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custDataLst>
    <p:tags r:id="rId9"/>
  </p:custData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prstClr val="red"/>
    </p:penClr>
  </p:showPr>
  <p:clrMru>
    <a:srgbClr val="0000FF"/>
    <a:srgbClr val="0099CC"/>
    <a:srgbClr val="422C16"/>
    <a:srgbClr val="0C788E"/>
    <a:srgbClr val="006666"/>
    <a:srgbClr val="660066"/>
    <a:srgbClr val="5F5F5F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323" autoAdjust="0"/>
    <p:restoredTop sz="94652" autoAdjust="0"/>
  </p:normalViewPr>
  <p:slideViewPr>
    <p:cSldViewPr>
      <p:cViewPr varScale="1">
        <p:scale>
          <a:sx n="43" d="100"/>
          <a:sy n="43" d="100"/>
        </p:scale>
        <p:origin x="-2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A0947-3B92-47F2-9BAB-36A5CD1C8990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84F3-B11C-49C2-B2D0-6D676ECC8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84F3-B11C-49C2-B2D0-6D676ECC86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84F3-B11C-49C2-B2D0-6D676ECC864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84F3-B11C-49C2-B2D0-6D676ECC864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684F3-B11C-49C2-B2D0-6D676ECC864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B15BC-7E1B-4CA6-BD69-8C429FA57A2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DD808-B3DE-40EB-8AF6-100680A438A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95A62-3AA8-47CF-A90B-CE300A365AB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B15BC-7E1B-4CA6-BD69-8C429FA57A23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D9E54-1ADD-47D0-BB84-EEDFFEA9288C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0852D5-14B8-4052-B20A-5F7E43CE67FD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B921E6-4469-40B8-9375-287E927CAC7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903928-FD87-41E9-BC9B-A78A729EF356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6943C-CC14-4676-A6E9-A3F2A2F542F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763C6F-E07B-41EB-9867-6AA9051866D8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BF448-336C-4971-AC69-9515C77F6891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D9E54-1ADD-47D0-BB84-EEDFFEA9288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D42BB4-EECF-450E-974A-AF440BD3476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DD808-B3DE-40EB-8AF6-100680A438A2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95A62-3AA8-47CF-A90B-CE300A365AB3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52D5-14B8-4052-B20A-5F7E43CE67F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21E6-4469-40B8-9375-287E927CAC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03928-FD87-41E9-BC9B-A78A729EF35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6943C-CC14-4676-A6E9-A3F2A2F542F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63C6F-E07B-41EB-9867-6AA9051866D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F448-336C-4971-AC69-9515C77F689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42BB4-EECF-450E-974A-AF440BD3476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EC5B89E4-B5C6-474A-87B5-EF9C0D2EFB9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5B89E4-B5C6-474A-87B5-EF9C0D2EFB95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owershow.com/relay.php?pid=9305906&amp;url=https%3A%2F%2Fwww.visualpath.in%2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dff32-YWEzO/What_is_Microservices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66"/>
          <p:cNvSpPr>
            <a:spLocks noGrp="1" noChangeArrowheads="1"/>
          </p:cNvSpPr>
          <p:nvPr>
            <p:ph type="subTitle" idx="1"/>
          </p:nvPr>
        </p:nvSpPr>
        <p:spPr>
          <a:xfrm>
            <a:off x="214313" y="3286125"/>
            <a:ext cx="5329237" cy="550863"/>
          </a:xfrm>
        </p:spPr>
        <p:txBody>
          <a:bodyPr/>
          <a:lstStyle/>
          <a:p>
            <a:pPr eaLnBrk="1" hangingPunct="1"/>
            <a:r>
              <a:rPr lang="en-US" sz="3600" smtClean="0">
                <a:latin typeface="Franklin Gothic Heavy" pitchFamily="34" charset="0"/>
              </a:rPr>
              <a:t>What is Microservices?</a:t>
            </a:r>
          </a:p>
        </p:txBody>
      </p:sp>
      <p:sp>
        <p:nvSpPr>
          <p:cNvPr id="2051" name="Rectangle 167"/>
          <p:cNvSpPr>
            <a:spLocks noChangeArrowheads="1"/>
          </p:cNvSpPr>
          <p:nvPr/>
        </p:nvSpPr>
        <p:spPr bwMode="auto">
          <a:xfrm>
            <a:off x="179388" y="6165850"/>
            <a:ext cx="3749675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solidFill>
                  <a:srgbClr val="0000FF"/>
                </a:solidFill>
                <a:hlinkClick r:id="rId4"/>
              </a:rPr>
              <a:t>www.visualpath.in</a:t>
            </a:r>
            <a:endParaRPr lang="es-ES"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2071688"/>
            <a:ext cx="822960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    A </a:t>
            </a:r>
            <a:r>
              <a:rPr lang="en-US" sz="2400" b="1" smtClean="0"/>
              <a:t>microservice</a:t>
            </a:r>
            <a:r>
              <a:rPr lang="en-US" sz="2400" smtClean="0"/>
              <a:t> is a small, loosely coupled distributed service. Microservice Architectures evolved as a solution to the scalability and innovation challenges with Monolith architectures (Monolith applications are typically huge – more 100, 000 line of code). It allows you to take a large application and decompose or break into easily manageable small components with narrowly defined responsibilities.</a:t>
            </a:r>
            <a:endParaRPr lang="en-US" sz="2400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500063" y="6429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Reasons for using Microservice: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In monolith application, there are few challenges:</a:t>
            </a:r>
          </a:p>
          <a:p>
            <a:pPr eaLnBrk="1" hangingPunct="1"/>
            <a:r>
              <a:rPr lang="en-US" sz="2800" smtClean="0"/>
              <a:t>For a large application, it is difficult to understand the complexity and make code changes fast and correctly, sometimes it becomes hard to manage the code.</a:t>
            </a:r>
          </a:p>
          <a:p>
            <a:pPr eaLnBrk="1" hangingPunct="1"/>
            <a:r>
              <a:rPr lang="en-US" sz="2800" smtClean="0"/>
              <a:t>Applications need extensive manual testing to ensure the impact of changes.</a:t>
            </a:r>
          </a:p>
          <a:p>
            <a:pPr eaLnBrk="1" hangingPunct="1"/>
            <a:r>
              <a:rPr lang="en-US" sz="2800" smtClean="0"/>
              <a:t>For small change, the whole application needs to be built and deployed.</a:t>
            </a:r>
          </a:p>
          <a:p>
            <a:pPr eaLnBrk="1" hangingPunct="1"/>
            <a:r>
              <a:rPr lang="en-US" sz="2800" smtClean="0"/>
              <a:t>The heavy application slows down start-up time.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428625" y="3571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b="1" smtClean="0"/>
              <a:t>Benefits of Microservices:</a:t>
            </a:r>
            <a:endParaRPr lang="en-US" sz="2800" smtClean="0"/>
          </a:p>
          <a:p>
            <a:pPr eaLnBrk="1" hangingPunct="1"/>
            <a:r>
              <a:rPr lang="en-US" sz="2800" b="1" smtClean="0"/>
              <a:t>Small Modules –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Application is broken into smaller modules which are easy for developers to code and maintain.</a:t>
            </a:r>
          </a:p>
          <a:p>
            <a:pPr eaLnBrk="1" hangingPunct="1"/>
            <a:r>
              <a:rPr lang="en-US" sz="2800" b="1" smtClean="0"/>
              <a:t>Easier Process Adaption –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By using microservices, new Technology &amp; Process Adaption becomes easier. You can try new technologies with the newer microservices that we use.</a:t>
            </a:r>
          </a:p>
          <a:p>
            <a:pPr eaLnBrk="1" hangingPunct="1"/>
            <a:r>
              <a:rPr lang="en-US" sz="2800" b="1" smtClean="0"/>
              <a:t>Independent scaling –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Each microservice can scale independently via X-axis scaling (cloning with more CPU or memory) and Z-axis scaling (sharding), based upon their needs.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FCC72D2-BA4D-4204-B074-66EA2FAD85E7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237"/>
  <p:tag name="ISPRINGONLINEFOLDERPATH" val="Каталог/Game On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305906"/>
  <p:tag name="ISPRING_RESOURCE_PATHS_HASH_PRESENTER" val="b3a51a9568e1182f452cbea26b5a859ff7e4830"/>
</p:tagLst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</TotalTime>
  <Words>83</Words>
  <Application>Microsoft Office PowerPoint</Application>
  <PresentationFormat>On-screen Show (4:3)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Heavy</vt:lpstr>
      <vt:lpstr>Jokerman</vt:lpstr>
      <vt:lpstr>Diseño predeterminado</vt:lpstr>
      <vt:lpstr>TruncatedFinalSlide</vt:lpstr>
      <vt:lpstr>Slide 1</vt:lpstr>
      <vt:lpstr>Slide 2</vt:lpstr>
      <vt:lpstr>Slide 3</vt:lpstr>
      <vt:lpstr>Slide 4</vt:lpstr>
      <vt:lpstr>Interesting, right?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9305906</dc:title>
  <dc:creator>Mariajose</dc:creator>
  <cp:lastModifiedBy>CrystalGraphics, Inc.</cp:lastModifiedBy>
  <cp:revision>741</cp:revision>
  <dcterms:created xsi:type="dcterms:W3CDTF">2010-05-23T14:28:12Z</dcterms:created>
  <dcterms:modified xsi:type="dcterms:W3CDTF">2019-07-24T11:29:25Z</dcterms:modified>
</cp:coreProperties>
</file>