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4"/>
  </p:sldMasterIdLst>
  <p:notesMasterIdLst>
    <p:notesMasterId r:id="rId23"/>
  </p:notesMasterIdLst>
  <p:sldIdLst>
    <p:sldId id="256" r:id="rId5"/>
    <p:sldId id="258" r:id="rId6"/>
    <p:sldId id="259" r:id="rId7"/>
    <p:sldId id="279" r:id="rId8"/>
    <p:sldId id="261" r:id="rId9"/>
    <p:sldId id="264" r:id="rId10"/>
    <p:sldId id="262" r:id="rId11"/>
    <p:sldId id="263" r:id="rId12"/>
    <p:sldId id="288" r:id="rId13"/>
    <p:sldId id="284" r:id="rId14"/>
    <p:sldId id="286" r:id="rId15"/>
    <p:sldId id="278" r:id="rId16"/>
    <p:sldId id="267" r:id="rId17"/>
    <p:sldId id="287" r:id="rId18"/>
    <p:sldId id="275" r:id="rId19"/>
    <p:sldId id="271" r:id="rId20"/>
    <p:sldId id="276" r:id="rId21"/>
    <p:sldId id="282"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51B"/>
    <a:srgbClr val="4C6C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7" autoAdjust="0"/>
    <p:restoredTop sz="77489" autoAdjust="0"/>
  </p:normalViewPr>
  <p:slideViewPr>
    <p:cSldViewPr snapToGrid="0">
      <p:cViewPr varScale="1">
        <p:scale>
          <a:sx n="74" d="100"/>
          <a:sy n="74" d="100"/>
        </p:scale>
        <p:origin x="1042" y="62"/>
      </p:cViewPr>
      <p:guideLst/>
    </p:cSldViewPr>
  </p:slideViewPr>
  <p:notesTextViewPr>
    <p:cViewPr>
      <p:scale>
        <a:sx n="1" d="1"/>
        <a:sy n="1" d="1"/>
      </p:scale>
      <p:origin x="0" y="0"/>
    </p:cViewPr>
  </p:notesTextViewPr>
  <p:sorterViewPr>
    <p:cViewPr>
      <p:scale>
        <a:sx n="100" d="100"/>
        <a:sy n="100" d="100"/>
      </p:scale>
      <p:origin x="0" y="-28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83A943-5E5D-47E4-B860-BD46544DD0EF}" type="datetimeFigureOut">
              <a:rPr kumimoji="1" lang="ja-JP" altLang="en-US" smtClean="0"/>
              <a:t>2025/2/13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7E06E7-2867-4C68-B272-EEA27AB6D254}" type="slidenum">
              <a:rPr kumimoji="1" lang="ja-JP" altLang="en-US" smtClean="0"/>
              <a:t>‹#›</a:t>
            </a:fld>
            <a:endParaRPr kumimoji="1" lang="ja-JP" altLang="en-US"/>
          </a:p>
        </p:txBody>
      </p:sp>
    </p:spTree>
    <p:extLst>
      <p:ext uri="{BB962C8B-B14F-4D97-AF65-F5344CB8AC3E}">
        <p14:creationId xmlns:p14="http://schemas.microsoft.com/office/powerpoint/2010/main" val="360153601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これから情報工学科４年　大枝研究室の高橋琉生が発表をします。</a:t>
            </a:r>
            <a:endParaRPr kumimoji="1" lang="en-US" altLang="ja-JP" dirty="0"/>
          </a:p>
          <a:p>
            <a:endParaRPr kumimoji="1" lang="en-US" altLang="ja-JP" dirty="0"/>
          </a:p>
          <a:p>
            <a:r>
              <a:rPr kumimoji="1" lang="ja-JP" altLang="en-US" dirty="0"/>
              <a:t>タイトル言われたら：紹介いただいた</a:t>
            </a:r>
            <a:endParaRPr kumimoji="1" lang="en-US" altLang="ja-JP" dirty="0"/>
          </a:p>
          <a:p>
            <a:endParaRPr kumimoji="1" lang="en-US" altLang="ja-JP" dirty="0"/>
          </a:p>
          <a:p>
            <a:r>
              <a:rPr kumimoji="1" lang="ja-JP" altLang="en-US" dirty="0"/>
              <a:t>タイトル言われなかったら：タイトルも言う</a:t>
            </a:r>
          </a:p>
        </p:txBody>
      </p:sp>
      <p:sp>
        <p:nvSpPr>
          <p:cNvPr id="4" name="スライド番号プレースホルダー 3"/>
          <p:cNvSpPr>
            <a:spLocks noGrp="1"/>
          </p:cNvSpPr>
          <p:nvPr>
            <p:ph type="sldNum" sz="quarter" idx="5"/>
          </p:nvPr>
        </p:nvSpPr>
        <p:spPr/>
        <p:txBody>
          <a:bodyPr/>
          <a:lstStyle/>
          <a:p>
            <a:fld id="{457E06E7-2867-4C68-B272-EEA27AB6D254}" type="slidenum">
              <a:rPr kumimoji="1" lang="ja-JP" altLang="en-US" smtClean="0"/>
              <a:t>1</a:t>
            </a:fld>
            <a:endParaRPr kumimoji="1" lang="ja-JP" altLang="en-US"/>
          </a:p>
        </p:txBody>
      </p:sp>
    </p:spTree>
    <p:extLst>
      <p:ext uri="{BB962C8B-B14F-4D97-AF65-F5344CB8AC3E}">
        <p14:creationId xmlns:p14="http://schemas.microsoft.com/office/powerpoint/2010/main" val="2762679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D4923-AD4F-9161-F1F6-4AF4B043CEE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C151B86-D5BC-8588-6E9D-B4FBAC43821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9EFC216-DD5D-304E-13F2-BB47285BB1E0}"/>
              </a:ext>
            </a:extLst>
          </p:cNvPr>
          <p:cNvSpPr>
            <a:spLocks noGrp="1"/>
          </p:cNvSpPr>
          <p:nvPr>
            <p:ph type="body" idx="1"/>
          </p:nvPr>
        </p:nvSpPr>
        <p:spPr/>
        <p:txBody>
          <a:bodyPr/>
          <a:lstStyle/>
          <a:p>
            <a:r>
              <a:rPr kumimoji="1" lang="ja-JP" altLang="en-US" dirty="0"/>
              <a:t>学習ありの方は図の通りで、判定する</a:t>
            </a:r>
            <a:r>
              <a:rPr kumimoji="1" lang="en-US" altLang="ja-JP" dirty="0"/>
              <a:t>LLM</a:t>
            </a:r>
            <a:r>
              <a:rPr kumimoji="1" lang="ja-JP" altLang="en-US" dirty="0"/>
              <a:t>と同じく、</a:t>
            </a:r>
            <a:r>
              <a:rPr kumimoji="1" lang="en-US" altLang="ja-JP" dirty="0"/>
              <a:t>Chain of Thought</a:t>
            </a:r>
            <a:r>
              <a:rPr kumimoji="1" lang="ja-JP" altLang="en-US" dirty="0"/>
              <a:t>で対象者のソースコードを学習させ、</a:t>
            </a:r>
            <a:endParaRPr kumimoji="1" lang="en-US" altLang="ja-JP" dirty="0"/>
          </a:p>
          <a:p>
            <a:r>
              <a:rPr kumimoji="1" lang="ja-JP" altLang="en-US" dirty="0"/>
              <a:t>コードを生成させました。</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ja-JP" altLang="en-US" dirty="0"/>
              <a:t>実験の概略図です。</a:t>
            </a:r>
            <a:endParaRPr kumimoji="1" lang="en-US" altLang="ja-JP" dirty="0"/>
          </a:p>
          <a:p>
            <a:r>
              <a:rPr kumimoji="1" lang="ja-JP" altLang="en-US" dirty="0"/>
              <a:t>なりすましと判定の２つの</a:t>
            </a:r>
            <a:r>
              <a:rPr kumimoji="1" lang="en-US" altLang="ja-JP" dirty="0"/>
              <a:t>LLM</a:t>
            </a:r>
            <a:r>
              <a:rPr kumimoji="1" lang="ja-JP" altLang="en-US" dirty="0"/>
              <a:t>を用意し、実験を行いました。</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00B2EE2D-F9D1-1750-88CE-39AEF9E526CF}"/>
              </a:ext>
            </a:extLst>
          </p:cNvPr>
          <p:cNvSpPr>
            <a:spLocks noGrp="1"/>
          </p:cNvSpPr>
          <p:nvPr>
            <p:ph type="sldNum" sz="quarter" idx="5"/>
          </p:nvPr>
        </p:nvSpPr>
        <p:spPr/>
        <p:txBody>
          <a:bodyPr/>
          <a:lstStyle/>
          <a:p>
            <a:fld id="{457E06E7-2867-4C68-B272-EEA27AB6D254}" type="slidenum">
              <a:rPr kumimoji="1" lang="ja-JP" altLang="en-US" smtClean="0"/>
              <a:t>10</a:t>
            </a:fld>
            <a:endParaRPr kumimoji="1" lang="ja-JP" altLang="en-US"/>
          </a:p>
        </p:txBody>
      </p:sp>
    </p:spTree>
    <p:extLst>
      <p:ext uri="{BB962C8B-B14F-4D97-AF65-F5344CB8AC3E}">
        <p14:creationId xmlns:p14="http://schemas.microsoft.com/office/powerpoint/2010/main" val="1435766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CCAE4-F512-2834-2402-E97AD24C6FA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D825BA5-4419-5CF1-A0A2-1E807A97CCC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A7D0500-3C0C-ED58-469D-932952A4C460}"/>
              </a:ext>
            </a:extLst>
          </p:cNvPr>
          <p:cNvSpPr>
            <a:spLocks noGrp="1"/>
          </p:cNvSpPr>
          <p:nvPr>
            <p:ph type="body" idx="1"/>
          </p:nvPr>
        </p:nvSpPr>
        <p:spPr/>
        <p:txBody>
          <a:bodyPr/>
          <a:lstStyle/>
          <a:p>
            <a:r>
              <a:rPr kumimoji="1" lang="ja-JP" altLang="en-US" dirty="0"/>
              <a:t>このソースコード群を１セットとし、</a:t>
            </a:r>
            <a:endParaRPr kumimoji="1" lang="en-US" altLang="ja-JP" dirty="0"/>
          </a:p>
          <a:p>
            <a:r>
              <a:rPr kumimoji="1" lang="ja-JP" altLang="en-US" dirty="0"/>
              <a:t>１セットにつき１０回試行、</a:t>
            </a:r>
            <a:endParaRPr kumimoji="1" lang="en-US" altLang="ja-JP" dirty="0"/>
          </a:p>
          <a:p>
            <a:r>
              <a:rPr kumimoji="1" lang="ja-JP" altLang="en-US" dirty="0"/>
              <a:t>計５セット用意しました。</a:t>
            </a:r>
            <a:endParaRPr kumimoji="1" lang="en-US" altLang="ja-JP" dirty="0"/>
          </a:p>
          <a:p>
            <a:r>
              <a:rPr kumimoji="1" lang="ja-JP" altLang="en-US" dirty="0"/>
              <a:t>ここで用いる対象者のコードは３０個のうちからランダムに抽出したものです。</a:t>
            </a:r>
            <a:endParaRPr kumimoji="1" lang="en-US" altLang="ja-JP" dirty="0"/>
          </a:p>
          <a:p>
            <a:endParaRPr kumimoji="1" lang="en-US" altLang="ja-JP" dirty="0"/>
          </a:p>
          <a:p>
            <a:r>
              <a:rPr kumimoji="1" lang="en-US" altLang="ja-JP" dirty="0"/>
              <a:t>ChatGPT</a:t>
            </a:r>
            <a:r>
              <a:rPr kumimoji="1" lang="ja-JP" altLang="en-US" dirty="0"/>
              <a:t>は確率的な挙動を示し、結果が常に同じとは限らずゆらぎがある。</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18441245-9E13-4258-2627-6CF1E153D94C}"/>
              </a:ext>
            </a:extLst>
          </p:cNvPr>
          <p:cNvSpPr>
            <a:spLocks noGrp="1"/>
          </p:cNvSpPr>
          <p:nvPr>
            <p:ph type="sldNum" sz="quarter" idx="5"/>
          </p:nvPr>
        </p:nvSpPr>
        <p:spPr/>
        <p:txBody>
          <a:bodyPr/>
          <a:lstStyle/>
          <a:p>
            <a:fld id="{457E06E7-2867-4C68-B272-EEA27AB6D254}" type="slidenum">
              <a:rPr kumimoji="1" lang="ja-JP" altLang="en-US" smtClean="0"/>
              <a:t>11</a:t>
            </a:fld>
            <a:endParaRPr kumimoji="1" lang="ja-JP" altLang="en-US"/>
          </a:p>
        </p:txBody>
      </p:sp>
    </p:spTree>
    <p:extLst>
      <p:ext uri="{BB962C8B-B14F-4D97-AF65-F5344CB8AC3E}">
        <p14:creationId xmlns:p14="http://schemas.microsoft.com/office/powerpoint/2010/main" val="19635503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BCFEB-B88E-1588-9029-BEFDEDECCCF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16DA6D6-0AA5-64AB-F23A-5B45B553C9E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E28A3D7-1D94-2D2D-4F47-3589DCFC23CA}"/>
              </a:ext>
            </a:extLst>
          </p:cNvPr>
          <p:cNvSpPr>
            <a:spLocks noGrp="1"/>
          </p:cNvSpPr>
          <p:nvPr>
            <p:ph type="body" idx="1"/>
          </p:nvPr>
        </p:nvSpPr>
        <p:spPr/>
        <p:txBody>
          <a:bodyPr/>
          <a:lstStyle/>
          <a:p>
            <a:r>
              <a:rPr kumimoji="1" lang="ja-JP" altLang="en-US" dirty="0"/>
              <a:t>コードはそれぞれこのようになっています。</a:t>
            </a:r>
            <a:endParaRPr kumimoji="1" lang="en-US" altLang="ja-JP" dirty="0"/>
          </a:p>
          <a:p>
            <a:r>
              <a:rPr kumimoji="1" lang="ja-JP" altLang="en-US" dirty="0"/>
              <a:t>これらは同じ問題を解いたもので、</a:t>
            </a:r>
            <a:endParaRPr kumimoji="1" lang="en-US" altLang="ja-JP" dirty="0"/>
          </a:p>
          <a:p>
            <a:r>
              <a:rPr kumimoji="1" lang="ja-JP" altLang="en-US" dirty="0"/>
              <a:t>学習ありのコードは、多少の違いがあるものの、対象者のコードと似ています。</a:t>
            </a:r>
            <a:endParaRPr kumimoji="1" lang="en-US" altLang="ja-JP" dirty="0"/>
          </a:p>
          <a:p>
            <a:r>
              <a:rPr kumimoji="1" lang="ja-JP" altLang="en-US" dirty="0"/>
              <a:t>学習なしのコードは変数名や、中括弧の位置が違ったり、コメントアウトが存在していたりします。</a:t>
            </a:r>
            <a:endParaRPr kumimoji="1" lang="en-US" altLang="ja-JP" dirty="0"/>
          </a:p>
        </p:txBody>
      </p:sp>
      <p:sp>
        <p:nvSpPr>
          <p:cNvPr id="4" name="スライド番号プレースホルダー 3">
            <a:extLst>
              <a:ext uri="{FF2B5EF4-FFF2-40B4-BE49-F238E27FC236}">
                <a16:creationId xmlns:a16="http://schemas.microsoft.com/office/drawing/2014/main" id="{16978375-D74C-1880-6388-6CE0109FEE96}"/>
              </a:ext>
            </a:extLst>
          </p:cNvPr>
          <p:cNvSpPr>
            <a:spLocks noGrp="1"/>
          </p:cNvSpPr>
          <p:nvPr>
            <p:ph type="sldNum" sz="quarter" idx="5"/>
          </p:nvPr>
        </p:nvSpPr>
        <p:spPr/>
        <p:txBody>
          <a:bodyPr/>
          <a:lstStyle/>
          <a:p>
            <a:fld id="{457E06E7-2867-4C68-B272-EEA27AB6D254}" type="slidenum">
              <a:rPr kumimoji="1" lang="ja-JP" altLang="en-US" smtClean="0"/>
              <a:t>12</a:t>
            </a:fld>
            <a:endParaRPr kumimoji="1" lang="ja-JP" altLang="en-US"/>
          </a:p>
        </p:txBody>
      </p:sp>
    </p:spTree>
    <p:extLst>
      <p:ext uri="{BB962C8B-B14F-4D97-AF65-F5344CB8AC3E}">
        <p14:creationId xmlns:p14="http://schemas.microsoft.com/office/powerpoint/2010/main" val="2150267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結果です。</a:t>
            </a:r>
            <a:endParaRPr kumimoji="1" lang="en-US" altLang="ja-JP" dirty="0"/>
          </a:p>
          <a:p>
            <a:r>
              <a:rPr kumimoji="1" lang="ja-JP" altLang="en-US" dirty="0"/>
              <a:t>正解率は出題した問題に対して対象者となりすましのソースコードを判定できていた割合を指します。</a:t>
            </a:r>
            <a:endParaRPr kumimoji="1" lang="en-US" altLang="ja-JP" dirty="0"/>
          </a:p>
          <a:p>
            <a:r>
              <a:rPr kumimoji="1" lang="ja-JP" altLang="en-US" dirty="0"/>
              <a:t>学習なしの方は</a:t>
            </a:r>
            <a:r>
              <a:rPr kumimoji="1" lang="en-US" altLang="ja-JP" dirty="0"/>
              <a:t>60%</a:t>
            </a:r>
            <a:r>
              <a:rPr kumimoji="1" lang="ja-JP" altLang="en-US" dirty="0"/>
              <a:t>から</a:t>
            </a:r>
            <a:r>
              <a:rPr kumimoji="1" lang="en-US" altLang="ja-JP" dirty="0"/>
              <a:t>70%</a:t>
            </a:r>
            <a:r>
              <a:rPr kumimoji="1" lang="ja-JP" altLang="en-US" dirty="0"/>
              <a:t>と概ね正解できているが、想定していた目標値</a:t>
            </a:r>
            <a:r>
              <a:rPr kumimoji="1" lang="en-US" altLang="ja-JP" dirty="0"/>
              <a:t>80%</a:t>
            </a:r>
            <a:r>
              <a:rPr kumimoji="1" lang="ja-JP" altLang="en-US" dirty="0"/>
              <a:t>より低い値になってしまった。さらに与えるソースコードによっては正解率</a:t>
            </a:r>
            <a:r>
              <a:rPr kumimoji="1" lang="en-US" altLang="ja-JP" dirty="0"/>
              <a:t>50%</a:t>
            </a:r>
            <a:r>
              <a:rPr kumimoji="1" lang="ja-JP" altLang="en-US" dirty="0"/>
              <a:t>を割ってしまうこともあった。</a:t>
            </a:r>
            <a:endParaRPr kumimoji="1" lang="en-US" altLang="ja-JP" dirty="0"/>
          </a:p>
          <a:p>
            <a:r>
              <a:rPr kumimoji="1" lang="ja-JP" altLang="en-US" dirty="0"/>
              <a:t>これはサンプルで与えたコードにない特徴を持つコードを与えたことが原因だと考えられる。</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（表の各項目について説明します。</a:t>
            </a:r>
            <a:endParaRPr kumimoji="1" lang="en-US" altLang="ja-JP" dirty="0"/>
          </a:p>
          <a:p>
            <a:endParaRPr kumimoji="1" lang="en-US" altLang="ja-JP" dirty="0"/>
          </a:p>
          <a:p>
            <a:r>
              <a:rPr kumimoji="1" lang="ja-JP" altLang="en-US" dirty="0"/>
              <a:t>偽陽性率は出題したなりすましソースコードの数に対する、なりすましのソースコードを対象者のソースコードだと判定した割合</a:t>
            </a:r>
            <a:endParaRPr kumimoji="1" lang="en-US" altLang="ja-JP" dirty="0"/>
          </a:p>
          <a:p>
            <a:r>
              <a:rPr kumimoji="1" lang="ja-JP" altLang="en-US" dirty="0"/>
              <a:t>偽陰性率は出題した対象者のソースコードの数に対する、対象者のソースコードをなりすましのソースコードだと判定した割合を指します。）←質問で聞かれたら</a:t>
            </a:r>
            <a:endParaRPr kumimoji="1" lang="en-US" altLang="ja-JP" dirty="0"/>
          </a:p>
          <a:p>
            <a:br>
              <a:rPr kumimoji="1" lang="en-US" altLang="ja-JP" dirty="0"/>
            </a:br>
            <a:r>
              <a:rPr kumimoji="1" lang="ja-JP" altLang="en-US" dirty="0"/>
              <a:t>３０個あるソースコードからランダムに５つ選んだことをいう。</a:t>
            </a:r>
            <a:br>
              <a:rPr kumimoji="1" lang="en-US" altLang="ja-JP" dirty="0"/>
            </a:br>
            <a:r>
              <a:rPr kumimoji="1" lang="ja-JP" altLang="en-US" dirty="0"/>
              <a:t>数字に１セットなどつける</a:t>
            </a:r>
            <a:endParaRPr kumimoji="1" lang="en-US" altLang="ja-JP" dirty="0"/>
          </a:p>
          <a:p>
            <a:r>
              <a:rPr kumimoji="1" lang="ja-JP" altLang="en-US" dirty="0"/>
              <a:t>どうしたら対策できるか</a:t>
            </a:r>
            <a:endParaRPr kumimoji="1" lang="en-US" altLang="ja-JP" dirty="0"/>
          </a:p>
          <a:p>
            <a:r>
              <a:rPr kumimoji="1" lang="ja-JP" altLang="en-US" dirty="0"/>
              <a:t>・サンプルをさらに収集する</a:t>
            </a:r>
            <a:endParaRPr kumimoji="1" lang="en-US" altLang="ja-JP" dirty="0"/>
          </a:p>
          <a:p>
            <a:r>
              <a:rPr kumimoji="1" lang="ja-JP" altLang="en-US" dirty="0"/>
              <a:t>・判定</a:t>
            </a:r>
            <a:r>
              <a:rPr kumimoji="1" lang="en-US" altLang="ja-JP" dirty="0"/>
              <a:t>LLM</a:t>
            </a:r>
            <a:r>
              <a:rPr kumimoji="1" lang="ja-JP" altLang="en-US" dirty="0"/>
              <a:t>をプロンプトエンジニアリングでカバー。別の手法</a:t>
            </a:r>
            <a:endParaRPr kumimoji="1" lang="en-US" altLang="ja-JP" dirty="0"/>
          </a:p>
          <a:p>
            <a:r>
              <a:rPr kumimoji="1" lang="ja-JP" altLang="en-US" dirty="0"/>
              <a:t>・過去の傾向をさらに収集</a:t>
            </a:r>
            <a:endParaRPr kumimoji="1" lang="en-US" altLang="ja-JP" dirty="0"/>
          </a:p>
          <a:p>
            <a:endParaRPr kumimoji="1" lang="en-US" altLang="ja-JP" dirty="0"/>
          </a:p>
          <a:p>
            <a:r>
              <a:rPr kumimoji="1" lang="ja-JP" altLang="en-US" dirty="0"/>
              <a:t>課題を書かせるのは時代には合わない。</a:t>
            </a:r>
            <a:endParaRPr kumimoji="1" lang="en-US" altLang="ja-JP" dirty="0"/>
          </a:p>
          <a:p>
            <a:r>
              <a:rPr kumimoji="1" lang="ja-JP" altLang="en-US" dirty="0"/>
              <a:t>質疑応答などで、自分で書いたか確認するなどするしかない</a:t>
            </a:r>
            <a:endParaRPr kumimoji="1" lang="en-US" altLang="ja-JP" dirty="0"/>
          </a:p>
          <a:p>
            <a:endParaRPr kumimoji="1" lang="en-US" altLang="ja-JP" dirty="0"/>
          </a:p>
          <a:p>
            <a:r>
              <a:rPr kumimoji="1" lang="ja-JP" altLang="en-US" dirty="0"/>
              <a:t>あくまでツールとして使おうとするように</a:t>
            </a:r>
            <a:endParaRPr kumimoji="1" lang="en-US" altLang="ja-JP" dirty="0"/>
          </a:p>
          <a:p>
            <a:r>
              <a:rPr kumimoji="1" lang="ja-JP" altLang="en-US" dirty="0"/>
              <a:t>考え方を定着？させる</a:t>
            </a:r>
            <a:br>
              <a:rPr kumimoji="1" lang="en-US" altLang="ja-JP" dirty="0"/>
            </a:br>
            <a:endParaRPr kumimoji="1" lang="en-US" altLang="ja-JP" dirty="0"/>
          </a:p>
          <a:p>
            <a:r>
              <a:rPr kumimoji="1" lang="ja-JP" altLang="en-US" dirty="0"/>
              <a:t>正解率だけでいい</a:t>
            </a:r>
            <a:endParaRPr kumimoji="1" lang="en-US" altLang="ja-JP" dirty="0"/>
          </a:p>
          <a:p>
            <a:r>
              <a:rPr kumimoji="1" lang="ja-JP" altLang="en-US" dirty="0"/>
              <a:t>学習ありの方は想定していた結果になり、正解率が平均</a:t>
            </a:r>
            <a:r>
              <a:rPr kumimoji="1" lang="en-US" altLang="ja-JP" dirty="0"/>
              <a:t>40%</a:t>
            </a:r>
            <a:r>
              <a:rPr kumimoji="1" lang="ja-JP" altLang="en-US" dirty="0"/>
              <a:t>と低く、偽陽性率も</a:t>
            </a:r>
            <a:r>
              <a:rPr kumimoji="1" lang="en-US" altLang="ja-JP" dirty="0"/>
              <a:t>90%</a:t>
            </a:r>
            <a:r>
              <a:rPr kumimoji="1" lang="ja-JP" altLang="en-US" dirty="0"/>
              <a:t>と高いため、なりすましを対象者のコードだと判定し、見破れていないことがわかる。</a:t>
            </a:r>
            <a:endParaRPr kumimoji="1" lang="en-US" altLang="ja-JP" dirty="0"/>
          </a:p>
        </p:txBody>
      </p:sp>
      <p:sp>
        <p:nvSpPr>
          <p:cNvPr id="4" name="スライド番号プレースホルダー 3"/>
          <p:cNvSpPr>
            <a:spLocks noGrp="1"/>
          </p:cNvSpPr>
          <p:nvPr>
            <p:ph type="sldNum" sz="quarter" idx="5"/>
          </p:nvPr>
        </p:nvSpPr>
        <p:spPr/>
        <p:txBody>
          <a:bodyPr/>
          <a:lstStyle/>
          <a:p>
            <a:fld id="{457E06E7-2867-4C68-B272-EEA27AB6D254}" type="slidenum">
              <a:rPr kumimoji="1" lang="ja-JP" altLang="en-US" smtClean="0"/>
              <a:t>13</a:t>
            </a:fld>
            <a:endParaRPr kumimoji="1" lang="ja-JP" altLang="en-US"/>
          </a:p>
        </p:txBody>
      </p:sp>
    </p:spTree>
    <p:extLst>
      <p:ext uri="{BB962C8B-B14F-4D97-AF65-F5344CB8AC3E}">
        <p14:creationId xmlns:p14="http://schemas.microsoft.com/office/powerpoint/2010/main" val="1929748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76EEE-EB42-7379-1639-C0A09B90F61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47B1233-5A94-FEA7-5855-85398A2EED5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13ECB99-F476-8442-38B2-26C663A3001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一方で、学習ありの方は想定していた結果になり、正解率が平均</a:t>
            </a:r>
            <a:r>
              <a:rPr kumimoji="1" lang="en-US" altLang="ja-JP" dirty="0"/>
              <a:t>40%</a:t>
            </a:r>
            <a:r>
              <a:rPr kumimoji="1" lang="ja-JP" altLang="en-US" dirty="0"/>
              <a:t>と低く、なりすましを対象者のコードだと判定し、見破れていないことがわかります。</a:t>
            </a:r>
            <a:endParaRPr kumimoji="1" lang="en-US" altLang="ja-JP" dirty="0"/>
          </a:p>
          <a:p>
            <a:endParaRPr kumimoji="1" lang="en-US" altLang="ja-JP" dirty="0"/>
          </a:p>
          <a:p>
            <a:endParaRPr kumimoji="1" lang="en-US" altLang="ja-JP" dirty="0"/>
          </a:p>
          <a:p>
            <a:endParaRPr kumimoji="1" lang="en-US" altLang="ja-JP" dirty="0"/>
          </a:p>
          <a:p>
            <a:r>
              <a:rPr kumimoji="1" lang="ja-JP" altLang="en-US" dirty="0"/>
              <a:t>結果です。</a:t>
            </a:r>
            <a:endParaRPr kumimoji="1" lang="en-US" altLang="ja-JP" dirty="0"/>
          </a:p>
          <a:p>
            <a:r>
              <a:rPr kumimoji="1" lang="ja-JP" altLang="en-US" dirty="0"/>
              <a:t>表の各項目について説明します。</a:t>
            </a:r>
            <a:endParaRPr kumimoji="1" lang="en-US" altLang="ja-JP" dirty="0"/>
          </a:p>
          <a:p>
            <a:r>
              <a:rPr kumimoji="1" lang="ja-JP" altLang="en-US" dirty="0"/>
              <a:t>正解率は出題した問題に対して対象者となりすましのソースコードを判定できていた割合</a:t>
            </a:r>
            <a:endParaRPr kumimoji="1" lang="en-US" altLang="ja-JP" dirty="0"/>
          </a:p>
          <a:p>
            <a:r>
              <a:rPr kumimoji="1" lang="ja-JP" altLang="en-US" dirty="0"/>
              <a:t>偽陽性率は出題したなりすましソースコードの数に対する、なりすましのソースコードを対象者のソースコードだと判定した割合</a:t>
            </a:r>
            <a:endParaRPr kumimoji="1" lang="en-US" altLang="ja-JP" dirty="0"/>
          </a:p>
          <a:p>
            <a:r>
              <a:rPr kumimoji="1" lang="ja-JP" altLang="en-US" dirty="0"/>
              <a:t>偽陰性率は出題した対象者のソースコードの数に対する、対象者のソースコードをなりすましのソースコードだと判定した割合を指します。</a:t>
            </a:r>
            <a:endParaRPr kumimoji="1" lang="en-US" altLang="ja-JP" dirty="0"/>
          </a:p>
          <a:p>
            <a:br>
              <a:rPr kumimoji="1" lang="en-US" altLang="ja-JP" dirty="0"/>
            </a:br>
            <a:r>
              <a:rPr kumimoji="1" lang="ja-JP" altLang="en-US" dirty="0"/>
              <a:t>３０個あるソースコードからランダムに５つ選んだことをいう。</a:t>
            </a:r>
            <a:br>
              <a:rPr kumimoji="1" lang="en-US" altLang="ja-JP" dirty="0"/>
            </a:br>
            <a:r>
              <a:rPr kumimoji="1" lang="ja-JP" altLang="en-US" dirty="0"/>
              <a:t>数字に１セットなどつける</a:t>
            </a:r>
            <a:endParaRPr kumimoji="1" lang="en-US" altLang="ja-JP" dirty="0"/>
          </a:p>
          <a:p>
            <a:r>
              <a:rPr kumimoji="1" lang="ja-JP" altLang="en-US" dirty="0"/>
              <a:t>どうしたら対策できるか</a:t>
            </a:r>
            <a:endParaRPr kumimoji="1" lang="en-US" altLang="ja-JP" dirty="0"/>
          </a:p>
          <a:p>
            <a:r>
              <a:rPr kumimoji="1" lang="ja-JP" altLang="en-US" dirty="0"/>
              <a:t>・サンプルをさらに収集する</a:t>
            </a:r>
            <a:endParaRPr kumimoji="1" lang="en-US" altLang="ja-JP" dirty="0"/>
          </a:p>
          <a:p>
            <a:r>
              <a:rPr kumimoji="1" lang="ja-JP" altLang="en-US" dirty="0"/>
              <a:t>・判定</a:t>
            </a:r>
            <a:r>
              <a:rPr kumimoji="1" lang="en-US" altLang="ja-JP" dirty="0"/>
              <a:t>LLM</a:t>
            </a:r>
            <a:r>
              <a:rPr kumimoji="1" lang="ja-JP" altLang="en-US" dirty="0"/>
              <a:t>をプロンプトエンジニアリングでカバー。別の手法</a:t>
            </a:r>
            <a:endParaRPr kumimoji="1" lang="en-US" altLang="ja-JP" dirty="0"/>
          </a:p>
          <a:p>
            <a:r>
              <a:rPr kumimoji="1" lang="ja-JP" altLang="en-US" dirty="0"/>
              <a:t>・過去の傾向をさらに収集</a:t>
            </a:r>
            <a:endParaRPr kumimoji="1" lang="en-US" altLang="ja-JP" dirty="0"/>
          </a:p>
          <a:p>
            <a:endParaRPr kumimoji="1" lang="en-US" altLang="ja-JP" dirty="0"/>
          </a:p>
          <a:p>
            <a:r>
              <a:rPr kumimoji="1" lang="ja-JP" altLang="en-US" dirty="0"/>
              <a:t>課題を書かせるのは時代には合わない。</a:t>
            </a:r>
            <a:endParaRPr kumimoji="1" lang="en-US" altLang="ja-JP" dirty="0"/>
          </a:p>
          <a:p>
            <a:r>
              <a:rPr kumimoji="1" lang="ja-JP" altLang="en-US" dirty="0"/>
              <a:t>質疑応答などで、自分で書いたか確認するなどするしかない</a:t>
            </a:r>
            <a:endParaRPr kumimoji="1" lang="en-US" altLang="ja-JP" dirty="0"/>
          </a:p>
          <a:p>
            <a:endParaRPr kumimoji="1" lang="en-US" altLang="ja-JP" dirty="0"/>
          </a:p>
          <a:p>
            <a:r>
              <a:rPr kumimoji="1" lang="ja-JP" altLang="en-US" dirty="0"/>
              <a:t>あくまでツールとして使おうとするように</a:t>
            </a:r>
            <a:endParaRPr kumimoji="1" lang="en-US" altLang="ja-JP" dirty="0"/>
          </a:p>
          <a:p>
            <a:r>
              <a:rPr kumimoji="1" lang="ja-JP" altLang="en-US" dirty="0"/>
              <a:t>考え方を定着？させる</a:t>
            </a:r>
            <a:br>
              <a:rPr kumimoji="1" lang="en-US" altLang="ja-JP" dirty="0"/>
            </a:br>
            <a:endParaRPr kumimoji="1" lang="en-US" altLang="ja-JP" dirty="0"/>
          </a:p>
          <a:p>
            <a:r>
              <a:rPr kumimoji="1" lang="ja-JP" altLang="en-US" dirty="0"/>
              <a:t>正解率だけでいい</a:t>
            </a:r>
            <a:endParaRPr kumimoji="1" lang="en-US" altLang="ja-JP" dirty="0"/>
          </a:p>
          <a:p>
            <a:r>
              <a:rPr kumimoji="1" lang="ja-JP" altLang="en-US" dirty="0"/>
              <a:t>学習なしの方は</a:t>
            </a:r>
            <a:r>
              <a:rPr kumimoji="1" lang="en-US" altLang="ja-JP" dirty="0"/>
              <a:t>60%</a:t>
            </a:r>
            <a:r>
              <a:rPr kumimoji="1" lang="ja-JP" altLang="en-US" dirty="0"/>
              <a:t>から</a:t>
            </a:r>
            <a:r>
              <a:rPr kumimoji="1" lang="en-US" altLang="ja-JP" dirty="0"/>
              <a:t>70%</a:t>
            </a:r>
            <a:r>
              <a:rPr kumimoji="1" lang="ja-JP" altLang="en-US" dirty="0"/>
              <a:t>と概ね正解できているが、想定していた目標値</a:t>
            </a:r>
            <a:r>
              <a:rPr kumimoji="1" lang="en-US" altLang="ja-JP" dirty="0"/>
              <a:t>80%</a:t>
            </a:r>
            <a:r>
              <a:rPr kumimoji="1" lang="ja-JP" altLang="en-US" dirty="0"/>
              <a:t>より低い値になってしまった。さらに与えるソースコードによっては正解率</a:t>
            </a:r>
            <a:r>
              <a:rPr kumimoji="1" lang="en-US" altLang="ja-JP" dirty="0"/>
              <a:t>50%</a:t>
            </a:r>
            <a:r>
              <a:rPr kumimoji="1" lang="ja-JP" altLang="en-US" dirty="0"/>
              <a:t>を割ってしまうこともあった。</a:t>
            </a:r>
            <a:endParaRPr kumimoji="1" lang="en-US" altLang="ja-JP" dirty="0"/>
          </a:p>
          <a:p>
            <a:r>
              <a:rPr kumimoji="1" lang="ja-JP" altLang="en-US" dirty="0"/>
              <a:t>これはサンプルで与えたコードにない特徴を持つコードを与えたことが原因だと考えられる。</a:t>
            </a:r>
            <a:endParaRPr kumimoji="1" lang="en-US" altLang="ja-JP" dirty="0"/>
          </a:p>
          <a:p>
            <a:r>
              <a:rPr kumimoji="1" lang="ja-JP" altLang="en-US" dirty="0"/>
              <a:t>学習ありの方は想定していた結果になり、正解率が平均</a:t>
            </a:r>
            <a:r>
              <a:rPr kumimoji="1" lang="en-US" altLang="ja-JP" dirty="0"/>
              <a:t>40%</a:t>
            </a:r>
            <a:r>
              <a:rPr kumimoji="1" lang="ja-JP" altLang="en-US" dirty="0"/>
              <a:t>と低く、偽陽性率も</a:t>
            </a:r>
            <a:r>
              <a:rPr kumimoji="1" lang="en-US" altLang="ja-JP" dirty="0"/>
              <a:t>90%</a:t>
            </a:r>
            <a:r>
              <a:rPr kumimoji="1" lang="ja-JP" altLang="en-US" dirty="0"/>
              <a:t>と高いため、なりすましを対象者のコードだと判定し、見破れていないことがわかる。</a:t>
            </a:r>
            <a:endParaRPr kumimoji="1" lang="en-US" altLang="ja-JP" dirty="0"/>
          </a:p>
        </p:txBody>
      </p:sp>
      <p:sp>
        <p:nvSpPr>
          <p:cNvPr id="4" name="スライド番号プレースホルダー 3">
            <a:extLst>
              <a:ext uri="{FF2B5EF4-FFF2-40B4-BE49-F238E27FC236}">
                <a16:creationId xmlns:a16="http://schemas.microsoft.com/office/drawing/2014/main" id="{A0CB1842-B33E-AD9F-9DC7-413FEE3F1A4F}"/>
              </a:ext>
            </a:extLst>
          </p:cNvPr>
          <p:cNvSpPr>
            <a:spLocks noGrp="1"/>
          </p:cNvSpPr>
          <p:nvPr>
            <p:ph type="sldNum" sz="quarter" idx="5"/>
          </p:nvPr>
        </p:nvSpPr>
        <p:spPr/>
        <p:txBody>
          <a:bodyPr/>
          <a:lstStyle/>
          <a:p>
            <a:fld id="{457E06E7-2867-4C68-B272-EEA27AB6D254}" type="slidenum">
              <a:rPr kumimoji="1" lang="ja-JP" altLang="en-US" smtClean="0"/>
              <a:t>14</a:t>
            </a:fld>
            <a:endParaRPr kumimoji="1" lang="ja-JP" altLang="en-US"/>
          </a:p>
        </p:txBody>
      </p:sp>
    </p:spTree>
    <p:extLst>
      <p:ext uri="{BB962C8B-B14F-4D97-AF65-F5344CB8AC3E}">
        <p14:creationId xmlns:p14="http://schemas.microsoft.com/office/powerpoint/2010/main" val="28765041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最後にまとめです。</a:t>
            </a:r>
            <a:endParaRPr kumimoji="1" lang="en-US" altLang="ja-JP" dirty="0"/>
          </a:p>
          <a:p>
            <a:r>
              <a:rPr kumimoji="1" lang="ja-JP" altLang="en-US" dirty="0"/>
              <a:t>学習なしなら</a:t>
            </a:r>
            <a:r>
              <a:rPr kumimoji="1" lang="en-US" altLang="ja-JP" dirty="0"/>
              <a:t>60%</a:t>
            </a:r>
            <a:r>
              <a:rPr kumimoji="1" lang="ja-JP" altLang="en-US" dirty="0"/>
              <a:t>程度判定できているが、目標値には達していないです。</a:t>
            </a:r>
            <a:endParaRPr kumimoji="1" lang="en-US" altLang="ja-JP" dirty="0"/>
          </a:p>
          <a:p>
            <a:r>
              <a:rPr kumimoji="1" lang="ja-JP" altLang="en-US" dirty="0"/>
              <a:t>学習ありの結果からみると偽造しようと思えばできてしまう。という結論に至ります。</a:t>
            </a:r>
            <a:endParaRPr kumimoji="1" lang="en-US" altLang="ja-JP" dirty="0"/>
          </a:p>
          <a:p>
            <a:r>
              <a:rPr kumimoji="1" lang="ja-JP" altLang="en-US" dirty="0"/>
              <a:t>学習</a:t>
            </a:r>
            <a:r>
              <a:rPr kumimoji="1" lang="ja-JP" altLang="en-US"/>
              <a:t>なしでも正解率が低かった原因</a:t>
            </a:r>
            <a:r>
              <a:rPr kumimoji="1" lang="ja-JP" altLang="en-US" dirty="0"/>
              <a:t>としては、</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学習させるサンプルの数が</a:t>
            </a:r>
            <a:r>
              <a:rPr kumimoji="1" lang="ja-JP" altLang="en-US"/>
              <a:t>少なすぎることが挙げられます</a:t>
            </a:r>
            <a:r>
              <a:rPr kumimoji="1" lang="ja-JP" altLang="en-US" dirty="0"/>
              <a:t>。</a:t>
            </a:r>
            <a:endParaRPr kumimoji="1" lang="en-US" altLang="ja-JP" dirty="0"/>
          </a:p>
          <a:p>
            <a:r>
              <a:rPr kumimoji="1" lang="ja-JP" altLang="en-US"/>
              <a:t>また、</a:t>
            </a:r>
            <a:r>
              <a:rPr kumimoji="1" lang="en-US" altLang="ja-JP"/>
              <a:t>ChatGPT</a:t>
            </a:r>
            <a:r>
              <a:rPr kumimoji="1" lang="ja-JP" altLang="en-US" dirty="0"/>
              <a:t>の記憶できる限界以上のトークンを与えたことが原因だと</a:t>
            </a:r>
            <a:r>
              <a:rPr kumimoji="1" lang="ja-JP" altLang="en-US"/>
              <a:t>考えられます。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457E06E7-2867-4C68-B272-EEA27AB6D254}" type="slidenum">
              <a:rPr kumimoji="1" lang="ja-JP" altLang="en-US" smtClean="0"/>
              <a:t>15</a:t>
            </a:fld>
            <a:endParaRPr kumimoji="1" lang="ja-JP" altLang="en-US"/>
          </a:p>
        </p:txBody>
      </p:sp>
    </p:spTree>
    <p:extLst>
      <p:ext uri="{BB962C8B-B14F-4D97-AF65-F5344CB8AC3E}">
        <p14:creationId xmlns:p14="http://schemas.microsoft.com/office/powerpoint/2010/main" val="24679471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今後の展望です。</a:t>
            </a:r>
            <a:endParaRPr kumimoji="1" lang="en-US" altLang="ja-JP" dirty="0"/>
          </a:p>
          <a:p>
            <a:r>
              <a:rPr kumimoji="1" lang="ja-JP" altLang="en-US" dirty="0"/>
              <a:t>与えるプロンプトや用いる</a:t>
            </a:r>
            <a:r>
              <a:rPr kumimoji="1" lang="en-US" altLang="ja-JP" dirty="0"/>
              <a:t>LLM</a:t>
            </a:r>
            <a:r>
              <a:rPr kumimoji="1" lang="ja-JP" altLang="en-US" dirty="0"/>
              <a:t>を変えて精度を向上させます。</a:t>
            </a:r>
            <a:endParaRPr kumimoji="1" lang="en-US" altLang="ja-JP" dirty="0"/>
          </a:p>
          <a:p>
            <a:r>
              <a:rPr kumimoji="1" lang="en-US" altLang="ja-JP" dirty="0"/>
              <a:t>Claude</a:t>
            </a:r>
            <a:r>
              <a:rPr kumimoji="1" lang="ja-JP" altLang="en-US" dirty="0"/>
              <a:t>などのコンテキスト保持能力が高い</a:t>
            </a:r>
            <a:r>
              <a:rPr kumimoji="1" lang="en-US" altLang="ja-JP" dirty="0"/>
              <a:t>LLM</a:t>
            </a:r>
            <a:r>
              <a:rPr kumimoji="1" lang="ja-JP" altLang="en-US" dirty="0"/>
              <a:t>を用いてみる</a:t>
            </a:r>
            <a:endParaRPr kumimoji="1" lang="en-US" altLang="ja-JP" dirty="0"/>
          </a:p>
          <a:p>
            <a:r>
              <a:rPr kumimoji="1" lang="ja-JP" altLang="en-US" dirty="0"/>
              <a:t>また、</a:t>
            </a:r>
            <a:r>
              <a:rPr kumimoji="1" lang="en-US" altLang="ja-JP" dirty="0" err="1"/>
              <a:t>AtCoder</a:t>
            </a:r>
            <a:r>
              <a:rPr kumimoji="1" lang="ja-JP" altLang="en-US" dirty="0"/>
              <a:t>のような競技プログラミングのデータでも行います。</a:t>
            </a:r>
            <a:endParaRPr kumimoji="1" lang="en-US" altLang="ja-JP" dirty="0"/>
          </a:p>
        </p:txBody>
      </p:sp>
      <p:sp>
        <p:nvSpPr>
          <p:cNvPr id="4" name="スライド番号プレースホルダー 3"/>
          <p:cNvSpPr>
            <a:spLocks noGrp="1"/>
          </p:cNvSpPr>
          <p:nvPr>
            <p:ph type="sldNum" sz="quarter" idx="5"/>
          </p:nvPr>
        </p:nvSpPr>
        <p:spPr/>
        <p:txBody>
          <a:bodyPr/>
          <a:lstStyle/>
          <a:p>
            <a:fld id="{457E06E7-2867-4C68-B272-EEA27AB6D254}" type="slidenum">
              <a:rPr kumimoji="1" lang="ja-JP" altLang="en-US" smtClean="0"/>
              <a:t>16</a:t>
            </a:fld>
            <a:endParaRPr kumimoji="1" lang="ja-JP" altLang="en-US"/>
          </a:p>
        </p:txBody>
      </p:sp>
    </p:spTree>
    <p:extLst>
      <p:ext uri="{BB962C8B-B14F-4D97-AF65-F5344CB8AC3E}">
        <p14:creationId xmlns:p14="http://schemas.microsoft.com/office/powerpoint/2010/main" val="4177693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参考文献です。</a:t>
            </a:r>
            <a:endParaRPr kumimoji="1" lang="en-US" altLang="ja-JP" dirty="0"/>
          </a:p>
          <a:p>
            <a:r>
              <a:rPr kumimoji="1" lang="ja-JP" altLang="en-US" dirty="0"/>
              <a:t>以上になります。</a:t>
            </a:r>
          </a:p>
        </p:txBody>
      </p:sp>
      <p:sp>
        <p:nvSpPr>
          <p:cNvPr id="4" name="スライド番号プレースホルダー 3"/>
          <p:cNvSpPr>
            <a:spLocks noGrp="1"/>
          </p:cNvSpPr>
          <p:nvPr>
            <p:ph type="sldNum" sz="quarter" idx="5"/>
          </p:nvPr>
        </p:nvSpPr>
        <p:spPr/>
        <p:txBody>
          <a:bodyPr/>
          <a:lstStyle/>
          <a:p>
            <a:fld id="{457E06E7-2867-4C68-B272-EEA27AB6D254}" type="slidenum">
              <a:rPr kumimoji="1" lang="ja-JP" altLang="en-US" smtClean="0"/>
              <a:t>17</a:t>
            </a:fld>
            <a:endParaRPr kumimoji="1" lang="ja-JP" altLang="en-US"/>
          </a:p>
        </p:txBody>
      </p:sp>
    </p:spTree>
    <p:extLst>
      <p:ext uri="{BB962C8B-B14F-4D97-AF65-F5344CB8AC3E}">
        <p14:creationId xmlns:p14="http://schemas.microsoft.com/office/powerpoint/2010/main" val="2476665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F1E47-EF31-6AA3-9619-C55CC165735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C17A1DA-0AEC-6E82-2397-169516E651D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DF4198B-7DCA-81B0-37FF-D5A68307ADD4}"/>
              </a:ext>
            </a:extLst>
          </p:cNvPr>
          <p:cNvSpPr>
            <a:spLocks noGrp="1"/>
          </p:cNvSpPr>
          <p:nvPr>
            <p:ph type="body" idx="1"/>
          </p:nvPr>
        </p:nvSpPr>
        <p:spPr/>
        <p:txBody>
          <a:bodyPr/>
          <a:lstStyle/>
          <a:p>
            <a:r>
              <a:rPr kumimoji="1" lang="en-US" altLang="ja-JP" dirty="0"/>
              <a:t>ChatGPT 4o</a:t>
            </a:r>
            <a:r>
              <a:rPr kumimoji="1" lang="ja-JP" altLang="en-US" dirty="0"/>
              <a:t>を選んだ理由</a:t>
            </a:r>
            <a:endParaRPr kumimoji="1" lang="en-US" altLang="ja-JP" dirty="0"/>
          </a:p>
          <a:p>
            <a:r>
              <a:rPr kumimoji="1" lang="en-US" altLang="ja-JP" dirty="0"/>
              <a:t>HELM</a:t>
            </a:r>
            <a:r>
              <a:rPr kumimoji="1" lang="ja-JP" altLang="en-US" dirty="0"/>
              <a:t>という</a:t>
            </a:r>
            <a:r>
              <a:rPr kumimoji="1" lang="en-US" altLang="ja-JP" dirty="0"/>
              <a:t>LLM</a:t>
            </a:r>
            <a:r>
              <a:rPr kumimoji="1" lang="ja-JP" altLang="en-US" dirty="0"/>
              <a:t>を総合的に評価しているものがある。</a:t>
            </a:r>
            <a:endParaRPr kumimoji="1" lang="en-US" altLang="ja-JP" dirty="0"/>
          </a:p>
          <a:p>
            <a:r>
              <a:rPr kumimoji="1" lang="en-US" altLang="ja-JP" dirty="0"/>
              <a:t>Accuracy</a:t>
            </a:r>
            <a:r>
              <a:rPr kumimoji="1" lang="ja-JP" altLang="en-US" dirty="0"/>
              <a:t>（正確さ）の勝率が高かったから</a:t>
            </a:r>
          </a:p>
        </p:txBody>
      </p:sp>
      <p:sp>
        <p:nvSpPr>
          <p:cNvPr id="4" name="スライド番号プレースホルダー 3">
            <a:extLst>
              <a:ext uri="{FF2B5EF4-FFF2-40B4-BE49-F238E27FC236}">
                <a16:creationId xmlns:a16="http://schemas.microsoft.com/office/drawing/2014/main" id="{68D0F89F-A592-8713-767B-115665563F84}"/>
              </a:ext>
            </a:extLst>
          </p:cNvPr>
          <p:cNvSpPr>
            <a:spLocks noGrp="1"/>
          </p:cNvSpPr>
          <p:nvPr>
            <p:ph type="sldNum" sz="quarter" idx="5"/>
          </p:nvPr>
        </p:nvSpPr>
        <p:spPr/>
        <p:txBody>
          <a:bodyPr/>
          <a:lstStyle/>
          <a:p>
            <a:fld id="{457E06E7-2867-4C68-B272-EEA27AB6D254}" type="slidenum">
              <a:rPr kumimoji="1" lang="ja-JP" altLang="en-US" smtClean="0"/>
              <a:t>18</a:t>
            </a:fld>
            <a:endParaRPr kumimoji="1" lang="ja-JP" altLang="en-US"/>
          </a:p>
        </p:txBody>
      </p:sp>
    </p:spTree>
    <p:extLst>
      <p:ext uri="{BB962C8B-B14F-4D97-AF65-F5344CB8AC3E}">
        <p14:creationId xmlns:p14="http://schemas.microsoft.com/office/powerpoint/2010/main" val="744902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まず研究背景についてです。</a:t>
            </a:r>
            <a:endParaRPr kumimoji="1" lang="en-US" altLang="ja-JP" dirty="0"/>
          </a:p>
          <a:p>
            <a:r>
              <a:rPr kumimoji="1" lang="ja-JP" altLang="en-US" dirty="0"/>
              <a:t>特徴分析の先行研究では大野らが、ソースコードから得られる特徴を確率モデルに学習させていました。</a:t>
            </a:r>
            <a:endParaRPr kumimoji="1" lang="en-US" altLang="ja-JP" dirty="0"/>
          </a:p>
          <a:p>
            <a:r>
              <a:rPr kumimoji="1" lang="ja-JP" altLang="en-US" dirty="0"/>
              <a:t>一方で、</a:t>
            </a:r>
            <a:r>
              <a:rPr kumimoji="1" lang="en-US" altLang="ja-JP" dirty="0"/>
              <a:t>ChatGPT</a:t>
            </a:r>
            <a:r>
              <a:rPr kumimoji="1" lang="ja-JP" altLang="en-US" dirty="0"/>
              <a:t>などの普及により、人間が直接コードを書かない機会が増えています。</a:t>
            </a:r>
            <a:endParaRPr kumimoji="1" lang="en-US" altLang="ja-JP" dirty="0"/>
          </a:p>
          <a:p>
            <a:r>
              <a:rPr kumimoji="1" lang="ja-JP" altLang="en-US" dirty="0"/>
              <a:t>そこで、本研究ではこのような状況を踏まえ、ソースコードの執筆者固有の癖を、</a:t>
            </a:r>
            <a:r>
              <a:rPr kumimoji="1" lang="en-US" altLang="ja-JP" dirty="0"/>
              <a:t>LLM</a:t>
            </a:r>
            <a:r>
              <a:rPr kumimoji="1" lang="ja-JP" altLang="en-US" dirty="0"/>
              <a:t>で捉えるアプローチを提案します。</a:t>
            </a:r>
            <a:endParaRPr kumimoji="1" lang="en-US" altLang="ja-JP" dirty="0"/>
          </a:p>
        </p:txBody>
      </p:sp>
      <p:sp>
        <p:nvSpPr>
          <p:cNvPr id="4" name="スライド番号プレースホルダー 3"/>
          <p:cNvSpPr>
            <a:spLocks noGrp="1"/>
          </p:cNvSpPr>
          <p:nvPr>
            <p:ph type="sldNum" sz="quarter" idx="5"/>
          </p:nvPr>
        </p:nvSpPr>
        <p:spPr/>
        <p:txBody>
          <a:bodyPr/>
          <a:lstStyle/>
          <a:p>
            <a:fld id="{457E06E7-2867-4C68-B272-EEA27AB6D254}" type="slidenum">
              <a:rPr kumimoji="1" lang="ja-JP" altLang="en-US" smtClean="0"/>
              <a:t>2</a:t>
            </a:fld>
            <a:endParaRPr kumimoji="1" lang="ja-JP" altLang="en-US"/>
          </a:p>
        </p:txBody>
      </p:sp>
    </p:spTree>
    <p:extLst>
      <p:ext uri="{BB962C8B-B14F-4D97-AF65-F5344CB8AC3E}">
        <p14:creationId xmlns:p14="http://schemas.microsoft.com/office/powerpoint/2010/main" val="66236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まず対象者を１人決めます。</a:t>
            </a:r>
            <a:endParaRPr kumimoji="1" lang="en-US" altLang="ja-JP" dirty="0"/>
          </a:p>
          <a:p>
            <a:r>
              <a:rPr kumimoji="1" lang="ja-JP" altLang="en-US" dirty="0"/>
              <a:t>対象者の過去のソースコードを収集し、傾向、特徴を分析し、</a:t>
            </a:r>
            <a:endParaRPr kumimoji="1" lang="en-US" altLang="ja-JP" dirty="0"/>
          </a:p>
          <a:p>
            <a:r>
              <a:rPr kumimoji="1" lang="ja-JP" altLang="en-US" dirty="0"/>
              <a:t>新たに与えられたソースコードが対象者のものか判定することを目的としました。</a:t>
            </a:r>
          </a:p>
        </p:txBody>
      </p:sp>
      <p:sp>
        <p:nvSpPr>
          <p:cNvPr id="4" name="スライド番号プレースホルダー 3"/>
          <p:cNvSpPr>
            <a:spLocks noGrp="1"/>
          </p:cNvSpPr>
          <p:nvPr>
            <p:ph type="sldNum" sz="quarter" idx="5"/>
          </p:nvPr>
        </p:nvSpPr>
        <p:spPr/>
        <p:txBody>
          <a:bodyPr/>
          <a:lstStyle/>
          <a:p>
            <a:fld id="{457E06E7-2867-4C68-B272-EEA27AB6D254}" type="slidenum">
              <a:rPr kumimoji="1" lang="ja-JP" altLang="en-US" smtClean="0"/>
              <a:t>3</a:t>
            </a:fld>
            <a:endParaRPr kumimoji="1" lang="ja-JP" altLang="en-US"/>
          </a:p>
        </p:txBody>
      </p:sp>
    </p:spTree>
    <p:extLst>
      <p:ext uri="{BB962C8B-B14F-4D97-AF65-F5344CB8AC3E}">
        <p14:creationId xmlns:p14="http://schemas.microsoft.com/office/powerpoint/2010/main" val="3382490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052C75-B966-1D96-67E5-CBE2E3316C6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CC2FB2F-A971-6667-C934-A21D5F9C098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B85D3F6-EFA1-A320-CF95-7932A28E0077}"/>
              </a:ext>
            </a:extLst>
          </p:cNvPr>
          <p:cNvSpPr>
            <a:spLocks noGrp="1"/>
          </p:cNvSpPr>
          <p:nvPr>
            <p:ph type="body" idx="1"/>
          </p:nvPr>
        </p:nvSpPr>
        <p:spPr/>
        <p:txBody>
          <a:bodyPr/>
          <a:lstStyle/>
          <a:p>
            <a:r>
              <a:rPr kumimoji="1" lang="ja-JP" altLang="en-US" dirty="0"/>
              <a:t>実験方法です。</a:t>
            </a:r>
            <a:endParaRPr kumimoji="1" lang="en-US" altLang="ja-JP" dirty="0"/>
          </a:p>
          <a:p>
            <a:r>
              <a:rPr kumimoji="1" lang="ja-JP" altLang="en-US" dirty="0"/>
              <a:t>今回の使用モデルは</a:t>
            </a:r>
            <a:r>
              <a:rPr kumimoji="1" lang="en-US" altLang="ja-JP" dirty="0"/>
              <a:t>chat </a:t>
            </a:r>
            <a:r>
              <a:rPr kumimoji="1" lang="en-US" altLang="ja-JP" dirty="0" err="1"/>
              <a:t>gpt</a:t>
            </a:r>
            <a:r>
              <a:rPr kumimoji="1" lang="en-US" altLang="ja-JP" dirty="0"/>
              <a:t> 4o</a:t>
            </a:r>
            <a:r>
              <a:rPr kumimoji="1" lang="ja-JP" altLang="en-US" dirty="0"/>
              <a:t>です。</a:t>
            </a:r>
            <a:endParaRPr kumimoji="1" lang="en-US" altLang="ja-JP" dirty="0"/>
          </a:p>
          <a:p>
            <a:r>
              <a:rPr kumimoji="1" lang="ja-JP" altLang="en-US" dirty="0"/>
              <a:t>実験は、</a:t>
            </a:r>
            <a:endParaRPr kumimoji="1" lang="en-US" altLang="ja-JP" dirty="0"/>
          </a:p>
          <a:p>
            <a:r>
              <a:rPr kumimoji="1" lang="ja-JP" altLang="en-US" dirty="0"/>
              <a:t>１つ目にプロンプトに特徴の分析方法を与える。</a:t>
            </a:r>
            <a:endParaRPr kumimoji="1" lang="en-US" altLang="ja-JP" dirty="0"/>
          </a:p>
          <a:p>
            <a:r>
              <a:rPr kumimoji="1" lang="ja-JP" altLang="en-US" dirty="0"/>
              <a:t>２つ目に１人のソースコードを複数与える。</a:t>
            </a:r>
            <a:endParaRPr kumimoji="1" lang="en-US" altLang="ja-JP" dirty="0"/>
          </a:p>
          <a:p>
            <a:r>
              <a:rPr kumimoji="1" lang="ja-JP" altLang="en-US" dirty="0"/>
              <a:t>３つ目は、新たにソースコードを渡し、判定させる。</a:t>
            </a:r>
            <a:endParaRPr kumimoji="1" lang="en-US" altLang="ja-JP" dirty="0"/>
          </a:p>
          <a:p>
            <a:r>
              <a:rPr kumimoji="1" lang="ja-JP" altLang="en-US" dirty="0"/>
              <a:t>という流れで行いました。</a:t>
            </a:r>
          </a:p>
        </p:txBody>
      </p:sp>
      <p:sp>
        <p:nvSpPr>
          <p:cNvPr id="4" name="スライド番号プレースホルダー 3">
            <a:extLst>
              <a:ext uri="{FF2B5EF4-FFF2-40B4-BE49-F238E27FC236}">
                <a16:creationId xmlns:a16="http://schemas.microsoft.com/office/drawing/2014/main" id="{9E18456D-62BF-D58A-C627-E003ECA4B7E4}"/>
              </a:ext>
            </a:extLst>
          </p:cNvPr>
          <p:cNvSpPr>
            <a:spLocks noGrp="1"/>
          </p:cNvSpPr>
          <p:nvPr>
            <p:ph type="sldNum" sz="quarter" idx="5"/>
          </p:nvPr>
        </p:nvSpPr>
        <p:spPr/>
        <p:txBody>
          <a:bodyPr/>
          <a:lstStyle/>
          <a:p>
            <a:fld id="{457E06E7-2867-4C68-B272-EEA27AB6D254}" type="slidenum">
              <a:rPr kumimoji="1" lang="ja-JP" altLang="en-US" smtClean="0"/>
              <a:t>4</a:t>
            </a:fld>
            <a:endParaRPr kumimoji="1" lang="ja-JP" altLang="en-US"/>
          </a:p>
        </p:txBody>
      </p:sp>
    </p:spTree>
    <p:extLst>
      <p:ext uri="{BB962C8B-B14F-4D97-AF65-F5344CB8AC3E}">
        <p14:creationId xmlns:p14="http://schemas.microsoft.com/office/powerpoint/2010/main" val="3697528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まずプロンプトへの特徴の分析方法の与え方ですが、</a:t>
            </a:r>
            <a:endParaRPr kumimoji="1" lang="en-US" altLang="ja-JP" dirty="0"/>
          </a:p>
          <a:p>
            <a:r>
              <a:rPr kumimoji="1" lang="en-US" altLang="ja-JP" dirty="0"/>
              <a:t>Chain of Thought</a:t>
            </a:r>
            <a:r>
              <a:rPr kumimoji="1" lang="ja-JP" altLang="en-US" dirty="0"/>
              <a:t>で与えました。</a:t>
            </a:r>
            <a:endParaRPr kumimoji="1" lang="en-US" altLang="ja-JP" dirty="0"/>
          </a:p>
          <a:p>
            <a:r>
              <a:rPr kumimoji="1" lang="en-US" altLang="ja-JP" dirty="0"/>
              <a:t>Chain of Thought</a:t>
            </a:r>
            <a:r>
              <a:rPr kumimoji="1" lang="ja-JP" altLang="en-US" dirty="0"/>
              <a:t>というのは、質問を最初に与えるのではなく，考え方を与えて</a:t>
            </a:r>
            <a:r>
              <a:rPr kumimoji="1" lang="en-US" altLang="ja-JP" dirty="0"/>
              <a:t>LLM</a:t>
            </a:r>
            <a:r>
              <a:rPr kumimoji="1" lang="ja-JP" altLang="en-US" dirty="0"/>
              <a:t>自身に考えさせ、回答させるものです。</a:t>
            </a:r>
            <a:endParaRPr kumimoji="1" lang="en-US" altLang="ja-JP" dirty="0"/>
          </a:p>
          <a:p>
            <a:r>
              <a:rPr kumimoji="1" lang="ja-JP" altLang="en-US" dirty="0"/>
              <a:t>ソースコードの評価項目はこのようになっています。</a:t>
            </a:r>
          </a:p>
        </p:txBody>
      </p:sp>
      <p:sp>
        <p:nvSpPr>
          <p:cNvPr id="4" name="スライド番号プレースホルダー 3"/>
          <p:cNvSpPr>
            <a:spLocks noGrp="1"/>
          </p:cNvSpPr>
          <p:nvPr>
            <p:ph type="sldNum" sz="quarter" idx="5"/>
          </p:nvPr>
        </p:nvSpPr>
        <p:spPr/>
        <p:txBody>
          <a:bodyPr/>
          <a:lstStyle/>
          <a:p>
            <a:fld id="{457E06E7-2867-4C68-B272-EEA27AB6D254}" type="slidenum">
              <a:rPr kumimoji="1" lang="ja-JP" altLang="en-US" smtClean="0"/>
              <a:t>5</a:t>
            </a:fld>
            <a:endParaRPr kumimoji="1" lang="ja-JP" altLang="en-US"/>
          </a:p>
        </p:txBody>
      </p:sp>
    </p:spTree>
    <p:extLst>
      <p:ext uri="{BB962C8B-B14F-4D97-AF65-F5344CB8AC3E}">
        <p14:creationId xmlns:p14="http://schemas.microsoft.com/office/powerpoint/2010/main" val="743048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これが実際に与えたプロンプトの一部です。</a:t>
            </a:r>
            <a:endParaRPr kumimoji="1" lang="en-US" altLang="ja-JP" dirty="0"/>
          </a:p>
          <a:p>
            <a:r>
              <a:rPr kumimoji="1" lang="ja-JP" altLang="en-US" dirty="0"/>
              <a:t>プロセスのテンプレートを与え、再現性を高めつつ、回答の精度を高めました。</a:t>
            </a:r>
          </a:p>
        </p:txBody>
      </p:sp>
      <p:sp>
        <p:nvSpPr>
          <p:cNvPr id="4" name="スライド番号プレースホルダー 3"/>
          <p:cNvSpPr>
            <a:spLocks noGrp="1"/>
          </p:cNvSpPr>
          <p:nvPr>
            <p:ph type="sldNum" sz="quarter" idx="5"/>
          </p:nvPr>
        </p:nvSpPr>
        <p:spPr/>
        <p:txBody>
          <a:bodyPr/>
          <a:lstStyle/>
          <a:p>
            <a:fld id="{457E06E7-2867-4C68-B272-EEA27AB6D254}" type="slidenum">
              <a:rPr kumimoji="1" lang="ja-JP" altLang="en-US" smtClean="0"/>
              <a:t>6</a:t>
            </a:fld>
            <a:endParaRPr kumimoji="1" lang="ja-JP" altLang="en-US"/>
          </a:p>
        </p:txBody>
      </p:sp>
    </p:spTree>
    <p:extLst>
      <p:ext uri="{BB962C8B-B14F-4D97-AF65-F5344CB8AC3E}">
        <p14:creationId xmlns:p14="http://schemas.microsoft.com/office/powerpoint/2010/main" val="1425356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次に、１人のソースコードを複数与えるのですが、</a:t>
            </a:r>
            <a:endParaRPr kumimoji="1" lang="en-US" altLang="ja-JP" dirty="0"/>
          </a:p>
          <a:p>
            <a:r>
              <a:rPr kumimoji="1" lang="en-US" altLang="ja-JP" dirty="0"/>
              <a:t>C</a:t>
            </a:r>
            <a:r>
              <a:rPr kumimoji="1" lang="ja-JP" altLang="en-US" dirty="0"/>
              <a:t>言語の問題５個と、それを解いた対象者のコードを５個与えます。</a:t>
            </a:r>
            <a:endParaRPr kumimoji="1" lang="en-US" altLang="ja-JP" dirty="0"/>
          </a:p>
          <a:p>
            <a:r>
              <a:rPr kumimoji="1" lang="ja-JP" altLang="en-US" dirty="0"/>
              <a:t>これらのコーディングスタイルは統一されていると仮定します。</a:t>
            </a:r>
            <a:endParaRPr kumimoji="1" lang="en-US" altLang="ja-JP" dirty="0"/>
          </a:p>
        </p:txBody>
      </p:sp>
      <p:sp>
        <p:nvSpPr>
          <p:cNvPr id="4" name="スライド番号プレースホルダー 3"/>
          <p:cNvSpPr>
            <a:spLocks noGrp="1"/>
          </p:cNvSpPr>
          <p:nvPr>
            <p:ph type="sldNum" sz="quarter" idx="5"/>
          </p:nvPr>
        </p:nvSpPr>
        <p:spPr/>
        <p:txBody>
          <a:bodyPr/>
          <a:lstStyle/>
          <a:p>
            <a:fld id="{457E06E7-2867-4C68-B272-EEA27AB6D254}" type="slidenum">
              <a:rPr kumimoji="1" lang="ja-JP" altLang="en-US" smtClean="0"/>
              <a:t>7</a:t>
            </a:fld>
            <a:endParaRPr kumimoji="1" lang="ja-JP" altLang="en-US"/>
          </a:p>
        </p:txBody>
      </p:sp>
    </p:spTree>
    <p:extLst>
      <p:ext uri="{BB962C8B-B14F-4D97-AF65-F5344CB8AC3E}">
        <p14:creationId xmlns:p14="http://schemas.microsoft.com/office/powerpoint/2010/main" val="3980747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最後に、新たにソースコードを渡し、判定させます。</a:t>
            </a:r>
            <a:endParaRPr kumimoji="1" lang="en-US" altLang="ja-JP" dirty="0"/>
          </a:p>
          <a:p>
            <a:r>
              <a:rPr kumimoji="1" lang="ja-JP" altLang="en-US" dirty="0"/>
              <a:t>問題５つとソースコード５つを渡し、正しく判定できるか実験します。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対象者となりすましのコードを正しく判定できていれば正解とします。</a:t>
            </a:r>
            <a:endParaRPr kumimoji="1" lang="en-US" altLang="ja-JP" dirty="0"/>
          </a:p>
        </p:txBody>
      </p:sp>
      <p:sp>
        <p:nvSpPr>
          <p:cNvPr id="4" name="スライド番号プレースホルダー 3"/>
          <p:cNvSpPr>
            <a:spLocks noGrp="1"/>
          </p:cNvSpPr>
          <p:nvPr>
            <p:ph type="sldNum" sz="quarter" idx="5"/>
          </p:nvPr>
        </p:nvSpPr>
        <p:spPr/>
        <p:txBody>
          <a:bodyPr/>
          <a:lstStyle/>
          <a:p>
            <a:fld id="{457E06E7-2867-4C68-B272-EEA27AB6D254}" type="slidenum">
              <a:rPr kumimoji="1" lang="ja-JP" altLang="en-US" smtClean="0"/>
              <a:t>8</a:t>
            </a:fld>
            <a:endParaRPr kumimoji="1" lang="ja-JP" altLang="en-US"/>
          </a:p>
        </p:txBody>
      </p:sp>
    </p:spTree>
    <p:extLst>
      <p:ext uri="{BB962C8B-B14F-4D97-AF65-F5344CB8AC3E}">
        <p14:creationId xmlns:p14="http://schemas.microsoft.com/office/powerpoint/2010/main" val="4007202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EA423-A9EA-7A35-2CF9-20A21267966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04CFD5A-946D-3766-7A77-82BAF2EA25A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8502689-87CF-D3BA-0549-F0622C5332A7}"/>
              </a:ext>
            </a:extLst>
          </p:cNvPr>
          <p:cNvSpPr>
            <a:spLocks noGrp="1"/>
          </p:cNvSpPr>
          <p:nvPr>
            <p:ph type="body" idx="1"/>
          </p:nvPr>
        </p:nvSpPr>
        <p:spPr/>
        <p:txBody>
          <a:bodyPr/>
          <a:lstStyle/>
          <a:p>
            <a:r>
              <a:rPr kumimoji="1" lang="ja-JP" altLang="en-US" dirty="0"/>
              <a:t>実験の概略図です。</a:t>
            </a:r>
            <a:endParaRPr kumimoji="1" lang="en-US" altLang="ja-JP" dirty="0"/>
          </a:p>
          <a:p>
            <a:r>
              <a:rPr kumimoji="1" lang="ja-JP" altLang="en-US" dirty="0"/>
              <a:t>なりすましと判定の２つの</a:t>
            </a:r>
            <a:r>
              <a:rPr kumimoji="1" lang="en-US" altLang="ja-JP" dirty="0"/>
              <a:t>LLM</a:t>
            </a:r>
            <a:r>
              <a:rPr kumimoji="1" lang="ja-JP" altLang="en-US" dirty="0"/>
              <a:t>を用意し、実験を行いました。</a:t>
            </a:r>
            <a:endParaRPr kumimoji="1" lang="en-US" altLang="ja-JP" dirty="0"/>
          </a:p>
          <a:p>
            <a:endParaRPr kumimoji="1" lang="en-US" altLang="ja-JP" dirty="0"/>
          </a:p>
          <a:p>
            <a:r>
              <a:rPr kumimoji="1" lang="ja-JP" altLang="en-US" dirty="0"/>
              <a:t>なりすましの学習なしは、特に指示を出さずに、問題を与えるだけで、コードを生成させました。</a:t>
            </a:r>
            <a:endParaRPr kumimoji="1" lang="en-US" altLang="ja-JP" dirty="0"/>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与えるコードは対象者となりすましのソースコードをランダムに渡します。</a:t>
            </a:r>
            <a:endParaRPr kumimoji="1" lang="en-US" altLang="ja-JP" dirty="0"/>
          </a:p>
          <a:p>
            <a:endParaRPr kumimoji="1" lang="en-US" altLang="ja-JP" dirty="0"/>
          </a:p>
        </p:txBody>
      </p:sp>
      <p:sp>
        <p:nvSpPr>
          <p:cNvPr id="4" name="スライド番号プレースホルダー 3">
            <a:extLst>
              <a:ext uri="{FF2B5EF4-FFF2-40B4-BE49-F238E27FC236}">
                <a16:creationId xmlns:a16="http://schemas.microsoft.com/office/drawing/2014/main" id="{58D39092-81F9-2867-AE17-9A2E01A7DDA4}"/>
              </a:ext>
            </a:extLst>
          </p:cNvPr>
          <p:cNvSpPr>
            <a:spLocks noGrp="1"/>
          </p:cNvSpPr>
          <p:nvPr>
            <p:ph type="sldNum" sz="quarter" idx="5"/>
          </p:nvPr>
        </p:nvSpPr>
        <p:spPr/>
        <p:txBody>
          <a:bodyPr/>
          <a:lstStyle/>
          <a:p>
            <a:fld id="{457E06E7-2867-4C68-B272-EEA27AB6D254}" type="slidenum">
              <a:rPr kumimoji="1" lang="ja-JP" altLang="en-US" smtClean="0"/>
              <a:t>9</a:t>
            </a:fld>
            <a:endParaRPr kumimoji="1" lang="ja-JP" altLang="en-US"/>
          </a:p>
        </p:txBody>
      </p:sp>
    </p:spTree>
    <p:extLst>
      <p:ext uri="{BB962C8B-B14F-4D97-AF65-F5344CB8AC3E}">
        <p14:creationId xmlns:p14="http://schemas.microsoft.com/office/powerpoint/2010/main" val="18566811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247AF1-CEE0-76E2-2A8A-048F7A66EEBF}"/>
              </a:ext>
            </a:extLst>
          </p:cNvPr>
          <p:cNvSpPr>
            <a:spLocks noGrp="1"/>
          </p:cNvSpPr>
          <p:nvPr>
            <p:ph type="title" hasCustomPrompt="1"/>
          </p:nvPr>
        </p:nvSpPr>
        <p:spPr>
          <a:xfrm>
            <a:off x="0" y="1585295"/>
            <a:ext cx="12192000" cy="1325563"/>
          </a:xfrm>
        </p:spPr>
        <p:txBody>
          <a:bodyPr>
            <a:normAutofit/>
          </a:bodyPr>
          <a:lstStyle>
            <a:lvl1pPr algn="ctr">
              <a:defRPr sz="4400"/>
            </a:lvl1pPr>
          </a:lstStyle>
          <a:p>
            <a:r>
              <a:rPr kumimoji="1" lang="ja-JP" altLang="en-US" dirty="0"/>
              <a:t>タイトル</a:t>
            </a:r>
          </a:p>
        </p:txBody>
      </p:sp>
      <p:sp>
        <p:nvSpPr>
          <p:cNvPr id="7" name="スライド番号プレースホルダー 5">
            <a:extLst>
              <a:ext uri="{FF2B5EF4-FFF2-40B4-BE49-F238E27FC236}">
                <a16:creationId xmlns:a16="http://schemas.microsoft.com/office/drawing/2014/main" id="{2143B2A1-A1C9-A56D-BE54-EB52A2412F7B}"/>
              </a:ext>
            </a:extLst>
          </p:cNvPr>
          <p:cNvSpPr>
            <a:spLocks noGrp="1"/>
          </p:cNvSpPr>
          <p:nvPr>
            <p:ph type="sldNum" sz="quarter" idx="4"/>
          </p:nvPr>
        </p:nvSpPr>
        <p:spPr>
          <a:xfrm>
            <a:off x="11112611" y="137052"/>
            <a:ext cx="972710" cy="465364"/>
          </a:xfrm>
          <a:prstGeom prst="rect">
            <a:avLst/>
          </a:prstGeom>
        </p:spPr>
        <p:txBody>
          <a:bodyPr vert="horz" lIns="91440" tIns="45720" rIns="91440" bIns="45720" rtlCol="0" anchor="ctr"/>
          <a:lstStyle>
            <a:lvl1pPr algn="r">
              <a:defRPr sz="3200">
                <a:solidFill>
                  <a:schemeClr val="bg1"/>
                </a:solidFill>
              </a:defRPr>
            </a:lvl1pPr>
          </a:lstStyle>
          <a:p>
            <a:fld id="{75D4A0EC-724D-4B8F-90CC-0CA230CA249D}" type="slidenum">
              <a:rPr lang="ja-JP" altLang="en-US" smtClean="0"/>
              <a:pPr/>
              <a:t>‹#›</a:t>
            </a:fld>
            <a:endParaRPr lang="ja-JP" altLang="en-US" dirty="0"/>
          </a:p>
        </p:txBody>
      </p:sp>
      <p:sp>
        <p:nvSpPr>
          <p:cNvPr id="4" name="テキスト プレースホルダー 5">
            <a:extLst>
              <a:ext uri="{FF2B5EF4-FFF2-40B4-BE49-F238E27FC236}">
                <a16:creationId xmlns:a16="http://schemas.microsoft.com/office/drawing/2014/main" id="{99DE166F-C901-9973-354B-838E379EB119}"/>
              </a:ext>
            </a:extLst>
          </p:cNvPr>
          <p:cNvSpPr>
            <a:spLocks noGrp="1"/>
          </p:cNvSpPr>
          <p:nvPr>
            <p:ph idx="1"/>
          </p:nvPr>
        </p:nvSpPr>
        <p:spPr>
          <a:xfrm>
            <a:off x="300681" y="129867"/>
            <a:ext cx="3785287" cy="559965"/>
          </a:xfrm>
          <a:prstGeom prst="rect">
            <a:avLst/>
          </a:prstGeom>
        </p:spPr>
        <p:txBody>
          <a:bodyPr vert="horz" lIns="91440" tIns="45720" rIns="91440" bIns="45720" rtlCol="0">
            <a:normAutofit/>
          </a:bodyPr>
          <a:lstStyle>
            <a:lvl1pPr>
              <a:defRPr b="1"/>
            </a:lvl1pPr>
          </a:lstStyle>
          <a:p>
            <a:pPr lvl="0"/>
            <a:r>
              <a:rPr kumimoji="1" lang="ja-JP" altLang="en-US"/>
              <a:t>マスター テキストの書式設定</a:t>
            </a:r>
          </a:p>
        </p:txBody>
      </p:sp>
      <p:sp>
        <p:nvSpPr>
          <p:cNvPr id="5" name="テキスト プレースホルダー 5">
            <a:extLst>
              <a:ext uri="{FF2B5EF4-FFF2-40B4-BE49-F238E27FC236}">
                <a16:creationId xmlns:a16="http://schemas.microsoft.com/office/drawing/2014/main" id="{63C0866A-3EF6-C1C4-D591-657AC48AD4D1}"/>
              </a:ext>
            </a:extLst>
          </p:cNvPr>
          <p:cNvSpPr>
            <a:spLocks noGrp="1"/>
          </p:cNvSpPr>
          <p:nvPr>
            <p:ph idx="10" hasCustomPrompt="1"/>
          </p:nvPr>
        </p:nvSpPr>
        <p:spPr>
          <a:xfrm>
            <a:off x="873210" y="4377241"/>
            <a:ext cx="6820930" cy="1790927"/>
          </a:xfrm>
          <a:prstGeom prst="rect">
            <a:avLst/>
          </a:prstGeom>
        </p:spPr>
        <p:txBody>
          <a:bodyPr vert="horz" lIns="91440" tIns="45720" rIns="91440" bIns="45720" rtlCol="0">
            <a:normAutofit/>
          </a:bodyPr>
          <a:lstStyle>
            <a:lvl1pPr>
              <a:defRPr sz="3600">
                <a:solidFill>
                  <a:schemeClr val="tx1"/>
                </a:solidFill>
              </a:defRPr>
            </a:lvl1pPr>
          </a:lstStyle>
          <a:p>
            <a:pPr lvl="0"/>
            <a:r>
              <a:rPr kumimoji="1" lang="ja-JP" altLang="en-US" dirty="0"/>
              <a:t>情報工学科　４年　</a:t>
            </a:r>
            <a:endParaRPr kumimoji="1" lang="en-US" altLang="ja-JP" dirty="0"/>
          </a:p>
          <a:p>
            <a:pPr lvl="0"/>
            <a:r>
              <a:rPr kumimoji="1" lang="ja-JP" altLang="en-US" dirty="0"/>
              <a:t>高橋　琉生</a:t>
            </a:r>
          </a:p>
        </p:txBody>
      </p:sp>
    </p:spTree>
    <p:extLst>
      <p:ext uri="{BB962C8B-B14F-4D97-AF65-F5344CB8AC3E}">
        <p14:creationId xmlns:p14="http://schemas.microsoft.com/office/powerpoint/2010/main" val="804292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6C65C2-89D4-D597-7824-49B1F8C71C4A}"/>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57D7F0F-1BE3-C0B6-481C-338331656D33}"/>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D3F3DEB-B984-9CF4-CF80-9B7B2122F483}"/>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5F6B7AF-063C-55B7-DD70-DA3E297A51C1}"/>
              </a:ext>
            </a:extLst>
          </p:cNvPr>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a:extLst>
              <a:ext uri="{FF2B5EF4-FFF2-40B4-BE49-F238E27FC236}">
                <a16:creationId xmlns:a16="http://schemas.microsoft.com/office/drawing/2014/main" id="{6CAD5C5F-2CC5-463D-42B8-5893983A83A5}"/>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973A476-8646-1CA9-F7E2-A883AD6B5BC3}"/>
              </a:ext>
            </a:extLst>
          </p:cNvPr>
          <p:cNvSpPr>
            <a:spLocks noGrp="1"/>
          </p:cNvSpPr>
          <p:nvPr>
            <p:ph type="sldNum" sz="quarter" idx="12"/>
          </p:nvPr>
        </p:nvSpPr>
        <p:spPr>
          <a:xfrm>
            <a:off x="11219290" y="59229"/>
            <a:ext cx="972710" cy="465364"/>
          </a:xfrm>
          <a:prstGeom prst="rect">
            <a:avLst/>
          </a:prstGeom>
        </p:spPr>
        <p:txBody>
          <a:bodyPr/>
          <a:lstStyle/>
          <a:p>
            <a:fld id="{75D4A0EC-724D-4B8F-90CC-0CA230CA249D}" type="slidenum">
              <a:rPr kumimoji="1" lang="ja-JP" altLang="en-US" smtClean="0"/>
              <a:t>‹#›</a:t>
            </a:fld>
            <a:endParaRPr kumimoji="1" lang="ja-JP" altLang="en-US"/>
          </a:p>
        </p:txBody>
      </p:sp>
    </p:spTree>
    <p:extLst>
      <p:ext uri="{BB962C8B-B14F-4D97-AF65-F5344CB8AC3E}">
        <p14:creationId xmlns:p14="http://schemas.microsoft.com/office/powerpoint/2010/main" val="178397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B0C994-703C-8929-9070-623526F14B9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8EF6BFE-87FF-B351-C0C1-354C29A1744F}"/>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1BDAE53C-919B-E37B-F0A3-037A717335B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524477C-F90E-FB68-E7AA-65FEC1BB18DC}"/>
              </a:ext>
            </a:extLst>
          </p:cNvPr>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a:extLst>
              <a:ext uri="{FF2B5EF4-FFF2-40B4-BE49-F238E27FC236}">
                <a16:creationId xmlns:a16="http://schemas.microsoft.com/office/drawing/2014/main" id="{9B0CB847-1A8A-6B10-AFFF-A976091DB4A7}"/>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9089198-0EFE-6C54-0E40-F257B2748FDE}"/>
              </a:ext>
            </a:extLst>
          </p:cNvPr>
          <p:cNvSpPr>
            <a:spLocks noGrp="1"/>
          </p:cNvSpPr>
          <p:nvPr>
            <p:ph type="sldNum" sz="quarter" idx="12"/>
          </p:nvPr>
        </p:nvSpPr>
        <p:spPr>
          <a:xfrm>
            <a:off x="11219290" y="59229"/>
            <a:ext cx="972710" cy="465364"/>
          </a:xfrm>
          <a:prstGeom prst="rect">
            <a:avLst/>
          </a:prstGeom>
        </p:spPr>
        <p:txBody>
          <a:bodyPr/>
          <a:lstStyle/>
          <a:p>
            <a:fld id="{75D4A0EC-724D-4B8F-90CC-0CA230CA249D}" type="slidenum">
              <a:rPr kumimoji="1" lang="ja-JP" altLang="en-US" smtClean="0"/>
              <a:t>‹#›</a:t>
            </a:fld>
            <a:endParaRPr kumimoji="1" lang="ja-JP" altLang="en-US"/>
          </a:p>
        </p:txBody>
      </p:sp>
    </p:spTree>
    <p:extLst>
      <p:ext uri="{BB962C8B-B14F-4D97-AF65-F5344CB8AC3E}">
        <p14:creationId xmlns:p14="http://schemas.microsoft.com/office/powerpoint/2010/main" val="310641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C549C9-166D-C770-659A-C9AD4784086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C42AC49-D44E-DEC4-8BDB-C95D0BB41C89}"/>
              </a:ext>
            </a:extLst>
          </p:cNvPr>
          <p:cNvSpPr>
            <a:spLocks noGrp="1"/>
          </p:cNvSpPr>
          <p:nvPr>
            <p:ph type="body" orient="vert" idx="1"/>
          </p:nvPr>
        </p:nvSpPr>
        <p:spPr>
          <a:xfrm>
            <a:off x="621938" y="952954"/>
            <a:ext cx="4489174" cy="465364"/>
          </a:xfrm>
          <a:prstGeom prst="rect">
            <a:avLst/>
          </a:prstGeo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04D3016-EDB6-1F77-E8DD-0E7ACE7000BE}"/>
              </a:ext>
            </a:extLst>
          </p:cNvPr>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a:extLst>
              <a:ext uri="{FF2B5EF4-FFF2-40B4-BE49-F238E27FC236}">
                <a16:creationId xmlns:a16="http://schemas.microsoft.com/office/drawing/2014/main" id="{F72E0356-691C-88C2-87D9-B24443FD5F99}"/>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2F6E938-E8CB-9E3D-6715-88B937C9E6E9}"/>
              </a:ext>
            </a:extLst>
          </p:cNvPr>
          <p:cNvSpPr>
            <a:spLocks noGrp="1"/>
          </p:cNvSpPr>
          <p:nvPr>
            <p:ph type="sldNum" sz="quarter" idx="12"/>
          </p:nvPr>
        </p:nvSpPr>
        <p:spPr>
          <a:xfrm>
            <a:off x="11219290" y="59229"/>
            <a:ext cx="972710" cy="465364"/>
          </a:xfrm>
          <a:prstGeom prst="rect">
            <a:avLst/>
          </a:prstGeom>
        </p:spPr>
        <p:txBody>
          <a:bodyPr/>
          <a:lstStyle/>
          <a:p>
            <a:fld id="{75D4A0EC-724D-4B8F-90CC-0CA230CA249D}" type="slidenum">
              <a:rPr kumimoji="1" lang="ja-JP" altLang="en-US" smtClean="0"/>
              <a:t>‹#›</a:t>
            </a:fld>
            <a:endParaRPr kumimoji="1" lang="ja-JP" altLang="en-US"/>
          </a:p>
        </p:txBody>
      </p:sp>
    </p:spTree>
    <p:extLst>
      <p:ext uri="{BB962C8B-B14F-4D97-AF65-F5344CB8AC3E}">
        <p14:creationId xmlns:p14="http://schemas.microsoft.com/office/powerpoint/2010/main" val="21722610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3779F9D-63CA-CA30-0D8C-BA93E27C48FC}"/>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F6C1029-5704-5E57-D66C-0A6209D659C6}"/>
              </a:ext>
            </a:extLst>
          </p:cNvPr>
          <p:cNvSpPr>
            <a:spLocks noGrp="1"/>
          </p:cNvSpPr>
          <p:nvPr>
            <p:ph type="body" orient="vert" idx="1"/>
          </p:nvPr>
        </p:nvSpPr>
        <p:spPr>
          <a:xfrm>
            <a:off x="838200" y="365125"/>
            <a:ext cx="7734300" cy="5811838"/>
          </a:xfrm>
          <a:prstGeom prst="rect">
            <a:avLst/>
          </a:prstGeo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FBB53A-3798-9FF7-ABFB-348E80906D99}"/>
              </a:ext>
            </a:extLst>
          </p:cNvPr>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a:extLst>
              <a:ext uri="{FF2B5EF4-FFF2-40B4-BE49-F238E27FC236}">
                <a16:creationId xmlns:a16="http://schemas.microsoft.com/office/drawing/2014/main" id="{329778E4-767D-E8F2-AC7A-C2ABAAF5B00B}"/>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2AB318-2341-062B-91A2-AD943113B316}"/>
              </a:ext>
            </a:extLst>
          </p:cNvPr>
          <p:cNvSpPr>
            <a:spLocks noGrp="1"/>
          </p:cNvSpPr>
          <p:nvPr>
            <p:ph type="sldNum" sz="quarter" idx="12"/>
          </p:nvPr>
        </p:nvSpPr>
        <p:spPr>
          <a:xfrm>
            <a:off x="11219290" y="59229"/>
            <a:ext cx="972710" cy="465364"/>
          </a:xfrm>
          <a:prstGeom prst="rect">
            <a:avLst/>
          </a:prstGeom>
        </p:spPr>
        <p:txBody>
          <a:bodyPr/>
          <a:lstStyle/>
          <a:p>
            <a:fld id="{75D4A0EC-724D-4B8F-90CC-0CA230CA249D}" type="slidenum">
              <a:rPr kumimoji="1" lang="ja-JP" altLang="en-US" smtClean="0"/>
              <a:t>‹#›</a:t>
            </a:fld>
            <a:endParaRPr kumimoji="1" lang="ja-JP" altLang="en-US"/>
          </a:p>
        </p:txBody>
      </p:sp>
    </p:spTree>
    <p:extLst>
      <p:ext uri="{BB962C8B-B14F-4D97-AF65-F5344CB8AC3E}">
        <p14:creationId xmlns:p14="http://schemas.microsoft.com/office/powerpoint/2010/main" val="2908315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CBD177-94F6-AC58-D7C1-F8E1A8A1B5DA}"/>
              </a:ext>
            </a:extLst>
          </p:cNvPr>
          <p:cNvSpPr>
            <a:spLocks noGrp="1"/>
          </p:cNvSpPr>
          <p:nvPr>
            <p:ph type="title" hasCustomPrompt="1"/>
          </p:nvPr>
        </p:nvSpPr>
        <p:spPr>
          <a:xfrm>
            <a:off x="838200" y="1576191"/>
            <a:ext cx="10515600" cy="3705617"/>
          </a:xfrm>
        </p:spPr>
        <p:txBody>
          <a:bodyPr anchor="t"/>
          <a:lstStyle>
            <a:lvl1pPr marL="0" indent="0" algn="l">
              <a:buFont typeface="+mj-lt"/>
              <a:buNone/>
              <a:defRPr>
                <a:latin typeface="游ゴシック" panose="020B0400000000000000" pitchFamily="50" charset="-128"/>
                <a:ea typeface="游ゴシック" panose="020B0400000000000000" pitchFamily="50" charset="-128"/>
              </a:defRPr>
            </a:lvl1pPr>
          </a:lstStyle>
          <a:p>
            <a:r>
              <a:rPr kumimoji="1" lang="ja-JP" altLang="en-US" dirty="0"/>
              <a:t>１．背景</a:t>
            </a:r>
            <a:br>
              <a:rPr kumimoji="1" lang="en-US" altLang="ja-JP" dirty="0"/>
            </a:br>
            <a:r>
              <a:rPr kumimoji="1" lang="ja-JP" altLang="en-US" dirty="0"/>
              <a:t>２．目的</a:t>
            </a:r>
            <a:br>
              <a:rPr kumimoji="1" lang="en-US" altLang="ja-JP" dirty="0"/>
            </a:br>
            <a:r>
              <a:rPr kumimoji="1" lang="ja-JP" altLang="en-US" dirty="0"/>
              <a:t>３．方法</a:t>
            </a:r>
            <a:br>
              <a:rPr kumimoji="1" lang="en-US" altLang="ja-JP" dirty="0"/>
            </a:br>
            <a:r>
              <a:rPr kumimoji="1" lang="ja-JP" altLang="en-US" dirty="0"/>
              <a:t>４．結果</a:t>
            </a:r>
            <a:br>
              <a:rPr kumimoji="1" lang="en-US" altLang="ja-JP" dirty="0"/>
            </a:br>
            <a:r>
              <a:rPr kumimoji="1" lang="ja-JP" altLang="en-US" dirty="0"/>
              <a:t>５．まとめ</a:t>
            </a:r>
          </a:p>
        </p:txBody>
      </p:sp>
      <p:sp>
        <p:nvSpPr>
          <p:cNvPr id="3" name="スライド番号プレースホルダー 2">
            <a:extLst>
              <a:ext uri="{FF2B5EF4-FFF2-40B4-BE49-F238E27FC236}">
                <a16:creationId xmlns:a16="http://schemas.microsoft.com/office/drawing/2014/main" id="{079B5457-7363-06B5-629C-4AB70D7C267C}"/>
              </a:ext>
            </a:extLst>
          </p:cNvPr>
          <p:cNvSpPr>
            <a:spLocks noGrp="1"/>
          </p:cNvSpPr>
          <p:nvPr>
            <p:ph type="sldNum" sz="quarter" idx="10"/>
          </p:nvPr>
        </p:nvSpPr>
        <p:spPr/>
        <p:txBody>
          <a:bodyPr/>
          <a:lstStyle/>
          <a:p>
            <a:fld id="{75D4A0EC-724D-4B8F-90CC-0CA230CA249D}" type="slidenum">
              <a:rPr lang="ja-JP" altLang="en-US" smtClean="0"/>
              <a:pPr/>
              <a:t>‹#›</a:t>
            </a:fld>
            <a:endParaRPr lang="ja-JP" altLang="en-US" dirty="0"/>
          </a:p>
        </p:txBody>
      </p:sp>
      <p:sp>
        <p:nvSpPr>
          <p:cNvPr id="5" name="テキスト プレースホルダー 5">
            <a:extLst>
              <a:ext uri="{FF2B5EF4-FFF2-40B4-BE49-F238E27FC236}">
                <a16:creationId xmlns:a16="http://schemas.microsoft.com/office/drawing/2014/main" id="{02124078-4167-2B44-A50B-37A0271B68D0}"/>
              </a:ext>
            </a:extLst>
          </p:cNvPr>
          <p:cNvSpPr>
            <a:spLocks noGrp="1"/>
          </p:cNvSpPr>
          <p:nvPr>
            <p:ph idx="1"/>
          </p:nvPr>
        </p:nvSpPr>
        <p:spPr>
          <a:xfrm>
            <a:off x="300681" y="129867"/>
            <a:ext cx="3785287" cy="619775"/>
          </a:xfrm>
          <a:prstGeom prst="rect">
            <a:avLst/>
          </a:prstGeom>
        </p:spPr>
        <p:txBody>
          <a:bodyPr vert="horz" lIns="91440" tIns="45720" rIns="91440" bIns="45720" rtlCol="0">
            <a:normAutofit/>
          </a:bodyPr>
          <a:lstStyle>
            <a:lvl1pPr>
              <a:defRPr b="1"/>
            </a:lvl1pPr>
          </a:lstStyle>
          <a:p>
            <a:pPr lvl="0"/>
            <a:r>
              <a:rPr kumimoji="1" lang="ja-JP" altLang="en-US"/>
              <a:t>マスター テキストの書式設定</a:t>
            </a:r>
          </a:p>
        </p:txBody>
      </p:sp>
    </p:spTree>
    <p:extLst>
      <p:ext uri="{BB962C8B-B14F-4D97-AF65-F5344CB8AC3E}">
        <p14:creationId xmlns:p14="http://schemas.microsoft.com/office/powerpoint/2010/main" val="120978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8" name="スライド番号プレースホルダー 5">
            <a:extLst>
              <a:ext uri="{FF2B5EF4-FFF2-40B4-BE49-F238E27FC236}">
                <a16:creationId xmlns:a16="http://schemas.microsoft.com/office/drawing/2014/main" id="{ADBF9442-8BD9-8256-8AD8-5C498842DB34}"/>
              </a:ext>
            </a:extLst>
          </p:cNvPr>
          <p:cNvSpPr>
            <a:spLocks noGrp="1"/>
          </p:cNvSpPr>
          <p:nvPr>
            <p:ph type="sldNum" sz="quarter" idx="4"/>
          </p:nvPr>
        </p:nvSpPr>
        <p:spPr>
          <a:xfrm>
            <a:off x="11112611" y="137052"/>
            <a:ext cx="972710" cy="465364"/>
          </a:xfrm>
          <a:prstGeom prst="rect">
            <a:avLst/>
          </a:prstGeom>
        </p:spPr>
        <p:txBody>
          <a:bodyPr vert="horz" lIns="91440" tIns="45720" rIns="91440" bIns="45720" rtlCol="0" anchor="ctr"/>
          <a:lstStyle>
            <a:lvl1pPr algn="r">
              <a:defRPr sz="3200">
                <a:solidFill>
                  <a:schemeClr val="bg1"/>
                </a:solidFill>
              </a:defRPr>
            </a:lvl1pPr>
          </a:lstStyle>
          <a:p>
            <a:fld id="{75D4A0EC-724D-4B8F-90CC-0CA230CA249D}" type="slidenum">
              <a:rPr lang="ja-JP" altLang="en-US" smtClean="0"/>
              <a:pPr/>
              <a:t>‹#›</a:t>
            </a:fld>
            <a:endParaRPr lang="ja-JP" altLang="en-US" dirty="0"/>
          </a:p>
        </p:txBody>
      </p:sp>
      <p:sp>
        <p:nvSpPr>
          <p:cNvPr id="9" name="タイトル 1">
            <a:extLst>
              <a:ext uri="{FF2B5EF4-FFF2-40B4-BE49-F238E27FC236}">
                <a16:creationId xmlns:a16="http://schemas.microsoft.com/office/drawing/2014/main" id="{B4628D79-32B6-A46B-28E1-413F70CFF11F}"/>
              </a:ext>
            </a:extLst>
          </p:cNvPr>
          <p:cNvSpPr>
            <a:spLocks noGrp="1"/>
          </p:cNvSpPr>
          <p:nvPr>
            <p:ph type="title" hasCustomPrompt="1"/>
          </p:nvPr>
        </p:nvSpPr>
        <p:spPr>
          <a:xfrm>
            <a:off x="838200" y="1576191"/>
            <a:ext cx="10515600" cy="590360"/>
          </a:xfrm>
        </p:spPr>
        <p:txBody>
          <a:bodyPr anchor="t">
            <a:normAutofit/>
          </a:bodyPr>
          <a:lstStyle>
            <a:lvl1pPr marL="0" indent="0" algn="l">
              <a:buFont typeface="+mj-lt"/>
              <a:buNone/>
              <a:defRPr sz="3600">
                <a:latin typeface="游ゴシック" panose="020B0400000000000000" pitchFamily="50" charset="-128"/>
                <a:ea typeface="游ゴシック" panose="020B0400000000000000" pitchFamily="50" charset="-128"/>
              </a:defRPr>
            </a:lvl1pPr>
          </a:lstStyle>
          <a:p>
            <a:r>
              <a:rPr kumimoji="1" lang="ja-JP" altLang="en-US" dirty="0"/>
              <a:t>テキスト</a:t>
            </a:r>
          </a:p>
        </p:txBody>
      </p:sp>
      <p:sp>
        <p:nvSpPr>
          <p:cNvPr id="3" name="テキスト プレースホルダー 5">
            <a:extLst>
              <a:ext uri="{FF2B5EF4-FFF2-40B4-BE49-F238E27FC236}">
                <a16:creationId xmlns:a16="http://schemas.microsoft.com/office/drawing/2014/main" id="{B91B7B8B-1B3D-AC66-9076-B37F4FF67C2A}"/>
              </a:ext>
            </a:extLst>
          </p:cNvPr>
          <p:cNvSpPr>
            <a:spLocks noGrp="1"/>
          </p:cNvSpPr>
          <p:nvPr>
            <p:ph idx="1"/>
          </p:nvPr>
        </p:nvSpPr>
        <p:spPr>
          <a:xfrm>
            <a:off x="300681" y="129868"/>
            <a:ext cx="3785287" cy="590360"/>
          </a:xfrm>
          <a:prstGeom prst="rect">
            <a:avLst/>
          </a:prstGeom>
        </p:spPr>
        <p:txBody>
          <a:bodyPr vert="horz" lIns="91440" tIns="45720" rIns="91440" bIns="45720" rtlCol="0">
            <a:normAutofit/>
          </a:bodyPr>
          <a:lstStyle>
            <a:lvl1pPr>
              <a:defRPr b="1"/>
            </a:lvl1pPr>
          </a:lstStyle>
          <a:p>
            <a:pPr lvl="0"/>
            <a:r>
              <a:rPr kumimoji="1" lang="ja-JP" altLang="en-US"/>
              <a:t>マスター テキストの書式設定</a:t>
            </a:r>
          </a:p>
        </p:txBody>
      </p:sp>
      <p:sp>
        <p:nvSpPr>
          <p:cNvPr id="4" name="テキスト プレースホルダー 5">
            <a:extLst>
              <a:ext uri="{FF2B5EF4-FFF2-40B4-BE49-F238E27FC236}">
                <a16:creationId xmlns:a16="http://schemas.microsoft.com/office/drawing/2014/main" id="{FB1147CA-521B-66F9-195B-C27E4781EA62}"/>
              </a:ext>
            </a:extLst>
          </p:cNvPr>
          <p:cNvSpPr>
            <a:spLocks noGrp="1"/>
          </p:cNvSpPr>
          <p:nvPr>
            <p:ph idx="10" hasCustomPrompt="1"/>
          </p:nvPr>
        </p:nvSpPr>
        <p:spPr>
          <a:xfrm>
            <a:off x="1202725" y="2477254"/>
            <a:ext cx="3785287" cy="465364"/>
          </a:xfrm>
          <a:prstGeom prst="rect">
            <a:avLst/>
          </a:prstGeom>
        </p:spPr>
        <p:txBody>
          <a:bodyPr vert="horz" lIns="91440" tIns="45720" rIns="91440" bIns="45720" rtlCol="0">
            <a:noAutofit/>
          </a:bodyPr>
          <a:lstStyle>
            <a:lvl1pPr>
              <a:defRPr sz="2800">
                <a:solidFill>
                  <a:schemeClr val="tx1"/>
                </a:solidFill>
              </a:defRPr>
            </a:lvl1pPr>
          </a:lstStyle>
          <a:p>
            <a:pPr lvl="0"/>
            <a:r>
              <a:rPr kumimoji="1" lang="ja-JP" altLang="en-US" dirty="0"/>
              <a:t>サブテキスト</a:t>
            </a:r>
          </a:p>
        </p:txBody>
      </p:sp>
    </p:spTree>
    <p:extLst>
      <p:ext uri="{BB962C8B-B14F-4D97-AF65-F5344CB8AC3E}">
        <p14:creationId xmlns:p14="http://schemas.microsoft.com/office/powerpoint/2010/main" val="84499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3" name="スライド番号プレースホルダー 5">
            <a:extLst>
              <a:ext uri="{FF2B5EF4-FFF2-40B4-BE49-F238E27FC236}">
                <a16:creationId xmlns:a16="http://schemas.microsoft.com/office/drawing/2014/main" id="{D778E421-EAFB-AB3B-2A00-41486E9BA9EA}"/>
              </a:ext>
            </a:extLst>
          </p:cNvPr>
          <p:cNvSpPr>
            <a:spLocks noGrp="1"/>
          </p:cNvSpPr>
          <p:nvPr>
            <p:ph type="sldNum" sz="quarter" idx="4"/>
          </p:nvPr>
        </p:nvSpPr>
        <p:spPr>
          <a:xfrm>
            <a:off x="11112611" y="137052"/>
            <a:ext cx="972710" cy="465364"/>
          </a:xfrm>
          <a:prstGeom prst="rect">
            <a:avLst/>
          </a:prstGeom>
        </p:spPr>
        <p:txBody>
          <a:bodyPr vert="horz" lIns="91440" tIns="45720" rIns="91440" bIns="45720" rtlCol="0" anchor="ctr"/>
          <a:lstStyle>
            <a:lvl1pPr algn="r">
              <a:defRPr sz="3200">
                <a:solidFill>
                  <a:schemeClr val="bg1"/>
                </a:solidFill>
              </a:defRPr>
            </a:lvl1pPr>
          </a:lstStyle>
          <a:p>
            <a:fld id="{75D4A0EC-724D-4B8F-90CC-0CA230CA249D}" type="slidenum">
              <a:rPr lang="ja-JP" altLang="en-US" smtClean="0"/>
              <a:pPr/>
              <a:t>‹#›</a:t>
            </a:fld>
            <a:endParaRPr lang="ja-JP" altLang="en-US" dirty="0"/>
          </a:p>
        </p:txBody>
      </p:sp>
      <p:sp>
        <p:nvSpPr>
          <p:cNvPr id="3" name="テキスト プレースホルダー 5">
            <a:extLst>
              <a:ext uri="{FF2B5EF4-FFF2-40B4-BE49-F238E27FC236}">
                <a16:creationId xmlns:a16="http://schemas.microsoft.com/office/drawing/2014/main" id="{C58FF957-4F0B-1A6A-D84A-1CCB25961C51}"/>
              </a:ext>
            </a:extLst>
          </p:cNvPr>
          <p:cNvSpPr>
            <a:spLocks noGrp="1"/>
          </p:cNvSpPr>
          <p:nvPr>
            <p:ph idx="1"/>
          </p:nvPr>
        </p:nvSpPr>
        <p:spPr>
          <a:xfrm>
            <a:off x="300681" y="129867"/>
            <a:ext cx="3785287" cy="590359"/>
          </a:xfrm>
          <a:prstGeom prst="rect">
            <a:avLst/>
          </a:prstGeom>
        </p:spPr>
        <p:txBody>
          <a:bodyPr vert="horz" lIns="91440" tIns="45720" rIns="91440" bIns="45720" rtlCol="0">
            <a:normAutofit/>
          </a:bodyPr>
          <a:lstStyle>
            <a:lvl1pPr>
              <a:defRPr b="1"/>
            </a:lvl1pPr>
          </a:lstStyle>
          <a:p>
            <a:pPr lvl="0"/>
            <a:r>
              <a:rPr kumimoji="1" lang="ja-JP" altLang="en-US"/>
              <a:t>マスター テキストの書式設定</a:t>
            </a:r>
          </a:p>
        </p:txBody>
      </p:sp>
      <p:sp>
        <p:nvSpPr>
          <p:cNvPr id="4" name="タイトル 1">
            <a:extLst>
              <a:ext uri="{FF2B5EF4-FFF2-40B4-BE49-F238E27FC236}">
                <a16:creationId xmlns:a16="http://schemas.microsoft.com/office/drawing/2014/main" id="{4C6C3D66-40CE-AB55-03FC-0B01A4ADDA8F}"/>
              </a:ext>
            </a:extLst>
          </p:cNvPr>
          <p:cNvSpPr>
            <a:spLocks noGrp="1"/>
          </p:cNvSpPr>
          <p:nvPr>
            <p:ph type="title" hasCustomPrompt="1"/>
          </p:nvPr>
        </p:nvSpPr>
        <p:spPr>
          <a:xfrm>
            <a:off x="838200" y="1576191"/>
            <a:ext cx="10515600" cy="590360"/>
          </a:xfrm>
        </p:spPr>
        <p:txBody>
          <a:bodyPr anchor="t">
            <a:normAutofit/>
          </a:bodyPr>
          <a:lstStyle>
            <a:lvl1pPr marL="0" indent="0" algn="l">
              <a:buFont typeface="+mj-lt"/>
              <a:buNone/>
              <a:defRPr sz="3600">
                <a:latin typeface="游ゴシック" panose="020B0400000000000000" pitchFamily="50" charset="-128"/>
                <a:ea typeface="游ゴシック" panose="020B0400000000000000" pitchFamily="50" charset="-128"/>
              </a:defRPr>
            </a:lvl1pPr>
          </a:lstStyle>
          <a:p>
            <a:r>
              <a:rPr kumimoji="1" lang="ja-JP" altLang="en-US" dirty="0"/>
              <a:t>テキスト</a:t>
            </a:r>
          </a:p>
        </p:txBody>
      </p:sp>
      <p:sp>
        <p:nvSpPr>
          <p:cNvPr id="5" name="テキスト プレースホルダー 5">
            <a:extLst>
              <a:ext uri="{FF2B5EF4-FFF2-40B4-BE49-F238E27FC236}">
                <a16:creationId xmlns:a16="http://schemas.microsoft.com/office/drawing/2014/main" id="{DD574ACA-77FD-E114-B07F-8083DEC136BF}"/>
              </a:ext>
            </a:extLst>
          </p:cNvPr>
          <p:cNvSpPr>
            <a:spLocks noGrp="1"/>
          </p:cNvSpPr>
          <p:nvPr>
            <p:ph idx="10" hasCustomPrompt="1"/>
          </p:nvPr>
        </p:nvSpPr>
        <p:spPr>
          <a:xfrm>
            <a:off x="1202725" y="2477254"/>
            <a:ext cx="3785287" cy="465364"/>
          </a:xfrm>
          <a:prstGeom prst="rect">
            <a:avLst/>
          </a:prstGeom>
        </p:spPr>
        <p:txBody>
          <a:bodyPr vert="horz" lIns="91440" tIns="45720" rIns="91440" bIns="45720" rtlCol="0">
            <a:noAutofit/>
          </a:bodyPr>
          <a:lstStyle>
            <a:lvl1pPr>
              <a:defRPr sz="2800">
                <a:solidFill>
                  <a:schemeClr val="tx1"/>
                </a:solidFill>
              </a:defRPr>
            </a:lvl1pPr>
          </a:lstStyle>
          <a:p>
            <a:pPr lvl="0"/>
            <a:r>
              <a:rPr kumimoji="1" lang="ja-JP" altLang="en-US" dirty="0"/>
              <a:t>サブテキスト</a:t>
            </a:r>
          </a:p>
        </p:txBody>
      </p:sp>
      <p:sp>
        <p:nvSpPr>
          <p:cNvPr id="7" name="テキスト プレースホルダー 5">
            <a:extLst>
              <a:ext uri="{FF2B5EF4-FFF2-40B4-BE49-F238E27FC236}">
                <a16:creationId xmlns:a16="http://schemas.microsoft.com/office/drawing/2014/main" id="{C43B4DC0-7C5B-EEDA-D227-11139CBCF9E1}"/>
              </a:ext>
            </a:extLst>
          </p:cNvPr>
          <p:cNvSpPr>
            <a:spLocks noGrp="1"/>
          </p:cNvSpPr>
          <p:nvPr>
            <p:ph idx="11" hasCustomPrompt="1"/>
          </p:nvPr>
        </p:nvSpPr>
        <p:spPr>
          <a:xfrm>
            <a:off x="1202725" y="4458768"/>
            <a:ext cx="3785287" cy="465364"/>
          </a:xfrm>
          <a:prstGeom prst="rect">
            <a:avLst/>
          </a:prstGeom>
        </p:spPr>
        <p:txBody>
          <a:bodyPr vert="horz" lIns="91440" tIns="45720" rIns="91440" bIns="45720" rtlCol="0">
            <a:noAutofit/>
          </a:bodyPr>
          <a:lstStyle>
            <a:lvl1pPr>
              <a:defRPr sz="2800">
                <a:solidFill>
                  <a:schemeClr val="tx1"/>
                </a:solidFill>
              </a:defRPr>
            </a:lvl1pPr>
          </a:lstStyle>
          <a:p>
            <a:pPr lvl="0"/>
            <a:r>
              <a:rPr kumimoji="1" lang="ja-JP" altLang="en-US" dirty="0"/>
              <a:t>サブテキスト</a:t>
            </a:r>
          </a:p>
        </p:txBody>
      </p:sp>
      <p:sp>
        <p:nvSpPr>
          <p:cNvPr id="9" name="テキスト プレースホルダー 5">
            <a:extLst>
              <a:ext uri="{FF2B5EF4-FFF2-40B4-BE49-F238E27FC236}">
                <a16:creationId xmlns:a16="http://schemas.microsoft.com/office/drawing/2014/main" id="{3B43C0B7-EAAF-DDE6-38F0-E4FD0B614F0C}"/>
              </a:ext>
            </a:extLst>
          </p:cNvPr>
          <p:cNvSpPr>
            <a:spLocks noGrp="1"/>
          </p:cNvSpPr>
          <p:nvPr>
            <p:ph idx="12" hasCustomPrompt="1"/>
          </p:nvPr>
        </p:nvSpPr>
        <p:spPr>
          <a:xfrm>
            <a:off x="840260" y="3455495"/>
            <a:ext cx="10515600" cy="590359"/>
          </a:xfrm>
          <a:prstGeom prst="rect">
            <a:avLst/>
          </a:prstGeom>
        </p:spPr>
        <p:txBody>
          <a:bodyPr vert="horz" lIns="91440" tIns="45720" rIns="91440" bIns="45720" rtlCol="0">
            <a:noAutofit/>
          </a:bodyPr>
          <a:lstStyle>
            <a:lvl1pPr>
              <a:defRPr sz="3600">
                <a:solidFill>
                  <a:schemeClr val="tx1"/>
                </a:solidFill>
              </a:defRPr>
            </a:lvl1pPr>
          </a:lstStyle>
          <a:p>
            <a:pPr lvl="0"/>
            <a:r>
              <a:rPr kumimoji="1" lang="ja-JP" altLang="en-US" dirty="0"/>
              <a:t>テキスト</a:t>
            </a:r>
          </a:p>
        </p:txBody>
      </p:sp>
    </p:spTree>
    <p:extLst>
      <p:ext uri="{BB962C8B-B14F-4D97-AF65-F5344CB8AC3E}">
        <p14:creationId xmlns:p14="http://schemas.microsoft.com/office/powerpoint/2010/main" val="4175519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BD6BD-41DE-78B9-DDE2-3F2EB5E8304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6624BDF-4189-F9A3-8016-27B35197F6B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CF348C5-4F5F-2A9A-8212-A32C7F494EB5}"/>
              </a:ext>
            </a:extLst>
          </p:cNvPr>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5" name="フッター プレースホルダー 4">
            <a:extLst>
              <a:ext uri="{FF2B5EF4-FFF2-40B4-BE49-F238E27FC236}">
                <a16:creationId xmlns:a16="http://schemas.microsoft.com/office/drawing/2014/main" id="{91BA63CD-9486-A4FC-1176-33974761872C}"/>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26C7D73-1F6E-3842-19F5-06B80F09B080}"/>
              </a:ext>
            </a:extLst>
          </p:cNvPr>
          <p:cNvSpPr>
            <a:spLocks noGrp="1"/>
          </p:cNvSpPr>
          <p:nvPr>
            <p:ph type="sldNum" sz="quarter" idx="12"/>
          </p:nvPr>
        </p:nvSpPr>
        <p:spPr>
          <a:xfrm>
            <a:off x="11219290" y="59229"/>
            <a:ext cx="972710" cy="465364"/>
          </a:xfrm>
          <a:prstGeom prst="rect">
            <a:avLst/>
          </a:prstGeom>
        </p:spPr>
        <p:txBody>
          <a:bodyPr/>
          <a:lstStyle/>
          <a:p>
            <a:fld id="{75D4A0EC-724D-4B8F-90CC-0CA230CA249D}" type="slidenum">
              <a:rPr kumimoji="1" lang="ja-JP" altLang="en-US" smtClean="0"/>
              <a:t>‹#›</a:t>
            </a:fld>
            <a:endParaRPr kumimoji="1" lang="ja-JP" altLang="en-US"/>
          </a:p>
        </p:txBody>
      </p:sp>
    </p:spTree>
    <p:extLst>
      <p:ext uri="{BB962C8B-B14F-4D97-AF65-F5344CB8AC3E}">
        <p14:creationId xmlns:p14="http://schemas.microsoft.com/office/powerpoint/2010/main" val="239550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CD109C-4418-990D-B9F6-8D88B638A4E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B498128-FAC8-6D14-206D-5C51B9EB2B93}"/>
              </a:ext>
            </a:extLst>
          </p:cNvPr>
          <p:cNvSpPr>
            <a:spLocks noGrp="1"/>
          </p:cNvSpPr>
          <p:nvPr>
            <p:ph sz="half" idx="1"/>
          </p:nvPr>
        </p:nvSpPr>
        <p:spPr>
          <a:xfrm>
            <a:off x="838200" y="1825625"/>
            <a:ext cx="5181600" cy="435133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2E2145E-A332-50FE-CC87-64B6F1B8FEC9}"/>
              </a:ext>
            </a:extLst>
          </p:cNvPr>
          <p:cNvSpPr>
            <a:spLocks noGrp="1"/>
          </p:cNvSpPr>
          <p:nvPr>
            <p:ph sz="half" idx="2"/>
          </p:nvPr>
        </p:nvSpPr>
        <p:spPr>
          <a:xfrm>
            <a:off x="6172200" y="1825625"/>
            <a:ext cx="5181600" cy="435133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898E35A-A2F4-03D9-2E40-EEBEC0BFB89E}"/>
              </a:ext>
            </a:extLst>
          </p:cNvPr>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6" name="フッター プレースホルダー 5">
            <a:extLst>
              <a:ext uri="{FF2B5EF4-FFF2-40B4-BE49-F238E27FC236}">
                <a16:creationId xmlns:a16="http://schemas.microsoft.com/office/drawing/2014/main" id="{D2F55EC6-EA0B-6D05-9F65-311EDA2BA069}"/>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C6887AC-C39D-13A3-7BF1-F773C4BF1BCC}"/>
              </a:ext>
            </a:extLst>
          </p:cNvPr>
          <p:cNvSpPr>
            <a:spLocks noGrp="1"/>
          </p:cNvSpPr>
          <p:nvPr>
            <p:ph type="sldNum" sz="quarter" idx="12"/>
          </p:nvPr>
        </p:nvSpPr>
        <p:spPr>
          <a:xfrm>
            <a:off x="11219290" y="59229"/>
            <a:ext cx="972710" cy="465364"/>
          </a:xfrm>
          <a:prstGeom prst="rect">
            <a:avLst/>
          </a:prstGeom>
        </p:spPr>
        <p:txBody>
          <a:bodyPr/>
          <a:lstStyle/>
          <a:p>
            <a:fld id="{75D4A0EC-724D-4B8F-90CC-0CA230CA249D}" type="slidenum">
              <a:rPr kumimoji="1" lang="ja-JP" altLang="en-US" smtClean="0"/>
              <a:t>‹#›</a:t>
            </a:fld>
            <a:endParaRPr kumimoji="1" lang="ja-JP" altLang="en-US"/>
          </a:p>
        </p:txBody>
      </p:sp>
    </p:spTree>
    <p:extLst>
      <p:ext uri="{BB962C8B-B14F-4D97-AF65-F5344CB8AC3E}">
        <p14:creationId xmlns:p14="http://schemas.microsoft.com/office/powerpoint/2010/main" val="276821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8D2348-E6DE-C219-ACB9-96083643962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77ACC85-0B76-4729-C8A0-56A2031AC653}"/>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CB575DE-0AB4-094D-007E-B50184AA2B67}"/>
              </a:ext>
            </a:extLst>
          </p:cNvPr>
          <p:cNvSpPr>
            <a:spLocks noGrp="1"/>
          </p:cNvSpPr>
          <p:nvPr>
            <p:ph sz="half" idx="2"/>
          </p:nvPr>
        </p:nvSpPr>
        <p:spPr>
          <a:xfrm>
            <a:off x="839788" y="2505075"/>
            <a:ext cx="5157787" cy="368458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E289E04-174F-6C96-B590-C11EC9379F8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AA559D53-8E7A-A98A-261D-A5ED1B8CE59B}"/>
              </a:ext>
            </a:extLst>
          </p:cNvPr>
          <p:cNvSpPr>
            <a:spLocks noGrp="1"/>
          </p:cNvSpPr>
          <p:nvPr>
            <p:ph sz="quarter" idx="4"/>
          </p:nvPr>
        </p:nvSpPr>
        <p:spPr>
          <a:xfrm>
            <a:off x="6172200" y="2505075"/>
            <a:ext cx="5183188" cy="3684588"/>
          </a:xfrm>
          <a:prstGeom prst="rect">
            <a:avLst/>
          </a:prstGeo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69537CC-EC84-B797-C6C6-0FDFD1E639DB}"/>
              </a:ext>
            </a:extLst>
          </p:cNvPr>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8" name="フッター プレースホルダー 7">
            <a:extLst>
              <a:ext uri="{FF2B5EF4-FFF2-40B4-BE49-F238E27FC236}">
                <a16:creationId xmlns:a16="http://schemas.microsoft.com/office/drawing/2014/main" id="{5530E5BC-518D-1738-6176-AF0AD12CE958}"/>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8CCBE14-00BE-4044-82CB-A1008C1FB948}"/>
              </a:ext>
            </a:extLst>
          </p:cNvPr>
          <p:cNvSpPr>
            <a:spLocks noGrp="1"/>
          </p:cNvSpPr>
          <p:nvPr>
            <p:ph type="sldNum" sz="quarter" idx="12"/>
          </p:nvPr>
        </p:nvSpPr>
        <p:spPr>
          <a:xfrm>
            <a:off x="11219290" y="59229"/>
            <a:ext cx="972710" cy="465364"/>
          </a:xfrm>
          <a:prstGeom prst="rect">
            <a:avLst/>
          </a:prstGeom>
        </p:spPr>
        <p:txBody>
          <a:bodyPr/>
          <a:lstStyle/>
          <a:p>
            <a:fld id="{75D4A0EC-724D-4B8F-90CC-0CA230CA249D}" type="slidenum">
              <a:rPr kumimoji="1" lang="ja-JP" altLang="en-US" smtClean="0"/>
              <a:t>‹#›</a:t>
            </a:fld>
            <a:endParaRPr kumimoji="1" lang="ja-JP" altLang="en-US"/>
          </a:p>
        </p:txBody>
      </p:sp>
    </p:spTree>
    <p:extLst>
      <p:ext uri="{BB962C8B-B14F-4D97-AF65-F5344CB8AC3E}">
        <p14:creationId xmlns:p14="http://schemas.microsoft.com/office/powerpoint/2010/main" val="124834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F03679-287B-878D-9063-CF9588BA757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5B4B68E-DC97-8D64-0F5A-607463F3A7C8}"/>
              </a:ext>
            </a:extLst>
          </p:cNvPr>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4" name="フッター プレースホルダー 3">
            <a:extLst>
              <a:ext uri="{FF2B5EF4-FFF2-40B4-BE49-F238E27FC236}">
                <a16:creationId xmlns:a16="http://schemas.microsoft.com/office/drawing/2014/main" id="{7534B35F-D285-D367-5BD1-759BFD26EB24}"/>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625A850-E2CE-BE41-84A4-A2F7E71F9A63}"/>
              </a:ext>
            </a:extLst>
          </p:cNvPr>
          <p:cNvSpPr>
            <a:spLocks noGrp="1"/>
          </p:cNvSpPr>
          <p:nvPr>
            <p:ph type="sldNum" sz="quarter" idx="12"/>
          </p:nvPr>
        </p:nvSpPr>
        <p:spPr>
          <a:xfrm>
            <a:off x="11219290" y="59229"/>
            <a:ext cx="972710" cy="465364"/>
          </a:xfrm>
          <a:prstGeom prst="rect">
            <a:avLst/>
          </a:prstGeom>
        </p:spPr>
        <p:txBody>
          <a:bodyPr/>
          <a:lstStyle/>
          <a:p>
            <a:fld id="{75D4A0EC-724D-4B8F-90CC-0CA230CA249D}" type="slidenum">
              <a:rPr kumimoji="1" lang="ja-JP" altLang="en-US" smtClean="0"/>
              <a:t>‹#›</a:t>
            </a:fld>
            <a:endParaRPr kumimoji="1" lang="ja-JP" altLang="en-US"/>
          </a:p>
        </p:txBody>
      </p:sp>
    </p:spTree>
    <p:extLst>
      <p:ext uri="{BB962C8B-B14F-4D97-AF65-F5344CB8AC3E}">
        <p14:creationId xmlns:p14="http://schemas.microsoft.com/office/powerpoint/2010/main" val="400740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760D9E1-D51C-6C20-F12C-30027F90DC18}"/>
              </a:ext>
            </a:extLst>
          </p:cNvPr>
          <p:cNvSpPr>
            <a:spLocks noGrp="1"/>
          </p:cNvSpPr>
          <p:nvPr>
            <p:ph type="dt" sz="half" idx="10"/>
          </p:nvPr>
        </p:nvSpPr>
        <p:spPr>
          <a:xfrm>
            <a:off x="838200" y="6356350"/>
            <a:ext cx="2743200" cy="365125"/>
          </a:xfrm>
          <a:prstGeom prst="rect">
            <a:avLst/>
          </a:prstGeom>
        </p:spPr>
        <p:txBody>
          <a:bodyPr/>
          <a:lstStyle/>
          <a:p>
            <a:endParaRPr kumimoji="1" lang="ja-JP" altLang="en-US"/>
          </a:p>
        </p:txBody>
      </p:sp>
      <p:sp>
        <p:nvSpPr>
          <p:cNvPr id="3" name="フッター プレースホルダー 2">
            <a:extLst>
              <a:ext uri="{FF2B5EF4-FFF2-40B4-BE49-F238E27FC236}">
                <a16:creationId xmlns:a16="http://schemas.microsoft.com/office/drawing/2014/main" id="{9EA1F369-1B2A-86BD-AB77-AFB483A5AD5C}"/>
              </a:ext>
            </a:extLst>
          </p:cNvPr>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4A98B00-38AB-47F4-5FED-EA762F74E148}"/>
              </a:ext>
            </a:extLst>
          </p:cNvPr>
          <p:cNvSpPr>
            <a:spLocks noGrp="1"/>
          </p:cNvSpPr>
          <p:nvPr>
            <p:ph type="sldNum" sz="quarter" idx="12"/>
          </p:nvPr>
        </p:nvSpPr>
        <p:spPr>
          <a:xfrm>
            <a:off x="11219290" y="59229"/>
            <a:ext cx="972710" cy="465364"/>
          </a:xfrm>
          <a:prstGeom prst="rect">
            <a:avLst/>
          </a:prstGeom>
        </p:spPr>
        <p:txBody>
          <a:bodyPr/>
          <a:lstStyle/>
          <a:p>
            <a:fld id="{75D4A0EC-724D-4B8F-90CC-0CA230CA249D}" type="slidenum">
              <a:rPr kumimoji="1" lang="ja-JP" altLang="en-US" smtClean="0"/>
              <a:t>‹#›</a:t>
            </a:fld>
            <a:endParaRPr kumimoji="1" lang="ja-JP" altLang="en-US"/>
          </a:p>
        </p:txBody>
      </p:sp>
    </p:spTree>
    <p:extLst>
      <p:ext uri="{BB962C8B-B14F-4D97-AF65-F5344CB8AC3E}">
        <p14:creationId xmlns:p14="http://schemas.microsoft.com/office/powerpoint/2010/main" val="408883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0749CADA-EEC8-76A8-A418-139F55C3B47B}"/>
              </a:ext>
            </a:extLst>
          </p:cNvPr>
          <p:cNvSpPr/>
          <p:nvPr userDrawn="1"/>
        </p:nvSpPr>
        <p:spPr>
          <a:xfrm>
            <a:off x="0" y="-1"/>
            <a:ext cx="12192000" cy="739471"/>
          </a:xfrm>
          <a:prstGeom prst="rect">
            <a:avLst/>
          </a:prstGeom>
          <a:solidFill>
            <a:srgbClr val="4C6CB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プレースホルダー 1">
            <a:extLst>
              <a:ext uri="{FF2B5EF4-FFF2-40B4-BE49-F238E27FC236}">
                <a16:creationId xmlns:a16="http://schemas.microsoft.com/office/drawing/2014/main" id="{2126714E-7E63-1DF1-78ED-E14B2C5C7A9D}"/>
              </a:ext>
            </a:extLst>
          </p:cNvPr>
          <p:cNvSpPr>
            <a:spLocks noGrp="1"/>
          </p:cNvSpPr>
          <p:nvPr>
            <p:ph type="title"/>
          </p:nvPr>
        </p:nvSpPr>
        <p:spPr>
          <a:xfrm>
            <a:off x="838200" y="1418318"/>
            <a:ext cx="10515600" cy="1325563"/>
          </a:xfrm>
          <a:prstGeom prst="rect">
            <a:avLst/>
          </a:prstGeom>
        </p:spPr>
        <p:txBody>
          <a:bodyPr vert="horz" lIns="91440" tIns="45720" rIns="91440" bIns="45720" rtlCol="0" anchor="t">
            <a:normAutofit/>
          </a:bodyPr>
          <a:lstStyle/>
          <a:p>
            <a:r>
              <a:rPr kumimoji="1" lang="ja-JP" altLang="en-US" dirty="0"/>
              <a:t>研究発表</a:t>
            </a:r>
          </a:p>
        </p:txBody>
      </p:sp>
      <p:sp>
        <p:nvSpPr>
          <p:cNvPr id="4" name="スライド番号プレースホルダー 5">
            <a:extLst>
              <a:ext uri="{FF2B5EF4-FFF2-40B4-BE49-F238E27FC236}">
                <a16:creationId xmlns:a16="http://schemas.microsoft.com/office/drawing/2014/main" id="{8382EF83-E6BF-34A1-B651-881702CC0052}"/>
              </a:ext>
            </a:extLst>
          </p:cNvPr>
          <p:cNvSpPr>
            <a:spLocks noGrp="1"/>
          </p:cNvSpPr>
          <p:nvPr>
            <p:ph type="sldNum" sz="quarter" idx="4"/>
          </p:nvPr>
        </p:nvSpPr>
        <p:spPr>
          <a:xfrm>
            <a:off x="10970095" y="129868"/>
            <a:ext cx="972710" cy="465364"/>
          </a:xfrm>
          <a:prstGeom prst="rect">
            <a:avLst/>
          </a:prstGeom>
        </p:spPr>
        <p:txBody>
          <a:bodyPr vert="horz" lIns="91440" tIns="45720" rIns="91440" bIns="45720" rtlCol="0" anchor="ctr"/>
          <a:lstStyle>
            <a:lvl1pPr algn="r">
              <a:defRPr sz="3200" b="1">
                <a:solidFill>
                  <a:schemeClr val="bg1"/>
                </a:solidFill>
              </a:defRPr>
            </a:lvl1pPr>
          </a:lstStyle>
          <a:p>
            <a:fld id="{75D4A0EC-724D-4B8F-90CC-0CA230CA249D}" type="slidenum">
              <a:rPr lang="ja-JP" altLang="en-US" smtClean="0"/>
              <a:pPr/>
              <a:t>‹#›</a:t>
            </a:fld>
            <a:endParaRPr lang="ja-JP" altLang="en-US" dirty="0"/>
          </a:p>
        </p:txBody>
      </p:sp>
      <p:sp>
        <p:nvSpPr>
          <p:cNvPr id="6" name="テキスト プレースホルダー 5">
            <a:extLst>
              <a:ext uri="{FF2B5EF4-FFF2-40B4-BE49-F238E27FC236}">
                <a16:creationId xmlns:a16="http://schemas.microsoft.com/office/drawing/2014/main" id="{96DBD01C-15F0-1FCC-DDA6-EC166F48B17A}"/>
              </a:ext>
            </a:extLst>
          </p:cNvPr>
          <p:cNvSpPr>
            <a:spLocks noGrp="1"/>
          </p:cNvSpPr>
          <p:nvPr>
            <p:ph type="body" idx="1"/>
          </p:nvPr>
        </p:nvSpPr>
        <p:spPr>
          <a:xfrm>
            <a:off x="300681" y="129868"/>
            <a:ext cx="3785287" cy="609602"/>
          </a:xfrm>
          <a:prstGeom prst="rect">
            <a:avLst/>
          </a:prstGeom>
        </p:spPr>
        <p:txBody>
          <a:bodyPr vert="horz" lIns="91440" tIns="45720" rIns="91440" bIns="45720" rtlCol="0">
            <a:normAutofit/>
          </a:bodyPr>
          <a:lstStyle/>
          <a:p>
            <a:pPr lvl="0"/>
            <a:r>
              <a:rPr kumimoji="1" lang="ja-JP" altLang="en-US" dirty="0"/>
              <a:t>項目</a:t>
            </a:r>
          </a:p>
        </p:txBody>
      </p:sp>
    </p:spTree>
    <p:extLst>
      <p:ext uri="{BB962C8B-B14F-4D97-AF65-F5344CB8AC3E}">
        <p14:creationId xmlns:p14="http://schemas.microsoft.com/office/powerpoint/2010/main" val="245064835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kumimoji="1" sz="32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s://arxiv.org/pdf/2201.11903"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crfm.stanford.edu/helm/lite/latest/#/leaderboard"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9E555A-CEE3-268D-BFA8-09584ADD56F1}"/>
              </a:ext>
            </a:extLst>
          </p:cNvPr>
          <p:cNvSpPr>
            <a:spLocks noGrp="1"/>
          </p:cNvSpPr>
          <p:nvPr>
            <p:ph type="title"/>
          </p:nvPr>
        </p:nvSpPr>
        <p:spPr>
          <a:xfrm>
            <a:off x="21968" y="2389629"/>
            <a:ext cx="12192000" cy="1325563"/>
          </a:xfrm>
        </p:spPr>
        <p:txBody>
          <a:bodyPr/>
          <a:lstStyle/>
          <a:p>
            <a:r>
              <a:rPr kumimoji="1" lang="ja-JP" altLang="en-US" dirty="0"/>
              <a:t>大規模言語モデルを用いた</a:t>
            </a:r>
            <a:br>
              <a:rPr kumimoji="1" lang="en-US" altLang="ja-JP" dirty="0"/>
            </a:br>
            <a:r>
              <a:rPr kumimoji="1" lang="ja-JP" altLang="en-US" dirty="0"/>
              <a:t>なりすましプログラムの</a:t>
            </a:r>
            <a:r>
              <a:rPr lang="ja-JP" altLang="en-US" dirty="0"/>
              <a:t>判定</a:t>
            </a:r>
            <a:endParaRPr kumimoji="1" lang="ja-JP" altLang="en-US" dirty="0"/>
          </a:p>
        </p:txBody>
      </p:sp>
      <p:sp>
        <p:nvSpPr>
          <p:cNvPr id="3" name="スライド番号プレースホルダー 2">
            <a:extLst>
              <a:ext uri="{FF2B5EF4-FFF2-40B4-BE49-F238E27FC236}">
                <a16:creationId xmlns:a16="http://schemas.microsoft.com/office/drawing/2014/main" id="{A8B3240B-BE80-85C6-2C43-3D4DDE4562B6}"/>
              </a:ext>
            </a:extLst>
          </p:cNvPr>
          <p:cNvSpPr>
            <a:spLocks noGrp="1"/>
          </p:cNvSpPr>
          <p:nvPr>
            <p:ph type="sldNum" sz="quarter" idx="4"/>
          </p:nvPr>
        </p:nvSpPr>
        <p:spPr>
          <a:xfrm>
            <a:off x="10918609" y="129867"/>
            <a:ext cx="972710" cy="465364"/>
          </a:xfrm>
        </p:spPr>
        <p:txBody>
          <a:bodyPr/>
          <a:lstStyle/>
          <a:p>
            <a:fld id="{75D4A0EC-724D-4B8F-90CC-0CA230CA249D}" type="slidenum">
              <a:rPr lang="ja-JP" altLang="en-US" smtClean="0"/>
              <a:pPr/>
              <a:t>1</a:t>
            </a:fld>
            <a:endParaRPr lang="ja-JP" altLang="en-US" dirty="0"/>
          </a:p>
        </p:txBody>
      </p:sp>
      <p:sp>
        <p:nvSpPr>
          <p:cNvPr id="5" name="コンテンツ プレースホルダー 4">
            <a:extLst>
              <a:ext uri="{FF2B5EF4-FFF2-40B4-BE49-F238E27FC236}">
                <a16:creationId xmlns:a16="http://schemas.microsoft.com/office/drawing/2014/main" id="{F9DBD460-7334-8F0A-7DEB-D0CCC2575FD6}"/>
              </a:ext>
            </a:extLst>
          </p:cNvPr>
          <p:cNvSpPr>
            <a:spLocks noGrp="1"/>
          </p:cNvSpPr>
          <p:nvPr>
            <p:ph idx="10"/>
          </p:nvPr>
        </p:nvSpPr>
        <p:spPr>
          <a:xfrm>
            <a:off x="598889" y="4702361"/>
            <a:ext cx="10319719" cy="1790927"/>
          </a:xfrm>
        </p:spPr>
        <p:txBody>
          <a:bodyPr>
            <a:normAutofit lnSpcReduction="10000"/>
          </a:bodyPr>
          <a:lstStyle/>
          <a:p>
            <a:endParaRPr lang="en-US" altLang="ja-JP" b="0" dirty="0"/>
          </a:p>
          <a:p>
            <a:r>
              <a:rPr lang="ja-JP" altLang="en-US" b="0" dirty="0"/>
              <a:t>情報工学科４年</a:t>
            </a:r>
            <a:endParaRPr lang="en-US" altLang="ja-JP" b="0" dirty="0"/>
          </a:p>
          <a:p>
            <a:r>
              <a:rPr lang="ja-JP" altLang="en-US" b="0" dirty="0"/>
              <a:t>大枝研究室　高橋　琉生</a:t>
            </a:r>
          </a:p>
        </p:txBody>
      </p:sp>
    </p:spTree>
    <p:extLst>
      <p:ext uri="{BB962C8B-B14F-4D97-AF65-F5344CB8AC3E}">
        <p14:creationId xmlns:p14="http://schemas.microsoft.com/office/powerpoint/2010/main" val="2129138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C51A9-527E-7E8D-8812-0DB0B39A7A56}"/>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8B67A9A-CAAF-9822-1F6A-495E547C5DD0}"/>
              </a:ext>
            </a:extLst>
          </p:cNvPr>
          <p:cNvSpPr>
            <a:spLocks noGrp="1"/>
          </p:cNvSpPr>
          <p:nvPr>
            <p:ph type="sldNum" sz="quarter" idx="4"/>
          </p:nvPr>
        </p:nvSpPr>
        <p:spPr>
          <a:xfrm>
            <a:off x="10918609" y="129868"/>
            <a:ext cx="972710" cy="465364"/>
          </a:xfrm>
        </p:spPr>
        <p:txBody>
          <a:bodyPr/>
          <a:lstStyle/>
          <a:p>
            <a:fld id="{75D4A0EC-724D-4B8F-90CC-0CA230CA249D}" type="slidenum">
              <a:rPr lang="ja-JP" altLang="en-US" smtClean="0"/>
              <a:pPr/>
              <a:t>10</a:t>
            </a:fld>
            <a:endParaRPr lang="ja-JP" altLang="en-US" dirty="0"/>
          </a:p>
        </p:txBody>
      </p:sp>
      <p:sp>
        <p:nvSpPr>
          <p:cNvPr id="4" name="コンテンツ プレースホルダー 3">
            <a:extLst>
              <a:ext uri="{FF2B5EF4-FFF2-40B4-BE49-F238E27FC236}">
                <a16:creationId xmlns:a16="http://schemas.microsoft.com/office/drawing/2014/main" id="{AF0F6BC6-DF02-F753-EDF8-43571E3C9364}"/>
              </a:ext>
            </a:extLst>
          </p:cNvPr>
          <p:cNvSpPr>
            <a:spLocks noGrp="1"/>
          </p:cNvSpPr>
          <p:nvPr>
            <p:ph idx="1"/>
          </p:nvPr>
        </p:nvSpPr>
        <p:spPr/>
        <p:txBody>
          <a:bodyPr/>
          <a:lstStyle/>
          <a:p>
            <a:r>
              <a:rPr lang="ja-JP" altLang="en-US" dirty="0"/>
              <a:t>方法</a:t>
            </a:r>
          </a:p>
        </p:txBody>
      </p:sp>
      <p:sp>
        <p:nvSpPr>
          <p:cNvPr id="3" name="四角形: 角を丸くする 2">
            <a:extLst>
              <a:ext uri="{FF2B5EF4-FFF2-40B4-BE49-F238E27FC236}">
                <a16:creationId xmlns:a16="http://schemas.microsoft.com/office/drawing/2014/main" id="{E16138D0-7063-4CC1-BF92-C2A726A9B478}"/>
              </a:ext>
            </a:extLst>
          </p:cNvPr>
          <p:cNvSpPr/>
          <p:nvPr/>
        </p:nvSpPr>
        <p:spPr>
          <a:xfrm>
            <a:off x="872843" y="5381791"/>
            <a:ext cx="2171700" cy="893618"/>
          </a:xfrm>
          <a:prstGeom prst="roundRect">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err="1">
                <a:solidFill>
                  <a:schemeClr val="tx1"/>
                </a:solidFill>
              </a:rPr>
              <a:t>CoT</a:t>
            </a:r>
            <a:endParaRPr kumimoji="1" lang="ja-JP" altLang="en-US" sz="3200" dirty="0">
              <a:solidFill>
                <a:schemeClr val="tx1"/>
              </a:solidFill>
            </a:endParaRPr>
          </a:p>
        </p:txBody>
      </p:sp>
      <p:sp>
        <p:nvSpPr>
          <p:cNvPr id="10" name="二等辺三角形 9">
            <a:extLst>
              <a:ext uri="{FF2B5EF4-FFF2-40B4-BE49-F238E27FC236}">
                <a16:creationId xmlns:a16="http://schemas.microsoft.com/office/drawing/2014/main" id="{D748DA23-1EC7-9E18-D792-F51585EFEAAD}"/>
              </a:ext>
            </a:extLst>
          </p:cNvPr>
          <p:cNvSpPr/>
          <p:nvPr/>
        </p:nvSpPr>
        <p:spPr>
          <a:xfrm rot="5400000">
            <a:off x="3323097" y="5718325"/>
            <a:ext cx="396511" cy="220550"/>
          </a:xfrm>
          <a:prstGeom prst="triangle">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B1B820B1-FC23-1D6F-DBA4-38D4358C1B0F}"/>
              </a:ext>
            </a:extLst>
          </p:cNvPr>
          <p:cNvSpPr/>
          <p:nvPr/>
        </p:nvSpPr>
        <p:spPr>
          <a:xfrm>
            <a:off x="3998162" y="5397394"/>
            <a:ext cx="2171700" cy="893618"/>
          </a:xfrm>
          <a:prstGeom prst="roundRect">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特徴分析</a:t>
            </a:r>
          </a:p>
        </p:txBody>
      </p:sp>
      <p:sp>
        <p:nvSpPr>
          <p:cNvPr id="13" name="二等辺三角形 12">
            <a:extLst>
              <a:ext uri="{FF2B5EF4-FFF2-40B4-BE49-F238E27FC236}">
                <a16:creationId xmlns:a16="http://schemas.microsoft.com/office/drawing/2014/main" id="{90AC2708-1F29-B9BD-1D9C-28DBC1E482DF}"/>
              </a:ext>
            </a:extLst>
          </p:cNvPr>
          <p:cNvSpPr/>
          <p:nvPr/>
        </p:nvSpPr>
        <p:spPr>
          <a:xfrm rot="5400000">
            <a:off x="6448415" y="5718324"/>
            <a:ext cx="396511" cy="220550"/>
          </a:xfrm>
          <a:prstGeom prst="triangle">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64827EE5-FCE9-0B49-85CD-DAA518D03639}"/>
              </a:ext>
            </a:extLst>
          </p:cNvPr>
          <p:cNvSpPr/>
          <p:nvPr/>
        </p:nvSpPr>
        <p:spPr>
          <a:xfrm>
            <a:off x="7123478" y="5397670"/>
            <a:ext cx="4144506" cy="893618"/>
          </a:xfrm>
          <a:prstGeom prst="roundRect">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tx1"/>
                </a:solidFill>
              </a:rPr>
              <a:t>判定</a:t>
            </a:r>
            <a:endParaRPr kumimoji="1" lang="ja-JP" altLang="en-US" sz="3200" dirty="0">
              <a:solidFill>
                <a:schemeClr val="tx1"/>
              </a:solidFill>
            </a:endParaRPr>
          </a:p>
        </p:txBody>
      </p:sp>
      <p:sp>
        <p:nvSpPr>
          <p:cNvPr id="20" name="テキスト ボックス 19">
            <a:extLst>
              <a:ext uri="{FF2B5EF4-FFF2-40B4-BE49-F238E27FC236}">
                <a16:creationId xmlns:a16="http://schemas.microsoft.com/office/drawing/2014/main" id="{D9B20C9B-59FD-5008-378E-B8D8161CEC5B}"/>
              </a:ext>
            </a:extLst>
          </p:cNvPr>
          <p:cNvSpPr txBox="1"/>
          <p:nvPr/>
        </p:nvSpPr>
        <p:spPr>
          <a:xfrm>
            <a:off x="3760573" y="3985637"/>
            <a:ext cx="2646878" cy="830997"/>
          </a:xfrm>
          <a:prstGeom prst="rect">
            <a:avLst/>
          </a:prstGeom>
          <a:noFill/>
        </p:spPr>
        <p:txBody>
          <a:bodyPr wrap="none" rtlCol="0">
            <a:spAutoFit/>
          </a:bodyPr>
          <a:lstStyle/>
          <a:p>
            <a:r>
              <a:rPr lang="ja-JP" altLang="en-US" sz="2400" dirty="0"/>
              <a:t>対象者の</a:t>
            </a:r>
            <a:endParaRPr lang="en-US" altLang="ja-JP" sz="2400" dirty="0"/>
          </a:p>
          <a:p>
            <a:r>
              <a:rPr lang="ja-JP" altLang="en-US" sz="2400" dirty="0"/>
              <a:t>ソースコード５つ</a:t>
            </a:r>
            <a:endParaRPr kumimoji="1" lang="en-US" altLang="ja-JP" sz="2400" dirty="0"/>
          </a:p>
        </p:txBody>
      </p:sp>
      <p:sp>
        <p:nvSpPr>
          <p:cNvPr id="24" name="四角形: 角を丸くする 23">
            <a:extLst>
              <a:ext uri="{FF2B5EF4-FFF2-40B4-BE49-F238E27FC236}">
                <a16:creationId xmlns:a16="http://schemas.microsoft.com/office/drawing/2014/main" id="{C48DB5C5-73FE-1F53-6EA6-2A53723A8462}"/>
              </a:ext>
            </a:extLst>
          </p:cNvPr>
          <p:cNvSpPr/>
          <p:nvPr/>
        </p:nvSpPr>
        <p:spPr>
          <a:xfrm>
            <a:off x="819016" y="2526866"/>
            <a:ext cx="2171700" cy="893618"/>
          </a:xfrm>
          <a:prstGeom prst="roundRect">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err="1">
                <a:solidFill>
                  <a:schemeClr val="tx1"/>
                </a:solidFill>
              </a:rPr>
              <a:t>CoT</a:t>
            </a:r>
            <a:endParaRPr kumimoji="1" lang="ja-JP" altLang="en-US" sz="3200" dirty="0">
              <a:solidFill>
                <a:schemeClr val="tx1"/>
              </a:solidFill>
            </a:endParaRPr>
          </a:p>
        </p:txBody>
      </p:sp>
      <p:sp>
        <p:nvSpPr>
          <p:cNvPr id="25" name="二等辺三角形 24">
            <a:extLst>
              <a:ext uri="{FF2B5EF4-FFF2-40B4-BE49-F238E27FC236}">
                <a16:creationId xmlns:a16="http://schemas.microsoft.com/office/drawing/2014/main" id="{1F3F3BC5-4ED9-F3C2-6F18-E851119E0760}"/>
              </a:ext>
            </a:extLst>
          </p:cNvPr>
          <p:cNvSpPr/>
          <p:nvPr/>
        </p:nvSpPr>
        <p:spPr>
          <a:xfrm rot="5400000">
            <a:off x="3299648" y="2863402"/>
            <a:ext cx="396511" cy="220550"/>
          </a:xfrm>
          <a:prstGeom prst="triangle">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71A18967-B185-B884-5535-ADDBB384D9D2}"/>
              </a:ext>
            </a:extLst>
          </p:cNvPr>
          <p:cNvSpPr/>
          <p:nvPr/>
        </p:nvSpPr>
        <p:spPr>
          <a:xfrm>
            <a:off x="3934292" y="2535382"/>
            <a:ext cx="2171700" cy="893618"/>
          </a:xfrm>
          <a:prstGeom prst="roundRect">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特徴分析</a:t>
            </a:r>
          </a:p>
        </p:txBody>
      </p:sp>
      <p:sp>
        <p:nvSpPr>
          <p:cNvPr id="27" name="二等辺三角形 26">
            <a:extLst>
              <a:ext uri="{FF2B5EF4-FFF2-40B4-BE49-F238E27FC236}">
                <a16:creationId xmlns:a16="http://schemas.microsoft.com/office/drawing/2014/main" id="{21F87D23-DC6D-E97A-11CE-60D1E863B3E9}"/>
              </a:ext>
            </a:extLst>
          </p:cNvPr>
          <p:cNvSpPr/>
          <p:nvPr/>
        </p:nvSpPr>
        <p:spPr>
          <a:xfrm rot="5400000">
            <a:off x="6344124" y="2863402"/>
            <a:ext cx="396511" cy="220550"/>
          </a:xfrm>
          <a:prstGeom prst="triangle">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64E4C554-6FDA-7829-5347-FF520A87AFE6}"/>
              </a:ext>
            </a:extLst>
          </p:cNvPr>
          <p:cNvSpPr/>
          <p:nvPr/>
        </p:nvSpPr>
        <p:spPr>
          <a:xfrm>
            <a:off x="6978767" y="2535382"/>
            <a:ext cx="2171700" cy="893618"/>
          </a:xfrm>
          <a:prstGeom prst="roundRect">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生成</a:t>
            </a:r>
          </a:p>
        </p:txBody>
      </p:sp>
      <p:sp>
        <p:nvSpPr>
          <p:cNvPr id="29" name="矢印: 下 28">
            <a:extLst>
              <a:ext uri="{FF2B5EF4-FFF2-40B4-BE49-F238E27FC236}">
                <a16:creationId xmlns:a16="http://schemas.microsoft.com/office/drawing/2014/main" id="{3844449B-5AC7-9507-CF05-76992F901DDF}"/>
              </a:ext>
            </a:extLst>
          </p:cNvPr>
          <p:cNvSpPr/>
          <p:nvPr/>
        </p:nvSpPr>
        <p:spPr>
          <a:xfrm>
            <a:off x="4683962" y="4909061"/>
            <a:ext cx="800100" cy="350895"/>
          </a:xfrm>
          <a:prstGeom prst="downArrow">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下 29">
            <a:extLst>
              <a:ext uri="{FF2B5EF4-FFF2-40B4-BE49-F238E27FC236}">
                <a16:creationId xmlns:a16="http://schemas.microsoft.com/office/drawing/2014/main" id="{3FB9C267-5C88-C9E5-01A9-405BB27044EE}"/>
              </a:ext>
            </a:extLst>
          </p:cNvPr>
          <p:cNvSpPr/>
          <p:nvPr/>
        </p:nvSpPr>
        <p:spPr>
          <a:xfrm flipV="1">
            <a:off x="4683962" y="3566437"/>
            <a:ext cx="800100" cy="350894"/>
          </a:xfrm>
          <a:prstGeom prst="downArrow">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CD3E888E-8116-DED1-8DF8-D45328A3FB4C}"/>
              </a:ext>
            </a:extLst>
          </p:cNvPr>
          <p:cNvSpPr txBox="1"/>
          <p:nvPr/>
        </p:nvSpPr>
        <p:spPr>
          <a:xfrm>
            <a:off x="9244441" y="2566692"/>
            <a:ext cx="2646878" cy="830997"/>
          </a:xfrm>
          <a:prstGeom prst="rect">
            <a:avLst/>
          </a:prstGeom>
          <a:noFill/>
        </p:spPr>
        <p:txBody>
          <a:bodyPr wrap="none" rtlCol="0">
            <a:spAutoFit/>
          </a:bodyPr>
          <a:lstStyle/>
          <a:p>
            <a:r>
              <a:rPr lang="ja-JP" altLang="en-US" sz="2400" dirty="0"/>
              <a:t>対象者の別の</a:t>
            </a:r>
            <a:endParaRPr lang="en-US" altLang="ja-JP" sz="2400" dirty="0"/>
          </a:p>
          <a:p>
            <a:r>
              <a:rPr lang="ja-JP" altLang="en-US" sz="2400" dirty="0"/>
              <a:t>ソースコード５つ</a:t>
            </a:r>
            <a:endParaRPr kumimoji="1" lang="en-US" altLang="ja-JP" sz="2400" dirty="0"/>
          </a:p>
        </p:txBody>
      </p:sp>
      <p:sp>
        <p:nvSpPr>
          <p:cNvPr id="33" name="矢印: 下 32">
            <a:extLst>
              <a:ext uri="{FF2B5EF4-FFF2-40B4-BE49-F238E27FC236}">
                <a16:creationId xmlns:a16="http://schemas.microsoft.com/office/drawing/2014/main" id="{F50B1A75-F959-2C58-5E67-74E352161FAC}"/>
              </a:ext>
            </a:extLst>
          </p:cNvPr>
          <p:cNvSpPr/>
          <p:nvPr/>
        </p:nvSpPr>
        <p:spPr>
          <a:xfrm>
            <a:off x="7664567" y="3535818"/>
            <a:ext cx="800100" cy="381513"/>
          </a:xfrm>
          <a:prstGeom prst="downArrow">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下 33">
            <a:extLst>
              <a:ext uri="{FF2B5EF4-FFF2-40B4-BE49-F238E27FC236}">
                <a16:creationId xmlns:a16="http://schemas.microsoft.com/office/drawing/2014/main" id="{8F80CBFE-353C-4840-D000-90B69424A9FE}"/>
              </a:ext>
            </a:extLst>
          </p:cNvPr>
          <p:cNvSpPr/>
          <p:nvPr/>
        </p:nvSpPr>
        <p:spPr>
          <a:xfrm>
            <a:off x="10050011" y="3535818"/>
            <a:ext cx="800100" cy="381513"/>
          </a:xfrm>
          <a:prstGeom prst="downArrow">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下 35">
            <a:extLst>
              <a:ext uri="{FF2B5EF4-FFF2-40B4-BE49-F238E27FC236}">
                <a16:creationId xmlns:a16="http://schemas.microsoft.com/office/drawing/2014/main" id="{A26AE93C-8E50-464B-CACD-64222EC8F8A6}"/>
              </a:ext>
            </a:extLst>
          </p:cNvPr>
          <p:cNvSpPr/>
          <p:nvPr/>
        </p:nvSpPr>
        <p:spPr>
          <a:xfrm>
            <a:off x="8750417" y="4922575"/>
            <a:ext cx="800100" cy="350896"/>
          </a:xfrm>
          <a:prstGeom prst="downArrow">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054E7576-9B92-ED3D-B428-F15A2619AB51}"/>
              </a:ext>
            </a:extLst>
          </p:cNvPr>
          <p:cNvSpPr/>
          <p:nvPr/>
        </p:nvSpPr>
        <p:spPr>
          <a:xfrm>
            <a:off x="7123478" y="4176242"/>
            <a:ext cx="4144506" cy="581817"/>
          </a:xfrm>
          <a:prstGeom prst="roundRect">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ランダムに５つ選ぶ</a:t>
            </a:r>
          </a:p>
        </p:txBody>
      </p:sp>
      <p:sp>
        <p:nvSpPr>
          <p:cNvPr id="38" name="テキスト ボックス 37">
            <a:extLst>
              <a:ext uri="{FF2B5EF4-FFF2-40B4-BE49-F238E27FC236}">
                <a16:creationId xmlns:a16="http://schemas.microsoft.com/office/drawing/2014/main" id="{1FA8890E-EDAB-DF1C-5C4A-08889A9C95C0}"/>
              </a:ext>
            </a:extLst>
          </p:cNvPr>
          <p:cNvSpPr txBox="1"/>
          <p:nvPr/>
        </p:nvSpPr>
        <p:spPr>
          <a:xfrm>
            <a:off x="1219521" y="4853675"/>
            <a:ext cx="1451038" cy="461665"/>
          </a:xfrm>
          <a:prstGeom prst="rect">
            <a:avLst/>
          </a:prstGeom>
          <a:noFill/>
        </p:spPr>
        <p:txBody>
          <a:bodyPr wrap="none" rtlCol="0">
            <a:spAutoFit/>
          </a:bodyPr>
          <a:lstStyle/>
          <a:p>
            <a:r>
              <a:rPr kumimoji="1" lang="ja-JP" altLang="en-US" sz="2400" dirty="0"/>
              <a:t>判定</a:t>
            </a:r>
            <a:r>
              <a:rPr kumimoji="1" lang="en-US" altLang="ja-JP" sz="2400" dirty="0"/>
              <a:t>LLM</a:t>
            </a:r>
            <a:endParaRPr kumimoji="1" lang="ja-JP" altLang="en-US" sz="2400" dirty="0"/>
          </a:p>
        </p:txBody>
      </p:sp>
      <p:sp>
        <p:nvSpPr>
          <p:cNvPr id="39" name="テキスト ボックス 38">
            <a:extLst>
              <a:ext uri="{FF2B5EF4-FFF2-40B4-BE49-F238E27FC236}">
                <a16:creationId xmlns:a16="http://schemas.microsoft.com/office/drawing/2014/main" id="{508A591E-0C78-F58D-36D6-721A6EF5D66E}"/>
              </a:ext>
            </a:extLst>
          </p:cNvPr>
          <p:cNvSpPr txBox="1"/>
          <p:nvPr/>
        </p:nvSpPr>
        <p:spPr>
          <a:xfrm>
            <a:off x="771509" y="1586742"/>
            <a:ext cx="2374368" cy="830997"/>
          </a:xfrm>
          <a:prstGeom prst="rect">
            <a:avLst/>
          </a:prstGeom>
          <a:noFill/>
        </p:spPr>
        <p:txBody>
          <a:bodyPr wrap="none" rtlCol="0">
            <a:spAutoFit/>
          </a:bodyPr>
          <a:lstStyle/>
          <a:p>
            <a:r>
              <a:rPr kumimoji="1" lang="ja-JP" altLang="en-US" sz="2400" dirty="0"/>
              <a:t>学習あり</a:t>
            </a:r>
            <a:endParaRPr kumimoji="1" lang="en-US" altLang="ja-JP" sz="2400" dirty="0"/>
          </a:p>
          <a:p>
            <a:r>
              <a:rPr lang="ja-JP" altLang="en-US" sz="2400" dirty="0"/>
              <a:t>なりすまし</a:t>
            </a:r>
            <a:r>
              <a:rPr lang="en-US" altLang="ja-JP" sz="2400" dirty="0"/>
              <a:t>LLM</a:t>
            </a:r>
            <a:endParaRPr kumimoji="1" lang="en-US" altLang="ja-JP" sz="2400" dirty="0"/>
          </a:p>
        </p:txBody>
      </p:sp>
    </p:spTree>
    <p:extLst>
      <p:ext uri="{BB962C8B-B14F-4D97-AF65-F5344CB8AC3E}">
        <p14:creationId xmlns:p14="http://schemas.microsoft.com/office/powerpoint/2010/main" val="3183370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E6399-B7E5-89B3-D047-926AB95765A0}"/>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93BC382-39F8-235F-F6F0-8DA2242DF6C5}"/>
              </a:ext>
            </a:extLst>
          </p:cNvPr>
          <p:cNvSpPr>
            <a:spLocks noGrp="1"/>
          </p:cNvSpPr>
          <p:nvPr>
            <p:ph type="sldNum" sz="quarter" idx="4"/>
          </p:nvPr>
        </p:nvSpPr>
        <p:spPr>
          <a:xfrm>
            <a:off x="10918609" y="129868"/>
            <a:ext cx="972710" cy="465364"/>
          </a:xfrm>
        </p:spPr>
        <p:txBody>
          <a:bodyPr/>
          <a:lstStyle/>
          <a:p>
            <a:fld id="{75D4A0EC-724D-4B8F-90CC-0CA230CA249D}" type="slidenum">
              <a:rPr lang="ja-JP" altLang="en-US" smtClean="0"/>
              <a:pPr/>
              <a:t>11</a:t>
            </a:fld>
            <a:endParaRPr lang="ja-JP" altLang="en-US" dirty="0"/>
          </a:p>
        </p:txBody>
      </p:sp>
      <p:sp>
        <p:nvSpPr>
          <p:cNvPr id="4" name="コンテンツ プレースホルダー 3">
            <a:extLst>
              <a:ext uri="{FF2B5EF4-FFF2-40B4-BE49-F238E27FC236}">
                <a16:creationId xmlns:a16="http://schemas.microsoft.com/office/drawing/2014/main" id="{BE211F80-FB93-0C1E-B4C9-C998A1E29561}"/>
              </a:ext>
            </a:extLst>
          </p:cNvPr>
          <p:cNvSpPr>
            <a:spLocks noGrp="1"/>
          </p:cNvSpPr>
          <p:nvPr>
            <p:ph idx="1"/>
          </p:nvPr>
        </p:nvSpPr>
        <p:spPr/>
        <p:txBody>
          <a:bodyPr/>
          <a:lstStyle/>
          <a:p>
            <a:r>
              <a:rPr lang="ja-JP" altLang="en-US" dirty="0"/>
              <a:t>方法</a:t>
            </a:r>
          </a:p>
        </p:txBody>
      </p:sp>
      <p:sp>
        <p:nvSpPr>
          <p:cNvPr id="3" name="四角形: 角を丸くする 2">
            <a:extLst>
              <a:ext uri="{FF2B5EF4-FFF2-40B4-BE49-F238E27FC236}">
                <a16:creationId xmlns:a16="http://schemas.microsoft.com/office/drawing/2014/main" id="{2522A45D-7BCA-D53C-4F00-8D38D316F1EC}"/>
              </a:ext>
            </a:extLst>
          </p:cNvPr>
          <p:cNvSpPr/>
          <p:nvPr/>
        </p:nvSpPr>
        <p:spPr>
          <a:xfrm>
            <a:off x="872843" y="5381791"/>
            <a:ext cx="2171700" cy="893618"/>
          </a:xfrm>
          <a:prstGeom prst="roundRect">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err="1">
                <a:solidFill>
                  <a:schemeClr val="tx1"/>
                </a:solidFill>
              </a:rPr>
              <a:t>CoT</a:t>
            </a:r>
            <a:endParaRPr kumimoji="1" lang="ja-JP" altLang="en-US" sz="3200" dirty="0">
              <a:solidFill>
                <a:schemeClr val="tx1"/>
              </a:solidFill>
            </a:endParaRPr>
          </a:p>
        </p:txBody>
      </p:sp>
      <p:sp>
        <p:nvSpPr>
          <p:cNvPr id="9" name="テキスト ボックス 8">
            <a:extLst>
              <a:ext uri="{FF2B5EF4-FFF2-40B4-BE49-F238E27FC236}">
                <a16:creationId xmlns:a16="http://schemas.microsoft.com/office/drawing/2014/main" id="{2A14D9C1-4596-C3BD-FE11-9D2B4320C458}"/>
              </a:ext>
            </a:extLst>
          </p:cNvPr>
          <p:cNvSpPr txBox="1"/>
          <p:nvPr/>
        </p:nvSpPr>
        <p:spPr>
          <a:xfrm>
            <a:off x="1219521" y="4853675"/>
            <a:ext cx="1451038" cy="461665"/>
          </a:xfrm>
          <a:prstGeom prst="rect">
            <a:avLst/>
          </a:prstGeom>
          <a:noFill/>
        </p:spPr>
        <p:txBody>
          <a:bodyPr wrap="none" rtlCol="0">
            <a:spAutoFit/>
          </a:bodyPr>
          <a:lstStyle/>
          <a:p>
            <a:r>
              <a:rPr kumimoji="1" lang="ja-JP" altLang="en-US" sz="2400" dirty="0"/>
              <a:t>判定</a:t>
            </a:r>
            <a:r>
              <a:rPr kumimoji="1" lang="en-US" altLang="ja-JP" sz="2400" dirty="0"/>
              <a:t>LLM</a:t>
            </a:r>
            <a:endParaRPr kumimoji="1" lang="ja-JP" altLang="en-US" sz="2400" dirty="0"/>
          </a:p>
        </p:txBody>
      </p:sp>
      <p:sp>
        <p:nvSpPr>
          <p:cNvPr id="10" name="二等辺三角形 9">
            <a:extLst>
              <a:ext uri="{FF2B5EF4-FFF2-40B4-BE49-F238E27FC236}">
                <a16:creationId xmlns:a16="http://schemas.microsoft.com/office/drawing/2014/main" id="{C56867C0-57DE-4681-561B-940E362BEBB1}"/>
              </a:ext>
            </a:extLst>
          </p:cNvPr>
          <p:cNvSpPr/>
          <p:nvPr/>
        </p:nvSpPr>
        <p:spPr>
          <a:xfrm rot="5400000">
            <a:off x="3323097" y="5718325"/>
            <a:ext cx="396511" cy="220550"/>
          </a:xfrm>
          <a:prstGeom prst="triangle">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AF10339F-65F6-EFD6-E611-864E74102FA6}"/>
              </a:ext>
            </a:extLst>
          </p:cNvPr>
          <p:cNvSpPr/>
          <p:nvPr/>
        </p:nvSpPr>
        <p:spPr>
          <a:xfrm>
            <a:off x="3998162" y="5397394"/>
            <a:ext cx="2171700" cy="893618"/>
          </a:xfrm>
          <a:prstGeom prst="roundRect">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特徴分析</a:t>
            </a:r>
          </a:p>
        </p:txBody>
      </p:sp>
      <p:sp>
        <p:nvSpPr>
          <p:cNvPr id="13" name="二等辺三角形 12">
            <a:extLst>
              <a:ext uri="{FF2B5EF4-FFF2-40B4-BE49-F238E27FC236}">
                <a16:creationId xmlns:a16="http://schemas.microsoft.com/office/drawing/2014/main" id="{5FCB6E08-5111-89B1-DEA3-4AC9BB4AB0DD}"/>
              </a:ext>
            </a:extLst>
          </p:cNvPr>
          <p:cNvSpPr/>
          <p:nvPr/>
        </p:nvSpPr>
        <p:spPr>
          <a:xfrm rot="5400000">
            <a:off x="6448415" y="5718324"/>
            <a:ext cx="396511" cy="220550"/>
          </a:xfrm>
          <a:prstGeom prst="triangle">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1A50C149-19A0-3FFA-77E4-6261B83EF777}"/>
              </a:ext>
            </a:extLst>
          </p:cNvPr>
          <p:cNvSpPr/>
          <p:nvPr/>
        </p:nvSpPr>
        <p:spPr>
          <a:xfrm>
            <a:off x="7123478" y="5397670"/>
            <a:ext cx="4144506" cy="893618"/>
          </a:xfrm>
          <a:prstGeom prst="roundRect">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tx1"/>
                </a:solidFill>
              </a:rPr>
              <a:t>判定</a:t>
            </a:r>
            <a:endParaRPr kumimoji="1" lang="ja-JP" altLang="en-US" sz="3200" dirty="0">
              <a:solidFill>
                <a:schemeClr val="tx1"/>
              </a:solidFill>
            </a:endParaRPr>
          </a:p>
        </p:txBody>
      </p:sp>
      <p:sp>
        <p:nvSpPr>
          <p:cNvPr id="20" name="テキスト ボックス 19">
            <a:extLst>
              <a:ext uri="{FF2B5EF4-FFF2-40B4-BE49-F238E27FC236}">
                <a16:creationId xmlns:a16="http://schemas.microsoft.com/office/drawing/2014/main" id="{75A5F245-480F-50C3-4D30-D45060DD0EF4}"/>
              </a:ext>
            </a:extLst>
          </p:cNvPr>
          <p:cNvSpPr txBox="1"/>
          <p:nvPr/>
        </p:nvSpPr>
        <p:spPr>
          <a:xfrm>
            <a:off x="3760573" y="3985637"/>
            <a:ext cx="2646878" cy="830997"/>
          </a:xfrm>
          <a:prstGeom prst="rect">
            <a:avLst/>
          </a:prstGeom>
          <a:noFill/>
        </p:spPr>
        <p:txBody>
          <a:bodyPr wrap="none" rtlCol="0">
            <a:spAutoFit/>
          </a:bodyPr>
          <a:lstStyle/>
          <a:p>
            <a:r>
              <a:rPr lang="ja-JP" altLang="en-US" sz="2400" dirty="0"/>
              <a:t>対象者の</a:t>
            </a:r>
            <a:endParaRPr lang="en-US" altLang="ja-JP" sz="2400" dirty="0"/>
          </a:p>
          <a:p>
            <a:r>
              <a:rPr lang="ja-JP" altLang="en-US" sz="2400" dirty="0"/>
              <a:t>ソースコード５つ</a:t>
            </a:r>
            <a:endParaRPr kumimoji="1" lang="en-US" altLang="ja-JP" sz="2400" dirty="0"/>
          </a:p>
        </p:txBody>
      </p:sp>
      <p:sp>
        <p:nvSpPr>
          <p:cNvPr id="23" name="テキスト ボックス 22">
            <a:extLst>
              <a:ext uri="{FF2B5EF4-FFF2-40B4-BE49-F238E27FC236}">
                <a16:creationId xmlns:a16="http://schemas.microsoft.com/office/drawing/2014/main" id="{18A9C972-9E31-EF01-3B10-865757CC8474}"/>
              </a:ext>
            </a:extLst>
          </p:cNvPr>
          <p:cNvSpPr txBox="1"/>
          <p:nvPr/>
        </p:nvSpPr>
        <p:spPr>
          <a:xfrm>
            <a:off x="771509" y="1586742"/>
            <a:ext cx="2374368" cy="830997"/>
          </a:xfrm>
          <a:prstGeom prst="rect">
            <a:avLst/>
          </a:prstGeom>
          <a:noFill/>
        </p:spPr>
        <p:txBody>
          <a:bodyPr wrap="none" rtlCol="0">
            <a:spAutoFit/>
          </a:bodyPr>
          <a:lstStyle/>
          <a:p>
            <a:r>
              <a:rPr kumimoji="1" lang="ja-JP" altLang="en-US" sz="2400" dirty="0"/>
              <a:t>学習あり</a:t>
            </a:r>
            <a:endParaRPr kumimoji="1" lang="en-US" altLang="ja-JP" sz="2400" dirty="0"/>
          </a:p>
          <a:p>
            <a:r>
              <a:rPr lang="ja-JP" altLang="en-US" sz="2400" dirty="0"/>
              <a:t>なりすまし</a:t>
            </a:r>
            <a:r>
              <a:rPr lang="en-US" altLang="ja-JP" sz="2400" dirty="0"/>
              <a:t>LLM</a:t>
            </a:r>
            <a:endParaRPr kumimoji="1" lang="en-US" altLang="ja-JP" sz="2400" dirty="0"/>
          </a:p>
        </p:txBody>
      </p:sp>
      <p:sp>
        <p:nvSpPr>
          <p:cNvPr id="24" name="四角形: 角を丸くする 23">
            <a:extLst>
              <a:ext uri="{FF2B5EF4-FFF2-40B4-BE49-F238E27FC236}">
                <a16:creationId xmlns:a16="http://schemas.microsoft.com/office/drawing/2014/main" id="{ECE5470F-7158-1277-AD45-70F54F025FB9}"/>
              </a:ext>
            </a:extLst>
          </p:cNvPr>
          <p:cNvSpPr/>
          <p:nvPr/>
        </p:nvSpPr>
        <p:spPr>
          <a:xfrm>
            <a:off x="819016" y="2526866"/>
            <a:ext cx="2171700" cy="893618"/>
          </a:xfrm>
          <a:prstGeom prst="roundRect">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err="1">
                <a:solidFill>
                  <a:schemeClr val="tx1"/>
                </a:solidFill>
              </a:rPr>
              <a:t>CoT</a:t>
            </a:r>
            <a:endParaRPr kumimoji="1" lang="ja-JP" altLang="en-US" sz="3200" dirty="0">
              <a:solidFill>
                <a:schemeClr val="tx1"/>
              </a:solidFill>
            </a:endParaRPr>
          </a:p>
        </p:txBody>
      </p:sp>
      <p:sp>
        <p:nvSpPr>
          <p:cNvPr id="25" name="二等辺三角形 24">
            <a:extLst>
              <a:ext uri="{FF2B5EF4-FFF2-40B4-BE49-F238E27FC236}">
                <a16:creationId xmlns:a16="http://schemas.microsoft.com/office/drawing/2014/main" id="{5BAEA6C4-3E06-7689-A1C6-4239F6E57BB5}"/>
              </a:ext>
            </a:extLst>
          </p:cNvPr>
          <p:cNvSpPr/>
          <p:nvPr/>
        </p:nvSpPr>
        <p:spPr>
          <a:xfrm rot="5400000">
            <a:off x="3299648" y="2863402"/>
            <a:ext cx="396511" cy="220550"/>
          </a:xfrm>
          <a:prstGeom prst="triangle">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四角形: 角を丸くする 25">
            <a:extLst>
              <a:ext uri="{FF2B5EF4-FFF2-40B4-BE49-F238E27FC236}">
                <a16:creationId xmlns:a16="http://schemas.microsoft.com/office/drawing/2014/main" id="{C28DA093-0E1A-7EFD-4649-085A5C51BE6C}"/>
              </a:ext>
            </a:extLst>
          </p:cNvPr>
          <p:cNvSpPr/>
          <p:nvPr/>
        </p:nvSpPr>
        <p:spPr>
          <a:xfrm>
            <a:off x="3934292" y="2535382"/>
            <a:ext cx="2171700" cy="893618"/>
          </a:xfrm>
          <a:prstGeom prst="roundRect">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特徴分析</a:t>
            </a:r>
          </a:p>
        </p:txBody>
      </p:sp>
      <p:sp>
        <p:nvSpPr>
          <p:cNvPr id="27" name="二等辺三角形 26">
            <a:extLst>
              <a:ext uri="{FF2B5EF4-FFF2-40B4-BE49-F238E27FC236}">
                <a16:creationId xmlns:a16="http://schemas.microsoft.com/office/drawing/2014/main" id="{51A39A68-A3CA-30BA-BDBD-5A8B6C96D6DD}"/>
              </a:ext>
            </a:extLst>
          </p:cNvPr>
          <p:cNvSpPr/>
          <p:nvPr/>
        </p:nvSpPr>
        <p:spPr>
          <a:xfrm rot="5400000">
            <a:off x="6344124" y="2863402"/>
            <a:ext cx="396511" cy="220550"/>
          </a:xfrm>
          <a:prstGeom prst="triangle">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四角形: 角を丸くする 27">
            <a:extLst>
              <a:ext uri="{FF2B5EF4-FFF2-40B4-BE49-F238E27FC236}">
                <a16:creationId xmlns:a16="http://schemas.microsoft.com/office/drawing/2014/main" id="{95D3AB3B-1BAE-9E7B-73B8-A4A7F2D3E607}"/>
              </a:ext>
            </a:extLst>
          </p:cNvPr>
          <p:cNvSpPr/>
          <p:nvPr/>
        </p:nvSpPr>
        <p:spPr>
          <a:xfrm>
            <a:off x="6978767" y="2535382"/>
            <a:ext cx="2171700" cy="893618"/>
          </a:xfrm>
          <a:prstGeom prst="roundRect">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生成</a:t>
            </a:r>
          </a:p>
        </p:txBody>
      </p:sp>
      <p:sp>
        <p:nvSpPr>
          <p:cNvPr id="29" name="矢印: 下 28">
            <a:extLst>
              <a:ext uri="{FF2B5EF4-FFF2-40B4-BE49-F238E27FC236}">
                <a16:creationId xmlns:a16="http://schemas.microsoft.com/office/drawing/2014/main" id="{AEC4FAD4-2AD2-56BE-65C6-D1AE3C339E77}"/>
              </a:ext>
            </a:extLst>
          </p:cNvPr>
          <p:cNvSpPr/>
          <p:nvPr/>
        </p:nvSpPr>
        <p:spPr>
          <a:xfrm>
            <a:off x="4683962" y="4909061"/>
            <a:ext cx="800100" cy="350895"/>
          </a:xfrm>
          <a:prstGeom prst="downArrow">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下 29">
            <a:extLst>
              <a:ext uri="{FF2B5EF4-FFF2-40B4-BE49-F238E27FC236}">
                <a16:creationId xmlns:a16="http://schemas.microsoft.com/office/drawing/2014/main" id="{E52F0CCA-A5C3-0A0E-080A-94AA61EBEAFA}"/>
              </a:ext>
            </a:extLst>
          </p:cNvPr>
          <p:cNvSpPr/>
          <p:nvPr/>
        </p:nvSpPr>
        <p:spPr>
          <a:xfrm flipV="1">
            <a:off x="4683962" y="3566437"/>
            <a:ext cx="800100" cy="350894"/>
          </a:xfrm>
          <a:prstGeom prst="downArrow">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028341F1-F888-E45A-5D21-F8D7C8FA714C}"/>
              </a:ext>
            </a:extLst>
          </p:cNvPr>
          <p:cNvSpPr txBox="1"/>
          <p:nvPr/>
        </p:nvSpPr>
        <p:spPr>
          <a:xfrm>
            <a:off x="9244441" y="2566692"/>
            <a:ext cx="2646878" cy="830997"/>
          </a:xfrm>
          <a:prstGeom prst="rect">
            <a:avLst/>
          </a:prstGeom>
          <a:noFill/>
        </p:spPr>
        <p:txBody>
          <a:bodyPr wrap="none" rtlCol="0">
            <a:spAutoFit/>
          </a:bodyPr>
          <a:lstStyle/>
          <a:p>
            <a:r>
              <a:rPr lang="ja-JP" altLang="en-US" sz="2400" dirty="0"/>
              <a:t>対象者の別の</a:t>
            </a:r>
            <a:endParaRPr lang="en-US" altLang="ja-JP" sz="2400" dirty="0"/>
          </a:p>
          <a:p>
            <a:r>
              <a:rPr lang="ja-JP" altLang="en-US" sz="2400" dirty="0"/>
              <a:t>ソースコード５つ</a:t>
            </a:r>
            <a:endParaRPr kumimoji="1" lang="en-US" altLang="ja-JP" sz="2400" dirty="0"/>
          </a:p>
        </p:txBody>
      </p:sp>
      <p:sp>
        <p:nvSpPr>
          <p:cNvPr id="33" name="矢印: 下 32">
            <a:extLst>
              <a:ext uri="{FF2B5EF4-FFF2-40B4-BE49-F238E27FC236}">
                <a16:creationId xmlns:a16="http://schemas.microsoft.com/office/drawing/2014/main" id="{1D6E61FE-FDD0-A333-6D98-0E81EFA647EE}"/>
              </a:ext>
            </a:extLst>
          </p:cNvPr>
          <p:cNvSpPr/>
          <p:nvPr/>
        </p:nvSpPr>
        <p:spPr>
          <a:xfrm>
            <a:off x="7664567" y="3535818"/>
            <a:ext cx="800100" cy="381513"/>
          </a:xfrm>
          <a:prstGeom prst="downArrow">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下 33">
            <a:extLst>
              <a:ext uri="{FF2B5EF4-FFF2-40B4-BE49-F238E27FC236}">
                <a16:creationId xmlns:a16="http://schemas.microsoft.com/office/drawing/2014/main" id="{09B56317-3936-7209-6B49-F09DFB113365}"/>
              </a:ext>
            </a:extLst>
          </p:cNvPr>
          <p:cNvSpPr/>
          <p:nvPr/>
        </p:nvSpPr>
        <p:spPr>
          <a:xfrm>
            <a:off x="10050011" y="3535818"/>
            <a:ext cx="800100" cy="381513"/>
          </a:xfrm>
          <a:prstGeom prst="downArrow">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下 35">
            <a:extLst>
              <a:ext uri="{FF2B5EF4-FFF2-40B4-BE49-F238E27FC236}">
                <a16:creationId xmlns:a16="http://schemas.microsoft.com/office/drawing/2014/main" id="{84D29746-8BB9-B0B5-EBF6-A0DB29DA47FE}"/>
              </a:ext>
            </a:extLst>
          </p:cNvPr>
          <p:cNvSpPr/>
          <p:nvPr/>
        </p:nvSpPr>
        <p:spPr>
          <a:xfrm>
            <a:off x="8750417" y="4922575"/>
            <a:ext cx="800100" cy="350896"/>
          </a:xfrm>
          <a:prstGeom prst="downArrow">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4D9C1DA2-D511-4A5B-6123-B3DB37A925BD}"/>
              </a:ext>
            </a:extLst>
          </p:cNvPr>
          <p:cNvSpPr/>
          <p:nvPr/>
        </p:nvSpPr>
        <p:spPr>
          <a:xfrm>
            <a:off x="7123478" y="4176242"/>
            <a:ext cx="4144506" cy="581817"/>
          </a:xfrm>
          <a:prstGeom prst="roundRect">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ランダムに５つ選ぶ</a:t>
            </a:r>
          </a:p>
        </p:txBody>
      </p:sp>
      <p:sp>
        <p:nvSpPr>
          <p:cNvPr id="5" name="四角形: 角を丸くする 4">
            <a:extLst>
              <a:ext uri="{FF2B5EF4-FFF2-40B4-BE49-F238E27FC236}">
                <a16:creationId xmlns:a16="http://schemas.microsoft.com/office/drawing/2014/main" id="{BE8E5C23-FED0-9F6E-06AA-0C178F3DB96E}"/>
              </a:ext>
            </a:extLst>
          </p:cNvPr>
          <p:cNvSpPr/>
          <p:nvPr/>
        </p:nvSpPr>
        <p:spPr>
          <a:xfrm>
            <a:off x="3646279" y="1943099"/>
            <a:ext cx="8214642" cy="4680201"/>
          </a:xfrm>
          <a:prstGeom prst="roundRect">
            <a:avLst/>
          </a:prstGeom>
          <a:noFill/>
          <a:ln w="57150">
            <a:solidFill>
              <a:srgbClr val="E0E51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CA167189-4C35-9347-8CAD-8019C91F6640}"/>
              </a:ext>
            </a:extLst>
          </p:cNvPr>
          <p:cNvSpPr txBox="1"/>
          <p:nvPr/>
        </p:nvSpPr>
        <p:spPr>
          <a:xfrm>
            <a:off x="7753600" y="1128395"/>
            <a:ext cx="3262432" cy="707886"/>
          </a:xfrm>
          <a:prstGeom prst="rect">
            <a:avLst/>
          </a:prstGeom>
          <a:noFill/>
        </p:spPr>
        <p:txBody>
          <a:bodyPr wrap="none" rtlCol="0">
            <a:spAutoFit/>
          </a:bodyPr>
          <a:lstStyle/>
          <a:p>
            <a:r>
              <a:rPr lang="ja-JP" altLang="en-US" sz="2000" dirty="0"/>
              <a:t>１セットにつき１０回試行</a:t>
            </a:r>
            <a:endParaRPr lang="en-US" altLang="ja-JP" sz="2000" dirty="0"/>
          </a:p>
          <a:p>
            <a:r>
              <a:rPr lang="ja-JP" altLang="en-US" sz="2000" dirty="0"/>
              <a:t>計５セット</a:t>
            </a:r>
            <a:endParaRPr lang="en-US" altLang="ja-JP" sz="2000" dirty="0"/>
          </a:p>
        </p:txBody>
      </p:sp>
      <p:sp>
        <p:nvSpPr>
          <p:cNvPr id="8" name="テキスト ボックス 7">
            <a:extLst>
              <a:ext uri="{FF2B5EF4-FFF2-40B4-BE49-F238E27FC236}">
                <a16:creationId xmlns:a16="http://schemas.microsoft.com/office/drawing/2014/main" id="{DA77F749-B3A3-AFBD-E197-F32AFE781534}"/>
              </a:ext>
            </a:extLst>
          </p:cNvPr>
          <p:cNvSpPr txBox="1"/>
          <p:nvPr/>
        </p:nvSpPr>
        <p:spPr>
          <a:xfrm>
            <a:off x="4473612" y="1405551"/>
            <a:ext cx="2283334" cy="400110"/>
          </a:xfrm>
          <a:prstGeom prst="rect">
            <a:avLst/>
          </a:prstGeom>
          <a:noFill/>
        </p:spPr>
        <p:txBody>
          <a:bodyPr wrap="square">
            <a:spAutoFit/>
          </a:bodyPr>
          <a:lstStyle/>
          <a:p>
            <a:r>
              <a:rPr kumimoji="1" lang="ja-JP" altLang="en-US" sz="2000" dirty="0"/>
              <a:t>これが１セット</a:t>
            </a:r>
            <a:endParaRPr kumimoji="1" lang="en-US" altLang="ja-JP" sz="2000" dirty="0"/>
          </a:p>
        </p:txBody>
      </p:sp>
    </p:spTree>
    <p:extLst>
      <p:ext uri="{BB962C8B-B14F-4D97-AF65-F5344CB8AC3E}">
        <p14:creationId xmlns:p14="http://schemas.microsoft.com/office/powerpoint/2010/main" val="1689397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FC2C6-90B0-F800-705B-EDDF621E2ABB}"/>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E6FC2F-9626-8CB4-E5B6-7B6AE70FAE59}"/>
              </a:ext>
            </a:extLst>
          </p:cNvPr>
          <p:cNvSpPr>
            <a:spLocks noGrp="1"/>
          </p:cNvSpPr>
          <p:nvPr>
            <p:ph type="sldNum" sz="quarter" idx="4"/>
          </p:nvPr>
        </p:nvSpPr>
        <p:spPr>
          <a:xfrm>
            <a:off x="10918609" y="129868"/>
            <a:ext cx="972710" cy="465364"/>
          </a:xfrm>
        </p:spPr>
        <p:txBody>
          <a:bodyPr/>
          <a:lstStyle/>
          <a:p>
            <a:fld id="{75D4A0EC-724D-4B8F-90CC-0CA230CA249D}" type="slidenum">
              <a:rPr lang="ja-JP" altLang="en-US" smtClean="0"/>
              <a:pPr/>
              <a:t>12</a:t>
            </a:fld>
            <a:endParaRPr lang="ja-JP" altLang="en-US" dirty="0"/>
          </a:p>
        </p:txBody>
      </p:sp>
      <p:sp>
        <p:nvSpPr>
          <p:cNvPr id="4" name="コンテンツ プレースホルダー 3">
            <a:extLst>
              <a:ext uri="{FF2B5EF4-FFF2-40B4-BE49-F238E27FC236}">
                <a16:creationId xmlns:a16="http://schemas.microsoft.com/office/drawing/2014/main" id="{4AA8A732-0497-EE87-1336-1F4C11F5BEE9}"/>
              </a:ext>
            </a:extLst>
          </p:cNvPr>
          <p:cNvSpPr>
            <a:spLocks noGrp="1"/>
          </p:cNvSpPr>
          <p:nvPr>
            <p:ph idx="1"/>
          </p:nvPr>
        </p:nvSpPr>
        <p:spPr/>
        <p:txBody>
          <a:bodyPr/>
          <a:lstStyle/>
          <a:p>
            <a:r>
              <a:rPr lang="ja-JP" altLang="en-US" dirty="0"/>
              <a:t>方法</a:t>
            </a:r>
          </a:p>
        </p:txBody>
      </p:sp>
      <p:pic>
        <p:nvPicPr>
          <p:cNvPr id="11" name="図 10">
            <a:extLst>
              <a:ext uri="{FF2B5EF4-FFF2-40B4-BE49-F238E27FC236}">
                <a16:creationId xmlns:a16="http://schemas.microsoft.com/office/drawing/2014/main" id="{59A5EA00-1D7C-0A70-FFFA-A6F5F5B6DE75}"/>
              </a:ext>
            </a:extLst>
          </p:cNvPr>
          <p:cNvPicPr>
            <a:picLocks noChangeAspect="1"/>
          </p:cNvPicPr>
          <p:nvPr/>
        </p:nvPicPr>
        <p:blipFill>
          <a:blip r:embed="rId3"/>
          <a:stretch>
            <a:fillRect/>
          </a:stretch>
        </p:blipFill>
        <p:spPr>
          <a:xfrm>
            <a:off x="1012011" y="2004876"/>
            <a:ext cx="3048425" cy="3486637"/>
          </a:xfrm>
          <a:prstGeom prst="rect">
            <a:avLst/>
          </a:prstGeom>
        </p:spPr>
      </p:pic>
      <p:pic>
        <p:nvPicPr>
          <p:cNvPr id="18" name="図 17">
            <a:extLst>
              <a:ext uri="{FF2B5EF4-FFF2-40B4-BE49-F238E27FC236}">
                <a16:creationId xmlns:a16="http://schemas.microsoft.com/office/drawing/2014/main" id="{6D3A256E-9B56-2789-5A8D-F9D0FAD26B73}"/>
              </a:ext>
            </a:extLst>
          </p:cNvPr>
          <p:cNvPicPr>
            <a:picLocks noChangeAspect="1"/>
          </p:cNvPicPr>
          <p:nvPr/>
        </p:nvPicPr>
        <p:blipFill>
          <a:blip r:embed="rId4"/>
          <a:stretch>
            <a:fillRect/>
          </a:stretch>
        </p:blipFill>
        <p:spPr>
          <a:xfrm>
            <a:off x="4642522" y="2004876"/>
            <a:ext cx="3040672" cy="3486637"/>
          </a:xfrm>
          <a:prstGeom prst="rect">
            <a:avLst/>
          </a:prstGeom>
        </p:spPr>
      </p:pic>
      <p:pic>
        <p:nvPicPr>
          <p:cNvPr id="5" name="図 4">
            <a:extLst>
              <a:ext uri="{FF2B5EF4-FFF2-40B4-BE49-F238E27FC236}">
                <a16:creationId xmlns:a16="http://schemas.microsoft.com/office/drawing/2014/main" id="{08BCD851-00E6-85DE-7412-5DE609E01495}"/>
              </a:ext>
            </a:extLst>
          </p:cNvPr>
          <p:cNvPicPr>
            <a:picLocks noChangeAspect="1"/>
          </p:cNvPicPr>
          <p:nvPr/>
        </p:nvPicPr>
        <p:blipFill>
          <a:blip r:embed="rId5"/>
          <a:stretch>
            <a:fillRect/>
          </a:stretch>
        </p:blipFill>
        <p:spPr>
          <a:xfrm>
            <a:off x="8265280" y="2004876"/>
            <a:ext cx="3041699" cy="4238869"/>
          </a:xfrm>
          <a:prstGeom prst="rect">
            <a:avLst/>
          </a:prstGeom>
        </p:spPr>
      </p:pic>
      <p:sp>
        <p:nvSpPr>
          <p:cNvPr id="6" name="テキスト ボックス 5">
            <a:extLst>
              <a:ext uri="{FF2B5EF4-FFF2-40B4-BE49-F238E27FC236}">
                <a16:creationId xmlns:a16="http://schemas.microsoft.com/office/drawing/2014/main" id="{A54D1E8C-9C06-4A27-24FA-7C6C881F56CE}"/>
              </a:ext>
            </a:extLst>
          </p:cNvPr>
          <p:cNvSpPr txBox="1"/>
          <p:nvPr/>
        </p:nvSpPr>
        <p:spPr>
          <a:xfrm>
            <a:off x="1366673" y="1409862"/>
            <a:ext cx="2339102" cy="461665"/>
          </a:xfrm>
          <a:prstGeom prst="rect">
            <a:avLst/>
          </a:prstGeom>
          <a:noFill/>
        </p:spPr>
        <p:txBody>
          <a:bodyPr wrap="none" rtlCol="0">
            <a:spAutoFit/>
          </a:bodyPr>
          <a:lstStyle/>
          <a:p>
            <a:pPr algn="ctr"/>
            <a:r>
              <a:rPr lang="ja-JP" altLang="en-US" sz="2400" dirty="0"/>
              <a:t>対象者</a:t>
            </a:r>
            <a:r>
              <a:rPr kumimoji="1" lang="ja-JP" altLang="en-US" sz="2400" dirty="0"/>
              <a:t>のコード</a:t>
            </a:r>
          </a:p>
        </p:txBody>
      </p:sp>
      <p:sp>
        <p:nvSpPr>
          <p:cNvPr id="7" name="テキスト ボックス 6">
            <a:extLst>
              <a:ext uri="{FF2B5EF4-FFF2-40B4-BE49-F238E27FC236}">
                <a16:creationId xmlns:a16="http://schemas.microsoft.com/office/drawing/2014/main" id="{EA0458C7-6710-48CA-9390-C2DF63A2070F}"/>
              </a:ext>
            </a:extLst>
          </p:cNvPr>
          <p:cNvSpPr txBox="1"/>
          <p:nvPr/>
        </p:nvSpPr>
        <p:spPr>
          <a:xfrm>
            <a:off x="4642522" y="1409861"/>
            <a:ext cx="3040672" cy="461665"/>
          </a:xfrm>
          <a:prstGeom prst="rect">
            <a:avLst/>
          </a:prstGeom>
          <a:noFill/>
        </p:spPr>
        <p:txBody>
          <a:bodyPr wrap="square" rtlCol="0">
            <a:spAutoFit/>
          </a:bodyPr>
          <a:lstStyle/>
          <a:p>
            <a:pPr algn="ctr"/>
            <a:r>
              <a:rPr lang="ja-JP" altLang="en-US" sz="2400" dirty="0"/>
              <a:t>学習あり</a:t>
            </a:r>
            <a:r>
              <a:rPr kumimoji="1" lang="ja-JP" altLang="en-US" sz="2400" dirty="0"/>
              <a:t>のコード</a:t>
            </a:r>
          </a:p>
        </p:txBody>
      </p:sp>
      <p:sp>
        <p:nvSpPr>
          <p:cNvPr id="8" name="テキスト ボックス 7">
            <a:extLst>
              <a:ext uri="{FF2B5EF4-FFF2-40B4-BE49-F238E27FC236}">
                <a16:creationId xmlns:a16="http://schemas.microsoft.com/office/drawing/2014/main" id="{1C219E9A-C2E8-7F4F-4CCF-AFC333BEB780}"/>
              </a:ext>
            </a:extLst>
          </p:cNvPr>
          <p:cNvSpPr txBox="1"/>
          <p:nvPr/>
        </p:nvSpPr>
        <p:spPr>
          <a:xfrm>
            <a:off x="8265280" y="1409861"/>
            <a:ext cx="3040672" cy="461665"/>
          </a:xfrm>
          <a:prstGeom prst="rect">
            <a:avLst/>
          </a:prstGeom>
          <a:noFill/>
        </p:spPr>
        <p:txBody>
          <a:bodyPr wrap="square" rtlCol="0">
            <a:spAutoFit/>
          </a:bodyPr>
          <a:lstStyle/>
          <a:p>
            <a:pPr algn="ctr"/>
            <a:r>
              <a:rPr lang="ja-JP" altLang="en-US" sz="2400" dirty="0"/>
              <a:t>学習なし</a:t>
            </a:r>
            <a:r>
              <a:rPr kumimoji="1" lang="ja-JP" altLang="en-US" sz="2400" dirty="0"/>
              <a:t>のコード</a:t>
            </a:r>
          </a:p>
        </p:txBody>
      </p:sp>
    </p:spTree>
    <p:extLst>
      <p:ext uri="{BB962C8B-B14F-4D97-AF65-F5344CB8AC3E}">
        <p14:creationId xmlns:p14="http://schemas.microsoft.com/office/powerpoint/2010/main" val="686309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F13C6-1B44-D06A-EBAC-F9DCE2B405D5}"/>
            </a:ext>
          </a:extLst>
        </p:cNvPr>
        <p:cNvGrpSpPr/>
        <p:nvPr/>
      </p:nvGrpSpPr>
      <p:grpSpPr>
        <a:xfrm>
          <a:off x="0" y="0"/>
          <a:ext cx="0" cy="0"/>
          <a:chOff x="0" y="0"/>
          <a:chExt cx="0" cy="0"/>
        </a:xfrm>
      </p:grpSpPr>
      <p:pic>
        <p:nvPicPr>
          <p:cNvPr id="14" name="図 13">
            <a:extLst>
              <a:ext uri="{FF2B5EF4-FFF2-40B4-BE49-F238E27FC236}">
                <a16:creationId xmlns:a16="http://schemas.microsoft.com/office/drawing/2014/main" id="{7DF4B3C5-5ADC-78E2-DC31-8D760B227FB3}"/>
              </a:ext>
            </a:extLst>
          </p:cNvPr>
          <p:cNvPicPr>
            <a:picLocks noChangeAspect="1"/>
          </p:cNvPicPr>
          <p:nvPr/>
        </p:nvPicPr>
        <p:blipFill>
          <a:blip r:embed="rId3"/>
          <a:stretch>
            <a:fillRect/>
          </a:stretch>
        </p:blipFill>
        <p:spPr>
          <a:xfrm>
            <a:off x="646982" y="2011889"/>
            <a:ext cx="5345014" cy="2454279"/>
          </a:xfrm>
          <a:prstGeom prst="rect">
            <a:avLst/>
          </a:prstGeom>
        </p:spPr>
      </p:pic>
      <p:sp>
        <p:nvSpPr>
          <p:cNvPr id="2" name="スライド番号プレースホルダー 1">
            <a:extLst>
              <a:ext uri="{FF2B5EF4-FFF2-40B4-BE49-F238E27FC236}">
                <a16:creationId xmlns:a16="http://schemas.microsoft.com/office/drawing/2014/main" id="{084D4D5F-D986-BD69-8F9D-79DCEB8B6FD1}"/>
              </a:ext>
            </a:extLst>
          </p:cNvPr>
          <p:cNvSpPr>
            <a:spLocks noGrp="1"/>
          </p:cNvSpPr>
          <p:nvPr>
            <p:ph type="sldNum" sz="quarter" idx="4"/>
          </p:nvPr>
        </p:nvSpPr>
        <p:spPr>
          <a:xfrm>
            <a:off x="10918609" y="129868"/>
            <a:ext cx="972710" cy="465364"/>
          </a:xfrm>
        </p:spPr>
        <p:txBody>
          <a:bodyPr/>
          <a:lstStyle/>
          <a:p>
            <a:fld id="{75D4A0EC-724D-4B8F-90CC-0CA230CA249D}" type="slidenum">
              <a:rPr lang="ja-JP" altLang="en-US" smtClean="0"/>
              <a:pPr/>
              <a:t>13</a:t>
            </a:fld>
            <a:endParaRPr lang="ja-JP" altLang="en-US" dirty="0"/>
          </a:p>
        </p:txBody>
      </p:sp>
      <p:sp>
        <p:nvSpPr>
          <p:cNvPr id="3" name="タイトル 2">
            <a:extLst>
              <a:ext uri="{FF2B5EF4-FFF2-40B4-BE49-F238E27FC236}">
                <a16:creationId xmlns:a16="http://schemas.microsoft.com/office/drawing/2014/main" id="{9EDBC083-3279-7DD5-934C-AC13EC476F2C}"/>
              </a:ext>
            </a:extLst>
          </p:cNvPr>
          <p:cNvSpPr>
            <a:spLocks noGrp="1"/>
          </p:cNvSpPr>
          <p:nvPr>
            <p:ph type="title"/>
          </p:nvPr>
        </p:nvSpPr>
        <p:spPr>
          <a:xfrm>
            <a:off x="838200" y="1421530"/>
            <a:ext cx="4962579" cy="590360"/>
          </a:xfrm>
        </p:spPr>
        <p:txBody>
          <a:bodyPr>
            <a:noAutofit/>
          </a:bodyPr>
          <a:lstStyle/>
          <a:p>
            <a:pPr algn="ctr"/>
            <a:r>
              <a:rPr lang="ja-JP" altLang="en-US" sz="2800" dirty="0"/>
              <a:t>なりすまし（学習なし）</a:t>
            </a:r>
            <a:endParaRPr kumimoji="1" lang="ja-JP" altLang="en-US" sz="2800" dirty="0"/>
          </a:p>
        </p:txBody>
      </p:sp>
      <p:sp>
        <p:nvSpPr>
          <p:cNvPr id="4" name="コンテンツ プレースホルダー 3">
            <a:extLst>
              <a:ext uri="{FF2B5EF4-FFF2-40B4-BE49-F238E27FC236}">
                <a16:creationId xmlns:a16="http://schemas.microsoft.com/office/drawing/2014/main" id="{94F5F579-E770-E4C0-2549-09227CD2FFA0}"/>
              </a:ext>
            </a:extLst>
          </p:cNvPr>
          <p:cNvSpPr>
            <a:spLocks noGrp="1"/>
          </p:cNvSpPr>
          <p:nvPr>
            <p:ph idx="1"/>
          </p:nvPr>
        </p:nvSpPr>
        <p:spPr/>
        <p:txBody>
          <a:bodyPr/>
          <a:lstStyle/>
          <a:p>
            <a:r>
              <a:rPr lang="ja-JP" altLang="en-US" dirty="0"/>
              <a:t>結果</a:t>
            </a:r>
          </a:p>
        </p:txBody>
      </p:sp>
      <p:sp>
        <p:nvSpPr>
          <p:cNvPr id="7" name="テキスト ボックス 6">
            <a:extLst>
              <a:ext uri="{FF2B5EF4-FFF2-40B4-BE49-F238E27FC236}">
                <a16:creationId xmlns:a16="http://schemas.microsoft.com/office/drawing/2014/main" id="{2BBAE7CC-7919-4E87-C099-6FAE27750AE3}"/>
              </a:ext>
            </a:extLst>
          </p:cNvPr>
          <p:cNvSpPr txBox="1"/>
          <p:nvPr/>
        </p:nvSpPr>
        <p:spPr>
          <a:xfrm>
            <a:off x="504930" y="4846111"/>
            <a:ext cx="11182140" cy="1200329"/>
          </a:xfrm>
          <a:prstGeom prst="rect">
            <a:avLst/>
          </a:prstGeom>
          <a:noFill/>
        </p:spPr>
        <p:txBody>
          <a:bodyPr wrap="square">
            <a:spAutoFit/>
          </a:bodyPr>
          <a:lstStyle/>
          <a:p>
            <a:r>
              <a:rPr kumimoji="1" lang="ja-JP" altLang="en-US" dirty="0"/>
              <a:t>偽陽性率：出題したなりすましソースコードの数に対する，なりすましのソースコードを対象者のソースコードだと判定した割合</a:t>
            </a:r>
            <a:endParaRPr kumimoji="1" lang="en-US" altLang="ja-JP" dirty="0"/>
          </a:p>
          <a:p>
            <a:r>
              <a:rPr kumimoji="1" lang="ja-JP" altLang="en-US" dirty="0"/>
              <a:t>偽陰性率：出題した対象者のソースコードの数に対する，対象者のソースコードをなりすましのソースコードだと判定した割合</a:t>
            </a:r>
            <a:endParaRPr kumimoji="1" lang="en-US" altLang="ja-JP" dirty="0"/>
          </a:p>
        </p:txBody>
      </p:sp>
    </p:spTree>
    <p:extLst>
      <p:ext uri="{BB962C8B-B14F-4D97-AF65-F5344CB8AC3E}">
        <p14:creationId xmlns:p14="http://schemas.microsoft.com/office/powerpoint/2010/main" val="100215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7C0162-63A6-F53E-DD3E-4C7B5D159D81}"/>
            </a:ext>
          </a:extLst>
        </p:cNvPr>
        <p:cNvGrpSpPr/>
        <p:nvPr/>
      </p:nvGrpSpPr>
      <p:grpSpPr>
        <a:xfrm>
          <a:off x="0" y="0"/>
          <a:ext cx="0" cy="0"/>
          <a:chOff x="0" y="0"/>
          <a:chExt cx="0" cy="0"/>
        </a:xfrm>
      </p:grpSpPr>
      <p:pic>
        <p:nvPicPr>
          <p:cNvPr id="14" name="図 13">
            <a:extLst>
              <a:ext uri="{FF2B5EF4-FFF2-40B4-BE49-F238E27FC236}">
                <a16:creationId xmlns:a16="http://schemas.microsoft.com/office/drawing/2014/main" id="{ECA213CE-B0FA-AE8E-D44C-5A8E743235C1}"/>
              </a:ext>
            </a:extLst>
          </p:cNvPr>
          <p:cNvPicPr>
            <a:picLocks noChangeAspect="1"/>
          </p:cNvPicPr>
          <p:nvPr/>
        </p:nvPicPr>
        <p:blipFill>
          <a:blip r:embed="rId3"/>
          <a:stretch>
            <a:fillRect/>
          </a:stretch>
        </p:blipFill>
        <p:spPr>
          <a:xfrm>
            <a:off x="646982" y="2011889"/>
            <a:ext cx="5345014" cy="2454279"/>
          </a:xfrm>
          <a:prstGeom prst="rect">
            <a:avLst/>
          </a:prstGeom>
        </p:spPr>
      </p:pic>
      <p:sp>
        <p:nvSpPr>
          <p:cNvPr id="2" name="スライド番号プレースホルダー 1">
            <a:extLst>
              <a:ext uri="{FF2B5EF4-FFF2-40B4-BE49-F238E27FC236}">
                <a16:creationId xmlns:a16="http://schemas.microsoft.com/office/drawing/2014/main" id="{B02FEC38-735C-FC95-90A3-0CCB397622B4}"/>
              </a:ext>
            </a:extLst>
          </p:cNvPr>
          <p:cNvSpPr>
            <a:spLocks noGrp="1"/>
          </p:cNvSpPr>
          <p:nvPr>
            <p:ph type="sldNum" sz="quarter" idx="4"/>
          </p:nvPr>
        </p:nvSpPr>
        <p:spPr>
          <a:xfrm>
            <a:off x="10918609" y="129868"/>
            <a:ext cx="972710" cy="465364"/>
          </a:xfrm>
        </p:spPr>
        <p:txBody>
          <a:bodyPr/>
          <a:lstStyle/>
          <a:p>
            <a:fld id="{75D4A0EC-724D-4B8F-90CC-0CA230CA249D}" type="slidenum">
              <a:rPr lang="ja-JP" altLang="en-US" smtClean="0"/>
              <a:pPr/>
              <a:t>14</a:t>
            </a:fld>
            <a:endParaRPr lang="ja-JP" altLang="en-US" dirty="0"/>
          </a:p>
        </p:txBody>
      </p:sp>
      <p:sp>
        <p:nvSpPr>
          <p:cNvPr id="3" name="タイトル 2">
            <a:extLst>
              <a:ext uri="{FF2B5EF4-FFF2-40B4-BE49-F238E27FC236}">
                <a16:creationId xmlns:a16="http://schemas.microsoft.com/office/drawing/2014/main" id="{F95DE48C-8C6E-0BF3-130C-3C6FBC8C569B}"/>
              </a:ext>
            </a:extLst>
          </p:cNvPr>
          <p:cNvSpPr>
            <a:spLocks noGrp="1"/>
          </p:cNvSpPr>
          <p:nvPr>
            <p:ph type="title"/>
          </p:nvPr>
        </p:nvSpPr>
        <p:spPr>
          <a:xfrm>
            <a:off x="838200" y="1421530"/>
            <a:ext cx="4962579" cy="590360"/>
          </a:xfrm>
        </p:spPr>
        <p:txBody>
          <a:bodyPr>
            <a:noAutofit/>
          </a:bodyPr>
          <a:lstStyle/>
          <a:p>
            <a:pPr algn="ctr"/>
            <a:r>
              <a:rPr lang="ja-JP" altLang="en-US" sz="2800" dirty="0"/>
              <a:t>なりすまし（学習なし）</a:t>
            </a:r>
            <a:endParaRPr kumimoji="1" lang="ja-JP" altLang="en-US" sz="2800" dirty="0"/>
          </a:p>
        </p:txBody>
      </p:sp>
      <p:sp>
        <p:nvSpPr>
          <p:cNvPr id="4" name="コンテンツ プレースホルダー 3">
            <a:extLst>
              <a:ext uri="{FF2B5EF4-FFF2-40B4-BE49-F238E27FC236}">
                <a16:creationId xmlns:a16="http://schemas.microsoft.com/office/drawing/2014/main" id="{C1063889-8BB4-EF75-3D1D-AD4C0B1269BA}"/>
              </a:ext>
            </a:extLst>
          </p:cNvPr>
          <p:cNvSpPr>
            <a:spLocks noGrp="1"/>
          </p:cNvSpPr>
          <p:nvPr>
            <p:ph idx="1"/>
          </p:nvPr>
        </p:nvSpPr>
        <p:spPr/>
        <p:txBody>
          <a:bodyPr/>
          <a:lstStyle/>
          <a:p>
            <a:r>
              <a:rPr lang="ja-JP" altLang="en-US" dirty="0"/>
              <a:t>結果</a:t>
            </a:r>
          </a:p>
        </p:txBody>
      </p:sp>
      <p:sp>
        <p:nvSpPr>
          <p:cNvPr id="7" name="テキスト ボックス 6">
            <a:extLst>
              <a:ext uri="{FF2B5EF4-FFF2-40B4-BE49-F238E27FC236}">
                <a16:creationId xmlns:a16="http://schemas.microsoft.com/office/drawing/2014/main" id="{524FA176-F929-E582-41AB-EAD49E74DF43}"/>
              </a:ext>
            </a:extLst>
          </p:cNvPr>
          <p:cNvSpPr txBox="1"/>
          <p:nvPr/>
        </p:nvSpPr>
        <p:spPr>
          <a:xfrm>
            <a:off x="504930" y="4846111"/>
            <a:ext cx="11182140" cy="1200329"/>
          </a:xfrm>
          <a:prstGeom prst="rect">
            <a:avLst/>
          </a:prstGeom>
          <a:noFill/>
        </p:spPr>
        <p:txBody>
          <a:bodyPr wrap="square">
            <a:spAutoFit/>
          </a:bodyPr>
          <a:lstStyle/>
          <a:p>
            <a:r>
              <a:rPr kumimoji="1" lang="ja-JP" altLang="en-US" dirty="0"/>
              <a:t>偽陽性率：出題したなりすましソースコードの数に対する，なりすましのソースコードを対象者のソースコードだと判定した割合</a:t>
            </a:r>
            <a:endParaRPr kumimoji="1" lang="en-US" altLang="ja-JP" dirty="0"/>
          </a:p>
          <a:p>
            <a:r>
              <a:rPr kumimoji="1" lang="ja-JP" altLang="en-US" dirty="0"/>
              <a:t>偽陰性率：出題した対象者のソースコードの数に対する，対象者のソースコードをなりすましのソースコードだと判定した割合</a:t>
            </a:r>
            <a:endParaRPr kumimoji="1" lang="en-US" altLang="ja-JP" dirty="0"/>
          </a:p>
        </p:txBody>
      </p:sp>
      <p:pic>
        <p:nvPicPr>
          <p:cNvPr id="10" name="図 9">
            <a:extLst>
              <a:ext uri="{FF2B5EF4-FFF2-40B4-BE49-F238E27FC236}">
                <a16:creationId xmlns:a16="http://schemas.microsoft.com/office/drawing/2014/main" id="{29FADD58-424D-CDBA-2A63-47DD087C366B}"/>
              </a:ext>
            </a:extLst>
          </p:cNvPr>
          <p:cNvPicPr>
            <a:picLocks noChangeAspect="1"/>
          </p:cNvPicPr>
          <p:nvPr/>
        </p:nvPicPr>
        <p:blipFill>
          <a:blip r:embed="rId4"/>
          <a:stretch>
            <a:fillRect/>
          </a:stretch>
        </p:blipFill>
        <p:spPr>
          <a:xfrm>
            <a:off x="6183214" y="2011889"/>
            <a:ext cx="5361151" cy="2515421"/>
          </a:xfrm>
          <a:prstGeom prst="rect">
            <a:avLst/>
          </a:prstGeom>
        </p:spPr>
      </p:pic>
      <p:sp>
        <p:nvSpPr>
          <p:cNvPr id="15" name="タイトル 2">
            <a:extLst>
              <a:ext uri="{FF2B5EF4-FFF2-40B4-BE49-F238E27FC236}">
                <a16:creationId xmlns:a16="http://schemas.microsoft.com/office/drawing/2014/main" id="{083F03D5-8ECB-7067-FF28-DE1551308123}"/>
              </a:ext>
            </a:extLst>
          </p:cNvPr>
          <p:cNvSpPr txBox="1">
            <a:spLocks/>
          </p:cNvSpPr>
          <p:nvPr/>
        </p:nvSpPr>
        <p:spPr>
          <a:xfrm>
            <a:off x="6382499" y="1421530"/>
            <a:ext cx="4962579" cy="59036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ct val="0"/>
              </a:spcBef>
              <a:buFont typeface="+mj-lt"/>
              <a:buNone/>
              <a:defRPr kumimoji="1" sz="3600" kern="1200">
                <a:solidFill>
                  <a:schemeClr val="tx1"/>
                </a:solidFill>
                <a:latin typeface="游ゴシック" panose="020B0400000000000000" pitchFamily="50" charset="-128"/>
                <a:ea typeface="游ゴシック" panose="020B0400000000000000" pitchFamily="50" charset="-128"/>
                <a:cs typeface="+mj-cs"/>
              </a:defRPr>
            </a:lvl1pPr>
          </a:lstStyle>
          <a:p>
            <a:pPr algn="ctr"/>
            <a:r>
              <a:rPr lang="ja-JP" altLang="en-US" sz="2800" dirty="0"/>
              <a:t>なりすまし（学習あり）</a:t>
            </a:r>
          </a:p>
        </p:txBody>
      </p:sp>
    </p:spTree>
    <p:extLst>
      <p:ext uri="{BB962C8B-B14F-4D97-AF65-F5344CB8AC3E}">
        <p14:creationId xmlns:p14="http://schemas.microsoft.com/office/powerpoint/2010/main" val="2224516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1034C-C73E-742E-9746-C5371089A725}"/>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975D824-DBF7-5B6C-D960-869D011418EF}"/>
              </a:ext>
            </a:extLst>
          </p:cNvPr>
          <p:cNvSpPr>
            <a:spLocks noGrp="1"/>
          </p:cNvSpPr>
          <p:nvPr>
            <p:ph type="sldNum" sz="quarter" idx="4"/>
          </p:nvPr>
        </p:nvSpPr>
        <p:spPr>
          <a:xfrm>
            <a:off x="10918609" y="129868"/>
            <a:ext cx="972710" cy="465364"/>
          </a:xfrm>
        </p:spPr>
        <p:txBody>
          <a:bodyPr/>
          <a:lstStyle/>
          <a:p>
            <a:fld id="{75D4A0EC-724D-4B8F-90CC-0CA230CA249D}" type="slidenum">
              <a:rPr lang="ja-JP" altLang="en-US" smtClean="0"/>
              <a:pPr/>
              <a:t>15</a:t>
            </a:fld>
            <a:endParaRPr lang="ja-JP" altLang="en-US" dirty="0"/>
          </a:p>
        </p:txBody>
      </p:sp>
      <p:sp>
        <p:nvSpPr>
          <p:cNvPr id="3" name="タイトル 2">
            <a:extLst>
              <a:ext uri="{FF2B5EF4-FFF2-40B4-BE49-F238E27FC236}">
                <a16:creationId xmlns:a16="http://schemas.microsoft.com/office/drawing/2014/main" id="{23EAA01D-0AFA-1CDE-6218-B4E99589ED0A}"/>
              </a:ext>
            </a:extLst>
          </p:cNvPr>
          <p:cNvSpPr>
            <a:spLocks noGrp="1"/>
          </p:cNvSpPr>
          <p:nvPr>
            <p:ph type="title"/>
          </p:nvPr>
        </p:nvSpPr>
        <p:spPr>
          <a:xfrm>
            <a:off x="838200" y="2220126"/>
            <a:ext cx="10515600" cy="914080"/>
          </a:xfrm>
        </p:spPr>
        <p:txBody>
          <a:bodyPr>
            <a:noAutofit/>
          </a:bodyPr>
          <a:lstStyle/>
          <a:p>
            <a:r>
              <a:rPr kumimoji="1" lang="ja-JP" altLang="en-US" sz="2800" dirty="0"/>
              <a:t>学習なしならある程度なら判別はできる</a:t>
            </a:r>
            <a:br>
              <a:rPr kumimoji="1" lang="en-US" altLang="ja-JP" sz="2800" dirty="0"/>
            </a:br>
            <a:r>
              <a:rPr kumimoji="1" lang="ja-JP" altLang="en-US" sz="2800" dirty="0"/>
              <a:t>ユーザーが偽造しようと思えばできてしまう</a:t>
            </a:r>
          </a:p>
        </p:txBody>
      </p:sp>
      <p:sp>
        <p:nvSpPr>
          <p:cNvPr id="4" name="コンテンツ プレースホルダー 3">
            <a:extLst>
              <a:ext uri="{FF2B5EF4-FFF2-40B4-BE49-F238E27FC236}">
                <a16:creationId xmlns:a16="http://schemas.microsoft.com/office/drawing/2014/main" id="{A28F168D-6AA4-4C90-22B2-E5CBD3B6CD95}"/>
              </a:ext>
            </a:extLst>
          </p:cNvPr>
          <p:cNvSpPr>
            <a:spLocks noGrp="1"/>
          </p:cNvSpPr>
          <p:nvPr>
            <p:ph idx="1"/>
          </p:nvPr>
        </p:nvSpPr>
        <p:spPr/>
        <p:txBody>
          <a:bodyPr/>
          <a:lstStyle/>
          <a:p>
            <a:r>
              <a:rPr lang="ja-JP" altLang="en-US" dirty="0"/>
              <a:t>まとめ</a:t>
            </a:r>
          </a:p>
        </p:txBody>
      </p:sp>
      <p:sp>
        <p:nvSpPr>
          <p:cNvPr id="6" name="タイトル 2">
            <a:extLst>
              <a:ext uri="{FF2B5EF4-FFF2-40B4-BE49-F238E27FC236}">
                <a16:creationId xmlns:a16="http://schemas.microsoft.com/office/drawing/2014/main" id="{8A31A1C9-99E0-08D0-DBF9-71E179EE4AA1}"/>
              </a:ext>
            </a:extLst>
          </p:cNvPr>
          <p:cNvSpPr txBox="1">
            <a:spLocks/>
          </p:cNvSpPr>
          <p:nvPr/>
        </p:nvSpPr>
        <p:spPr>
          <a:xfrm>
            <a:off x="838200" y="3428615"/>
            <a:ext cx="10515600" cy="59036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ct val="0"/>
              </a:spcBef>
              <a:buFont typeface="+mj-lt"/>
              <a:buNone/>
              <a:defRPr kumimoji="1" sz="3600" kern="1200">
                <a:solidFill>
                  <a:schemeClr val="tx1"/>
                </a:solidFill>
                <a:latin typeface="游ゴシック" panose="020B0400000000000000" pitchFamily="50" charset="-128"/>
                <a:ea typeface="游ゴシック" panose="020B0400000000000000" pitchFamily="50" charset="-128"/>
                <a:cs typeface="+mj-cs"/>
              </a:defRPr>
            </a:lvl1pPr>
          </a:lstStyle>
          <a:p>
            <a:r>
              <a:rPr lang="ja-JP" altLang="en-US" sz="3200" dirty="0"/>
              <a:t>問題点</a:t>
            </a:r>
          </a:p>
        </p:txBody>
      </p:sp>
      <p:sp>
        <p:nvSpPr>
          <p:cNvPr id="7" name="コンテンツ プレースホルダー 6">
            <a:extLst>
              <a:ext uri="{FF2B5EF4-FFF2-40B4-BE49-F238E27FC236}">
                <a16:creationId xmlns:a16="http://schemas.microsoft.com/office/drawing/2014/main" id="{269CBDFC-B9E3-8403-6ED1-C0331DDF5165}"/>
              </a:ext>
            </a:extLst>
          </p:cNvPr>
          <p:cNvSpPr>
            <a:spLocks noGrp="1"/>
          </p:cNvSpPr>
          <p:nvPr>
            <p:ph idx="10"/>
          </p:nvPr>
        </p:nvSpPr>
        <p:spPr>
          <a:xfrm>
            <a:off x="838200" y="4310384"/>
            <a:ext cx="11053119" cy="2195924"/>
          </a:xfrm>
        </p:spPr>
        <p:txBody>
          <a:bodyPr/>
          <a:lstStyle/>
          <a:p>
            <a:r>
              <a:rPr lang="ja-JP" altLang="en-US" b="0" dirty="0"/>
              <a:t>サンプルが少ないと正確に特徴を分析できない</a:t>
            </a:r>
            <a:endParaRPr lang="en-US" altLang="ja-JP" b="0" dirty="0"/>
          </a:p>
          <a:p>
            <a:r>
              <a:rPr lang="en-US" altLang="ja-JP" b="0" dirty="0"/>
              <a:t>ChatGPT</a:t>
            </a:r>
            <a:r>
              <a:rPr lang="ja-JP" altLang="en-US" b="0" dirty="0"/>
              <a:t>は文脈を覚えておけない</a:t>
            </a:r>
            <a:endParaRPr lang="en-US" altLang="ja-JP" b="0" dirty="0"/>
          </a:p>
          <a:p>
            <a:endParaRPr lang="ja-JP" altLang="en-US" b="0" dirty="0"/>
          </a:p>
        </p:txBody>
      </p:sp>
      <p:sp>
        <p:nvSpPr>
          <p:cNvPr id="8" name="タイトル 2">
            <a:extLst>
              <a:ext uri="{FF2B5EF4-FFF2-40B4-BE49-F238E27FC236}">
                <a16:creationId xmlns:a16="http://schemas.microsoft.com/office/drawing/2014/main" id="{6DA38118-D73A-92D5-25F3-9BDC64084581}"/>
              </a:ext>
            </a:extLst>
          </p:cNvPr>
          <p:cNvSpPr txBox="1">
            <a:spLocks/>
          </p:cNvSpPr>
          <p:nvPr/>
        </p:nvSpPr>
        <p:spPr>
          <a:xfrm>
            <a:off x="838200" y="1306046"/>
            <a:ext cx="10515600" cy="59036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ct val="0"/>
              </a:spcBef>
              <a:buFont typeface="+mj-lt"/>
              <a:buNone/>
              <a:defRPr kumimoji="1" sz="3600" kern="1200">
                <a:solidFill>
                  <a:schemeClr val="tx1"/>
                </a:solidFill>
                <a:latin typeface="游ゴシック" panose="020B0400000000000000" pitchFamily="50" charset="-128"/>
                <a:ea typeface="游ゴシック" panose="020B0400000000000000" pitchFamily="50" charset="-128"/>
                <a:cs typeface="+mj-cs"/>
              </a:defRPr>
            </a:lvl1pPr>
          </a:lstStyle>
          <a:p>
            <a:r>
              <a:rPr lang="ja-JP" altLang="en-US" sz="3200" dirty="0"/>
              <a:t>成果</a:t>
            </a:r>
          </a:p>
        </p:txBody>
      </p:sp>
    </p:spTree>
    <p:extLst>
      <p:ext uri="{BB962C8B-B14F-4D97-AF65-F5344CB8AC3E}">
        <p14:creationId xmlns:p14="http://schemas.microsoft.com/office/powerpoint/2010/main" val="1589197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D0921-DA55-4429-654A-D53DC476B216}"/>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6F4FC7DF-D706-E541-0375-B71F19C6BC09}"/>
              </a:ext>
            </a:extLst>
          </p:cNvPr>
          <p:cNvSpPr>
            <a:spLocks noGrp="1"/>
          </p:cNvSpPr>
          <p:nvPr>
            <p:ph type="sldNum" sz="quarter" idx="4"/>
          </p:nvPr>
        </p:nvSpPr>
        <p:spPr>
          <a:xfrm>
            <a:off x="10918609" y="129868"/>
            <a:ext cx="972710" cy="465364"/>
          </a:xfrm>
        </p:spPr>
        <p:txBody>
          <a:bodyPr/>
          <a:lstStyle/>
          <a:p>
            <a:fld id="{75D4A0EC-724D-4B8F-90CC-0CA230CA249D}" type="slidenum">
              <a:rPr lang="ja-JP" altLang="en-US" smtClean="0"/>
              <a:pPr/>
              <a:t>16</a:t>
            </a:fld>
            <a:endParaRPr lang="ja-JP" altLang="en-US" dirty="0"/>
          </a:p>
        </p:txBody>
      </p:sp>
      <p:sp>
        <p:nvSpPr>
          <p:cNvPr id="3" name="タイトル 2">
            <a:extLst>
              <a:ext uri="{FF2B5EF4-FFF2-40B4-BE49-F238E27FC236}">
                <a16:creationId xmlns:a16="http://schemas.microsoft.com/office/drawing/2014/main" id="{D4AF1DC1-F379-FD2B-19A2-5EC30908D41E}"/>
              </a:ext>
            </a:extLst>
          </p:cNvPr>
          <p:cNvSpPr>
            <a:spLocks noGrp="1"/>
          </p:cNvSpPr>
          <p:nvPr>
            <p:ph type="title"/>
          </p:nvPr>
        </p:nvSpPr>
        <p:spPr>
          <a:xfrm>
            <a:off x="838200" y="1421530"/>
            <a:ext cx="10515600" cy="590360"/>
          </a:xfrm>
        </p:spPr>
        <p:txBody>
          <a:bodyPr>
            <a:noAutofit/>
          </a:bodyPr>
          <a:lstStyle/>
          <a:p>
            <a:r>
              <a:rPr kumimoji="1" lang="ja-JP" altLang="en-US" sz="3200" dirty="0"/>
              <a:t>今後の展望</a:t>
            </a:r>
          </a:p>
        </p:txBody>
      </p:sp>
      <p:sp>
        <p:nvSpPr>
          <p:cNvPr id="4" name="コンテンツ プレースホルダー 3">
            <a:extLst>
              <a:ext uri="{FF2B5EF4-FFF2-40B4-BE49-F238E27FC236}">
                <a16:creationId xmlns:a16="http://schemas.microsoft.com/office/drawing/2014/main" id="{E19C865D-9FC1-C7AF-CB61-0170300449AD}"/>
              </a:ext>
            </a:extLst>
          </p:cNvPr>
          <p:cNvSpPr>
            <a:spLocks noGrp="1"/>
          </p:cNvSpPr>
          <p:nvPr>
            <p:ph idx="1"/>
          </p:nvPr>
        </p:nvSpPr>
        <p:spPr/>
        <p:txBody>
          <a:bodyPr/>
          <a:lstStyle/>
          <a:p>
            <a:r>
              <a:rPr lang="ja-JP" altLang="en-US" dirty="0"/>
              <a:t>まとめ</a:t>
            </a:r>
          </a:p>
        </p:txBody>
      </p:sp>
      <p:sp>
        <p:nvSpPr>
          <p:cNvPr id="5" name="コンテンツ プレースホルダー 4">
            <a:extLst>
              <a:ext uri="{FF2B5EF4-FFF2-40B4-BE49-F238E27FC236}">
                <a16:creationId xmlns:a16="http://schemas.microsoft.com/office/drawing/2014/main" id="{767591D1-51AE-6708-DC16-9783130FE94A}"/>
              </a:ext>
            </a:extLst>
          </p:cNvPr>
          <p:cNvSpPr>
            <a:spLocks noGrp="1"/>
          </p:cNvSpPr>
          <p:nvPr>
            <p:ph idx="10"/>
          </p:nvPr>
        </p:nvSpPr>
        <p:spPr>
          <a:xfrm>
            <a:off x="838200" y="2409336"/>
            <a:ext cx="11053119" cy="3991464"/>
          </a:xfrm>
        </p:spPr>
        <p:txBody>
          <a:bodyPr/>
          <a:lstStyle/>
          <a:p>
            <a:r>
              <a:rPr lang="ja-JP" altLang="en-US" b="0" dirty="0"/>
              <a:t>与えるプロンプトや用いる</a:t>
            </a:r>
            <a:r>
              <a:rPr lang="en-US" altLang="ja-JP" b="0" dirty="0"/>
              <a:t>LLM</a:t>
            </a:r>
            <a:r>
              <a:rPr lang="ja-JP" altLang="en-US" b="0" dirty="0"/>
              <a:t>を変え，精度の向上</a:t>
            </a:r>
            <a:endParaRPr lang="en-US" altLang="ja-JP" b="0" dirty="0"/>
          </a:p>
          <a:p>
            <a:r>
              <a:rPr lang="en-US" altLang="ja-JP" b="0" dirty="0" err="1"/>
              <a:t>AtCoder</a:t>
            </a:r>
            <a:r>
              <a:rPr lang="ja-JP" altLang="en-US" b="0" dirty="0"/>
              <a:t>のデータでも行う</a:t>
            </a:r>
          </a:p>
        </p:txBody>
      </p:sp>
      <p:sp>
        <p:nvSpPr>
          <p:cNvPr id="22" name="タイトル 2">
            <a:extLst>
              <a:ext uri="{FF2B5EF4-FFF2-40B4-BE49-F238E27FC236}">
                <a16:creationId xmlns:a16="http://schemas.microsoft.com/office/drawing/2014/main" id="{402CAF61-C6F7-23EF-3B4A-3CCD576FAD62}"/>
              </a:ext>
            </a:extLst>
          </p:cNvPr>
          <p:cNvSpPr txBox="1">
            <a:spLocks/>
          </p:cNvSpPr>
          <p:nvPr/>
        </p:nvSpPr>
        <p:spPr>
          <a:xfrm>
            <a:off x="838200" y="3664486"/>
            <a:ext cx="10515600" cy="59036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ct val="0"/>
              </a:spcBef>
              <a:buFont typeface="+mj-lt"/>
              <a:buNone/>
              <a:defRPr kumimoji="1" sz="3600" kern="1200">
                <a:solidFill>
                  <a:schemeClr val="tx1"/>
                </a:solidFill>
                <a:latin typeface="游ゴシック" panose="020B0400000000000000" pitchFamily="50" charset="-128"/>
                <a:ea typeface="游ゴシック" panose="020B0400000000000000" pitchFamily="50" charset="-128"/>
                <a:cs typeface="+mj-cs"/>
              </a:defRPr>
            </a:lvl1pPr>
          </a:lstStyle>
          <a:p>
            <a:endParaRPr lang="ja-JP" altLang="en-US" dirty="0"/>
          </a:p>
        </p:txBody>
      </p:sp>
      <p:sp>
        <p:nvSpPr>
          <p:cNvPr id="23" name=" 6">
            <a:extLst>
              <a:ext uri="{FF2B5EF4-FFF2-40B4-BE49-F238E27FC236}">
                <a16:creationId xmlns:a16="http://schemas.microsoft.com/office/drawing/2014/main" id="{1BA5A751-4062-9F5E-7D25-603B3D1BE3EF}"/>
              </a:ext>
            </a:extLst>
          </p:cNvPr>
          <p:cNvSpPr txBox="1">
            <a:spLocks/>
          </p:cNvSpPr>
          <p:nvPr/>
        </p:nvSpPr>
        <p:spPr>
          <a:xfrm>
            <a:off x="838200" y="4652292"/>
            <a:ext cx="11053119" cy="189074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sz="3600" b="0" dirty="0"/>
          </a:p>
        </p:txBody>
      </p:sp>
    </p:spTree>
    <p:extLst>
      <p:ext uri="{BB962C8B-B14F-4D97-AF65-F5344CB8AC3E}">
        <p14:creationId xmlns:p14="http://schemas.microsoft.com/office/powerpoint/2010/main" val="196557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08FAD0-EA36-D8DC-064D-CD738B80B7F5}"/>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D35D8E50-69F7-BD63-B55F-21E25CBC3F1B}"/>
              </a:ext>
            </a:extLst>
          </p:cNvPr>
          <p:cNvSpPr>
            <a:spLocks noGrp="1"/>
          </p:cNvSpPr>
          <p:nvPr>
            <p:ph type="sldNum" sz="quarter" idx="4"/>
          </p:nvPr>
        </p:nvSpPr>
        <p:spPr>
          <a:xfrm>
            <a:off x="10918609" y="129868"/>
            <a:ext cx="972710" cy="465364"/>
          </a:xfrm>
        </p:spPr>
        <p:txBody>
          <a:bodyPr/>
          <a:lstStyle/>
          <a:p>
            <a:fld id="{75D4A0EC-724D-4B8F-90CC-0CA230CA249D}" type="slidenum">
              <a:rPr lang="ja-JP" altLang="en-US" smtClean="0"/>
              <a:pPr/>
              <a:t>17</a:t>
            </a:fld>
            <a:endParaRPr lang="ja-JP" altLang="en-US" dirty="0"/>
          </a:p>
        </p:txBody>
      </p:sp>
      <p:sp>
        <p:nvSpPr>
          <p:cNvPr id="4" name="コンテンツ プレースホルダー 3">
            <a:extLst>
              <a:ext uri="{FF2B5EF4-FFF2-40B4-BE49-F238E27FC236}">
                <a16:creationId xmlns:a16="http://schemas.microsoft.com/office/drawing/2014/main" id="{5F1C13EB-FDFB-04CB-D91E-81183E283E16}"/>
              </a:ext>
            </a:extLst>
          </p:cNvPr>
          <p:cNvSpPr>
            <a:spLocks noGrp="1"/>
          </p:cNvSpPr>
          <p:nvPr>
            <p:ph idx="1"/>
          </p:nvPr>
        </p:nvSpPr>
        <p:spPr/>
        <p:txBody>
          <a:bodyPr/>
          <a:lstStyle/>
          <a:p>
            <a:r>
              <a:rPr lang="ja-JP" altLang="en-US" dirty="0"/>
              <a:t>参考文献</a:t>
            </a:r>
          </a:p>
        </p:txBody>
      </p:sp>
      <p:sp>
        <p:nvSpPr>
          <p:cNvPr id="5" name="コンテンツ プレースホルダー 4">
            <a:extLst>
              <a:ext uri="{FF2B5EF4-FFF2-40B4-BE49-F238E27FC236}">
                <a16:creationId xmlns:a16="http://schemas.microsoft.com/office/drawing/2014/main" id="{3863B0B9-70F6-F54D-07EC-8CF4EAC9D003}"/>
              </a:ext>
            </a:extLst>
          </p:cNvPr>
          <p:cNvSpPr>
            <a:spLocks noGrp="1"/>
          </p:cNvSpPr>
          <p:nvPr>
            <p:ph idx="10"/>
          </p:nvPr>
        </p:nvSpPr>
        <p:spPr>
          <a:xfrm>
            <a:off x="161598" y="1625158"/>
            <a:ext cx="12304721" cy="4360006"/>
          </a:xfrm>
        </p:spPr>
        <p:txBody>
          <a:bodyPr/>
          <a:lstStyle/>
          <a:p>
            <a:r>
              <a:rPr lang="ja-JP" altLang="en-US" sz="2400" b="0" dirty="0"/>
              <a:t>大野 麻子， 村尾 元．“確率モデルによるソースコード記述スタイルの識別”，</a:t>
            </a:r>
            <a:endParaRPr lang="en-US" altLang="ja-JP" sz="2400" b="0" dirty="0"/>
          </a:p>
          <a:p>
            <a:r>
              <a:rPr lang="ja-JP" altLang="en-US" sz="2400" b="0" dirty="0"/>
              <a:t>第</a:t>
            </a:r>
            <a:r>
              <a:rPr lang="en-US" altLang="ja-JP" sz="2400" b="0" dirty="0"/>
              <a:t>53</a:t>
            </a:r>
            <a:r>
              <a:rPr lang="ja-JP" altLang="en-US" sz="2400" b="0" dirty="0"/>
              <a:t>回システム制御情報学会研究発表講演会</a:t>
            </a:r>
            <a:endParaRPr lang="en-US" altLang="ja-JP" sz="2400" b="0" dirty="0"/>
          </a:p>
          <a:p>
            <a:endParaRPr lang="en-US" altLang="ja-JP" sz="2400" b="0" dirty="0"/>
          </a:p>
          <a:p>
            <a:r>
              <a:rPr lang="ja-JP" altLang="en-US" sz="2400" b="0" dirty="0"/>
              <a:t>・</a:t>
            </a:r>
            <a:r>
              <a:rPr lang="en-US" altLang="ja-JP" sz="2400" b="0" dirty="0"/>
              <a:t>Chain-of-Thought Prompting Elicits Reasoning in Large Language Models</a:t>
            </a:r>
          </a:p>
          <a:p>
            <a:r>
              <a:rPr lang="en-US" altLang="ja-JP" sz="2400" b="0" dirty="0">
                <a:hlinkClick r:id="rId3"/>
              </a:rPr>
              <a:t>https://arxiv.org/pdf/2201.11903</a:t>
            </a:r>
            <a:endParaRPr lang="en-US" altLang="ja-JP" sz="2400" b="0" dirty="0"/>
          </a:p>
          <a:p>
            <a:endParaRPr lang="en-US" altLang="ja-JP" sz="2400" b="0" dirty="0"/>
          </a:p>
          <a:p>
            <a:r>
              <a:rPr lang="ja-JP" altLang="en-US" sz="2400" b="0" dirty="0"/>
              <a:t>・</a:t>
            </a:r>
            <a:r>
              <a:rPr lang="en-US" altLang="ja-JP" sz="2400" b="0" dirty="0"/>
              <a:t>Holistic Evaluation of Language Models (HELM)</a:t>
            </a:r>
          </a:p>
          <a:p>
            <a:r>
              <a:rPr lang="ja-JP" altLang="en-US" sz="2400" b="0" dirty="0">
                <a:hlinkClick r:id="rId4"/>
              </a:rPr>
              <a:t>https://crfm.stanford.edu/helm/lite/latest/#/leaderboard</a:t>
            </a:r>
            <a:endParaRPr lang="en-US" altLang="ja-JP" sz="2400" b="0" dirty="0"/>
          </a:p>
          <a:p>
            <a:endParaRPr lang="en-US" altLang="ja-JP" sz="2400" b="0" dirty="0"/>
          </a:p>
          <a:p>
            <a:endParaRPr lang="en-US" altLang="ja-JP" sz="2400" b="0" dirty="0"/>
          </a:p>
        </p:txBody>
      </p:sp>
      <p:sp>
        <p:nvSpPr>
          <p:cNvPr id="22" name="タイトル 2">
            <a:extLst>
              <a:ext uri="{FF2B5EF4-FFF2-40B4-BE49-F238E27FC236}">
                <a16:creationId xmlns:a16="http://schemas.microsoft.com/office/drawing/2014/main" id="{51D313A9-633F-DA79-C2A4-EACB4BDCB00B}"/>
              </a:ext>
            </a:extLst>
          </p:cNvPr>
          <p:cNvSpPr txBox="1">
            <a:spLocks/>
          </p:cNvSpPr>
          <p:nvPr/>
        </p:nvSpPr>
        <p:spPr>
          <a:xfrm>
            <a:off x="838200" y="3664486"/>
            <a:ext cx="10515600" cy="590360"/>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ct val="0"/>
              </a:spcBef>
              <a:buFont typeface="+mj-lt"/>
              <a:buNone/>
              <a:defRPr kumimoji="1" sz="3600" kern="1200">
                <a:solidFill>
                  <a:schemeClr val="tx1"/>
                </a:solidFill>
                <a:latin typeface="游ゴシック" panose="020B0400000000000000" pitchFamily="50" charset="-128"/>
                <a:ea typeface="游ゴシック" panose="020B0400000000000000" pitchFamily="50" charset="-128"/>
                <a:cs typeface="+mj-cs"/>
              </a:defRPr>
            </a:lvl1pPr>
          </a:lstStyle>
          <a:p>
            <a:endParaRPr lang="ja-JP" altLang="en-US" dirty="0"/>
          </a:p>
        </p:txBody>
      </p:sp>
    </p:spTree>
    <p:extLst>
      <p:ext uri="{BB962C8B-B14F-4D97-AF65-F5344CB8AC3E}">
        <p14:creationId xmlns:p14="http://schemas.microsoft.com/office/powerpoint/2010/main" val="3273263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130AF-F005-5093-2E6D-ADFE055A5381}"/>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3DFB837-A5AA-1859-CF78-C616B0D5A55C}"/>
              </a:ext>
            </a:extLst>
          </p:cNvPr>
          <p:cNvSpPr>
            <a:spLocks noGrp="1"/>
          </p:cNvSpPr>
          <p:nvPr>
            <p:ph type="sldNum" sz="quarter" idx="4"/>
          </p:nvPr>
        </p:nvSpPr>
        <p:spPr>
          <a:xfrm>
            <a:off x="10918609" y="129868"/>
            <a:ext cx="972710" cy="465364"/>
          </a:xfrm>
        </p:spPr>
        <p:txBody>
          <a:bodyPr/>
          <a:lstStyle/>
          <a:p>
            <a:fld id="{75D4A0EC-724D-4B8F-90CC-0CA230CA249D}" type="slidenum">
              <a:rPr lang="ja-JP" altLang="en-US" smtClean="0"/>
              <a:pPr/>
              <a:t>18</a:t>
            </a:fld>
            <a:endParaRPr lang="ja-JP" altLang="en-US" dirty="0"/>
          </a:p>
        </p:txBody>
      </p:sp>
      <p:sp>
        <p:nvSpPr>
          <p:cNvPr id="4" name="コンテンツ プレースホルダー 3">
            <a:extLst>
              <a:ext uri="{FF2B5EF4-FFF2-40B4-BE49-F238E27FC236}">
                <a16:creationId xmlns:a16="http://schemas.microsoft.com/office/drawing/2014/main" id="{D776F8C9-57DB-CBD9-7FF3-442D28E1A371}"/>
              </a:ext>
            </a:extLst>
          </p:cNvPr>
          <p:cNvSpPr>
            <a:spLocks noGrp="1"/>
          </p:cNvSpPr>
          <p:nvPr>
            <p:ph idx="1"/>
          </p:nvPr>
        </p:nvSpPr>
        <p:spPr/>
        <p:txBody>
          <a:bodyPr/>
          <a:lstStyle/>
          <a:p>
            <a:r>
              <a:rPr lang="ja-JP" altLang="en-US" dirty="0"/>
              <a:t>追加資料</a:t>
            </a:r>
          </a:p>
        </p:txBody>
      </p:sp>
      <p:sp>
        <p:nvSpPr>
          <p:cNvPr id="23" name=" 6">
            <a:extLst>
              <a:ext uri="{FF2B5EF4-FFF2-40B4-BE49-F238E27FC236}">
                <a16:creationId xmlns:a16="http://schemas.microsoft.com/office/drawing/2014/main" id="{C75A30AD-9F0B-1471-FD48-0637E10C769B}"/>
              </a:ext>
            </a:extLst>
          </p:cNvPr>
          <p:cNvSpPr txBox="1">
            <a:spLocks/>
          </p:cNvSpPr>
          <p:nvPr/>
        </p:nvSpPr>
        <p:spPr>
          <a:xfrm>
            <a:off x="838200" y="4652292"/>
            <a:ext cx="11053119" cy="189074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sz="3600" b="0" dirty="0"/>
          </a:p>
        </p:txBody>
      </p:sp>
      <p:pic>
        <p:nvPicPr>
          <p:cNvPr id="8" name="図 7">
            <a:extLst>
              <a:ext uri="{FF2B5EF4-FFF2-40B4-BE49-F238E27FC236}">
                <a16:creationId xmlns:a16="http://schemas.microsoft.com/office/drawing/2014/main" id="{FC1B03F7-617E-FB3A-FD59-5D9EE62D9325}"/>
              </a:ext>
            </a:extLst>
          </p:cNvPr>
          <p:cNvPicPr>
            <a:picLocks noChangeAspect="1"/>
          </p:cNvPicPr>
          <p:nvPr/>
        </p:nvPicPr>
        <p:blipFill>
          <a:blip r:embed="rId3"/>
          <a:stretch>
            <a:fillRect/>
          </a:stretch>
        </p:blipFill>
        <p:spPr>
          <a:xfrm>
            <a:off x="1438274" y="869802"/>
            <a:ext cx="8734425" cy="5759835"/>
          </a:xfrm>
          <a:prstGeom prst="rect">
            <a:avLst/>
          </a:prstGeom>
        </p:spPr>
      </p:pic>
    </p:spTree>
    <p:extLst>
      <p:ext uri="{BB962C8B-B14F-4D97-AF65-F5344CB8AC3E}">
        <p14:creationId xmlns:p14="http://schemas.microsoft.com/office/powerpoint/2010/main" val="394010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5299EE70-0F8A-D73D-02F7-2B27C5B7DD73}"/>
              </a:ext>
            </a:extLst>
          </p:cNvPr>
          <p:cNvSpPr>
            <a:spLocks noGrp="1"/>
          </p:cNvSpPr>
          <p:nvPr>
            <p:ph type="sldNum" sz="quarter" idx="4"/>
          </p:nvPr>
        </p:nvSpPr>
        <p:spPr>
          <a:xfrm>
            <a:off x="10918609" y="129868"/>
            <a:ext cx="972710" cy="465364"/>
          </a:xfrm>
        </p:spPr>
        <p:txBody>
          <a:bodyPr/>
          <a:lstStyle/>
          <a:p>
            <a:fld id="{75D4A0EC-724D-4B8F-90CC-0CA230CA249D}" type="slidenum">
              <a:rPr lang="ja-JP" altLang="en-US" smtClean="0"/>
              <a:pPr/>
              <a:t>2</a:t>
            </a:fld>
            <a:endParaRPr lang="ja-JP" altLang="en-US" dirty="0"/>
          </a:p>
        </p:txBody>
      </p:sp>
      <p:sp>
        <p:nvSpPr>
          <p:cNvPr id="4" name="コンテンツ プレースホルダー 3">
            <a:extLst>
              <a:ext uri="{FF2B5EF4-FFF2-40B4-BE49-F238E27FC236}">
                <a16:creationId xmlns:a16="http://schemas.microsoft.com/office/drawing/2014/main" id="{47255DCF-77C7-0FBE-1306-B2ACED7D0C58}"/>
              </a:ext>
            </a:extLst>
          </p:cNvPr>
          <p:cNvSpPr>
            <a:spLocks noGrp="1"/>
          </p:cNvSpPr>
          <p:nvPr>
            <p:ph idx="1"/>
          </p:nvPr>
        </p:nvSpPr>
        <p:spPr/>
        <p:txBody>
          <a:bodyPr/>
          <a:lstStyle/>
          <a:p>
            <a:r>
              <a:rPr lang="ja-JP" altLang="en-US" dirty="0"/>
              <a:t>背景</a:t>
            </a:r>
          </a:p>
        </p:txBody>
      </p:sp>
      <p:sp>
        <p:nvSpPr>
          <p:cNvPr id="5" name="コンテンツ プレースホルダー 4">
            <a:extLst>
              <a:ext uri="{FF2B5EF4-FFF2-40B4-BE49-F238E27FC236}">
                <a16:creationId xmlns:a16="http://schemas.microsoft.com/office/drawing/2014/main" id="{CA6FF3A2-60C1-E9CB-F273-87DF71209719}"/>
              </a:ext>
            </a:extLst>
          </p:cNvPr>
          <p:cNvSpPr>
            <a:spLocks noGrp="1"/>
          </p:cNvSpPr>
          <p:nvPr>
            <p:ph idx="10"/>
          </p:nvPr>
        </p:nvSpPr>
        <p:spPr>
          <a:xfrm>
            <a:off x="358991" y="3866150"/>
            <a:ext cx="9263032" cy="857702"/>
          </a:xfrm>
        </p:spPr>
        <p:txBody>
          <a:bodyPr/>
          <a:lstStyle/>
          <a:p>
            <a:r>
              <a:rPr lang="en-US" altLang="ja-JP" sz="3200" b="0" dirty="0"/>
              <a:t>ChatGPT</a:t>
            </a:r>
            <a:r>
              <a:rPr lang="ja-JP" altLang="en-US" sz="3200" b="0" dirty="0"/>
              <a:t>などの普及により，直接人間がコードを書かない状況が増えている．</a:t>
            </a:r>
            <a:endParaRPr lang="en-US" altLang="ja-JP" sz="3200" b="0" dirty="0"/>
          </a:p>
        </p:txBody>
      </p:sp>
      <p:sp>
        <p:nvSpPr>
          <p:cNvPr id="10" name="テキスト ボックス 9">
            <a:extLst>
              <a:ext uri="{FF2B5EF4-FFF2-40B4-BE49-F238E27FC236}">
                <a16:creationId xmlns:a16="http://schemas.microsoft.com/office/drawing/2014/main" id="{6616FB54-AEF9-A7D2-FCF1-67A4CB61A96C}"/>
              </a:ext>
            </a:extLst>
          </p:cNvPr>
          <p:cNvSpPr txBox="1"/>
          <p:nvPr/>
        </p:nvSpPr>
        <p:spPr>
          <a:xfrm>
            <a:off x="9881285" y="3429000"/>
            <a:ext cx="2074648" cy="276999"/>
          </a:xfrm>
          <a:prstGeom prst="rect">
            <a:avLst/>
          </a:prstGeom>
          <a:noFill/>
        </p:spPr>
        <p:txBody>
          <a:bodyPr wrap="square">
            <a:spAutoFit/>
          </a:bodyPr>
          <a:lstStyle/>
          <a:p>
            <a:pPr algn="ctr"/>
            <a:r>
              <a:rPr lang="ja-JP" altLang="en-US" sz="1200" dirty="0"/>
              <a:t>https://chatgpt.com/</a:t>
            </a:r>
          </a:p>
        </p:txBody>
      </p:sp>
      <p:pic>
        <p:nvPicPr>
          <p:cNvPr id="11" name="図 10">
            <a:extLst>
              <a:ext uri="{FF2B5EF4-FFF2-40B4-BE49-F238E27FC236}">
                <a16:creationId xmlns:a16="http://schemas.microsoft.com/office/drawing/2014/main" id="{0AE8BFEF-14C1-33B9-7D4D-180CB3AF0AD8}"/>
              </a:ext>
            </a:extLst>
          </p:cNvPr>
          <p:cNvPicPr>
            <a:picLocks noChangeAspect="1"/>
          </p:cNvPicPr>
          <p:nvPr/>
        </p:nvPicPr>
        <p:blipFill>
          <a:blip r:embed="rId3"/>
          <a:stretch>
            <a:fillRect/>
          </a:stretch>
        </p:blipFill>
        <p:spPr>
          <a:xfrm>
            <a:off x="10139940" y="1926498"/>
            <a:ext cx="1557338" cy="1502502"/>
          </a:xfrm>
          <a:prstGeom prst="rect">
            <a:avLst/>
          </a:prstGeom>
        </p:spPr>
      </p:pic>
      <p:pic>
        <p:nvPicPr>
          <p:cNvPr id="13" name="図 12">
            <a:extLst>
              <a:ext uri="{FF2B5EF4-FFF2-40B4-BE49-F238E27FC236}">
                <a16:creationId xmlns:a16="http://schemas.microsoft.com/office/drawing/2014/main" id="{A5937A46-442B-1F7F-1D10-0B1E82BC502C}"/>
              </a:ext>
            </a:extLst>
          </p:cNvPr>
          <p:cNvPicPr>
            <a:picLocks noChangeAspect="1"/>
          </p:cNvPicPr>
          <p:nvPr/>
        </p:nvPicPr>
        <p:blipFill>
          <a:blip r:embed="rId4"/>
          <a:stretch>
            <a:fillRect/>
          </a:stretch>
        </p:blipFill>
        <p:spPr>
          <a:xfrm>
            <a:off x="10139091" y="4086381"/>
            <a:ext cx="1540606" cy="1469611"/>
          </a:xfrm>
          <a:prstGeom prst="rect">
            <a:avLst/>
          </a:prstGeom>
        </p:spPr>
      </p:pic>
      <p:sp>
        <p:nvSpPr>
          <p:cNvPr id="15" name="テキスト ボックス 14">
            <a:extLst>
              <a:ext uri="{FF2B5EF4-FFF2-40B4-BE49-F238E27FC236}">
                <a16:creationId xmlns:a16="http://schemas.microsoft.com/office/drawing/2014/main" id="{B279A78F-3C42-BE05-34C3-2994864924AE}"/>
              </a:ext>
            </a:extLst>
          </p:cNvPr>
          <p:cNvSpPr txBox="1"/>
          <p:nvPr/>
        </p:nvSpPr>
        <p:spPr>
          <a:xfrm>
            <a:off x="10004209" y="5577647"/>
            <a:ext cx="1828800" cy="276999"/>
          </a:xfrm>
          <a:prstGeom prst="rect">
            <a:avLst/>
          </a:prstGeom>
          <a:noFill/>
        </p:spPr>
        <p:txBody>
          <a:bodyPr wrap="square">
            <a:spAutoFit/>
          </a:bodyPr>
          <a:lstStyle/>
          <a:p>
            <a:pPr algn="ctr"/>
            <a:r>
              <a:rPr lang="ja-JP" altLang="en-US" sz="1200" dirty="0"/>
              <a:t>https://claude.ai/</a:t>
            </a:r>
          </a:p>
        </p:txBody>
      </p:sp>
      <p:sp>
        <p:nvSpPr>
          <p:cNvPr id="16" name="コンテンツ プレースホルダー 4">
            <a:extLst>
              <a:ext uri="{FF2B5EF4-FFF2-40B4-BE49-F238E27FC236}">
                <a16:creationId xmlns:a16="http://schemas.microsoft.com/office/drawing/2014/main" id="{3BFAE06C-EC79-23B5-BBD4-AF6911F64F9D}"/>
              </a:ext>
            </a:extLst>
          </p:cNvPr>
          <p:cNvSpPr txBox="1">
            <a:spLocks/>
          </p:cNvSpPr>
          <p:nvPr/>
        </p:nvSpPr>
        <p:spPr>
          <a:xfrm>
            <a:off x="300681" y="1528893"/>
            <a:ext cx="9321342" cy="206023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b="0" dirty="0"/>
              <a:t>ソースコードの特徴分析の先行研究では大野らが</a:t>
            </a:r>
            <a:endParaRPr lang="en-US" altLang="ja-JP" sz="3200" b="0" dirty="0"/>
          </a:p>
          <a:p>
            <a:r>
              <a:rPr lang="ja-JP" altLang="en-US" sz="3200" b="0" dirty="0"/>
              <a:t>ソースコードから得られる特徴を確率モデルで抽出し，そのモデルに学習させることで執筆者の識別などに応用している．</a:t>
            </a:r>
            <a:endParaRPr lang="en-US" altLang="ja-JP" sz="3200" b="0" dirty="0"/>
          </a:p>
        </p:txBody>
      </p:sp>
      <p:sp>
        <p:nvSpPr>
          <p:cNvPr id="17" name="コンテンツ プレースホルダー 4">
            <a:extLst>
              <a:ext uri="{FF2B5EF4-FFF2-40B4-BE49-F238E27FC236}">
                <a16:creationId xmlns:a16="http://schemas.microsoft.com/office/drawing/2014/main" id="{21292464-02B7-5320-0526-DCA6358AD5FF}"/>
              </a:ext>
            </a:extLst>
          </p:cNvPr>
          <p:cNvSpPr txBox="1">
            <a:spLocks/>
          </p:cNvSpPr>
          <p:nvPr/>
        </p:nvSpPr>
        <p:spPr>
          <a:xfrm>
            <a:off x="300681" y="5148796"/>
            <a:ext cx="9703528" cy="85770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3200" b="0" dirty="0"/>
              <a:t>ソースコードの執筆者固有の癖を大規模言語モデル（</a:t>
            </a:r>
            <a:r>
              <a:rPr lang="en-US" altLang="ja-JP" sz="3200" b="0" dirty="0"/>
              <a:t>LLM</a:t>
            </a:r>
            <a:r>
              <a:rPr lang="ja-JP" altLang="en-US" sz="3200" b="0" dirty="0"/>
              <a:t>）で捉えるアプローチを提案する．</a:t>
            </a:r>
            <a:endParaRPr lang="en-US" altLang="ja-JP" sz="3200" b="0" dirty="0"/>
          </a:p>
        </p:txBody>
      </p:sp>
    </p:spTree>
    <p:extLst>
      <p:ext uri="{BB962C8B-B14F-4D97-AF65-F5344CB8AC3E}">
        <p14:creationId xmlns:p14="http://schemas.microsoft.com/office/powerpoint/2010/main" val="2835554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24EC2-A6D9-05F9-02F4-7DF265EE49D4}"/>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CFC3FF7-14B7-B0A7-8304-55243D21AB66}"/>
              </a:ext>
            </a:extLst>
          </p:cNvPr>
          <p:cNvSpPr>
            <a:spLocks noGrp="1"/>
          </p:cNvSpPr>
          <p:nvPr>
            <p:ph type="sldNum" sz="quarter" idx="4"/>
          </p:nvPr>
        </p:nvSpPr>
        <p:spPr>
          <a:xfrm>
            <a:off x="10918609" y="129868"/>
            <a:ext cx="972710" cy="465364"/>
          </a:xfrm>
        </p:spPr>
        <p:txBody>
          <a:bodyPr/>
          <a:lstStyle/>
          <a:p>
            <a:fld id="{75D4A0EC-724D-4B8F-90CC-0CA230CA249D}" type="slidenum">
              <a:rPr lang="ja-JP" altLang="en-US" smtClean="0"/>
              <a:pPr/>
              <a:t>3</a:t>
            </a:fld>
            <a:endParaRPr lang="ja-JP" altLang="en-US" dirty="0"/>
          </a:p>
        </p:txBody>
      </p:sp>
      <p:sp>
        <p:nvSpPr>
          <p:cNvPr id="3" name="タイトル 2">
            <a:extLst>
              <a:ext uri="{FF2B5EF4-FFF2-40B4-BE49-F238E27FC236}">
                <a16:creationId xmlns:a16="http://schemas.microsoft.com/office/drawing/2014/main" id="{688111CA-312D-3738-1FF4-95971CAB051D}"/>
              </a:ext>
            </a:extLst>
          </p:cNvPr>
          <p:cNvSpPr>
            <a:spLocks noGrp="1"/>
          </p:cNvSpPr>
          <p:nvPr>
            <p:ph type="title"/>
          </p:nvPr>
        </p:nvSpPr>
        <p:spPr>
          <a:xfrm>
            <a:off x="575349" y="1526537"/>
            <a:ext cx="11704320" cy="1502502"/>
          </a:xfrm>
        </p:spPr>
        <p:txBody>
          <a:bodyPr>
            <a:noAutofit/>
          </a:bodyPr>
          <a:lstStyle/>
          <a:p>
            <a:r>
              <a:rPr kumimoji="1" lang="ja-JP" altLang="en-US" sz="3200" dirty="0"/>
              <a:t>対象者を１人決める</a:t>
            </a:r>
            <a:br>
              <a:rPr kumimoji="1" lang="en-US" altLang="ja-JP" sz="3200" dirty="0"/>
            </a:br>
            <a:r>
              <a:rPr kumimoji="1" lang="ja-JP" altLang="en-US" sz="3200" dirty="0"/>
              <a:t>対象者の過去のソースコードを収集し</a:t>
            </a:r>
            <a:r>
              <a:rPr lang="ja-JP" altLang="en-US" sz="3200" dirty="0"/>
              <a:t>，</a:t>
            </a:r>
            <a:r>
              <a:rPr kumimoji="1" lang="ja-JP" altLang="en-US" sz="3200" dirty="0"/>
              <a:t>傾向</a:t>
            </a:r>
            <a:r>
              <a:rPr lang="ja-JP" altLang="en-US" sz="3200" dirty="0"/>
              <a:t>・</a:t>
            </a:r>
            <a:r>
              <a:rPr kumimoji="1" lang="ja-JP" altLang="en-US" sz="3200" dirty="0"/>
              <a:t>特徴を分析</a:t>
            </a:r>
            <a:br>
              <a:rPr kumimoji="1" lang="en-US" altLang="ja-JP" sz="3200" dirty="0"/>
            </a:br>
            <a:r>
              <a:rPr lang="ja-JP" altLang="en-US" sz="3200" dirty="0"/>
              <a:t>新たに与えられたソースコードが対象者のものか判定する</a:t>
            </a:r>
            <a:endParaRPr kumimoji="1" lang="ja-JP" altLang="en-US" sz="3200" dirty="0"/>
          </a:p>
        </p:txBody>
      </p:sp>
      <p:sp>
        <p:nvSpPr>
          <p:cNvPr id="4" name="コンテンツ プレースホルダー 3">
            <a:extLst>
              <a:ext uri="{FF2B5EF4-FFF2-40B4-BE49-F238E27FC236}">
                <a16:creationId xmlns:a16="http://schemas.microsoft.com/office/drawing/2014/main" id="{9C6BF444-4E45-3333-4F77-F4465B197128}"/>
              </a:ext>
            </a:extLst>
          </p:cNvPr>
          <p:cNvSpPr>
            <a:spLocks noGrp="1"/>
          </p:cNvSpPr>
          <p:nvPr>
            <p:ph idx="1"/>
          </p:nvPr>
        </p:nvSpPr>
        <p:spPr/>
        <p:txBody>
          <a:bodyPr/>
          <a:lstStyle/>
          <a:p>
            <a:r>
              <a:rPr lang="ja-JP" altLang="en-US" dirty="0"/>
              <a:t>目的</a:t>
            </a:r>
          </a:p>
        </p:txBody>
      </p:sp>
      <p:sp>
        <p:nvSpPr>
          <p:cNvPr id="13" name="フリーフォーム: 図形 12">
            <a:extLst>
              <a:ext uri="{FF2B5EF4-FFF2-40B4-BE49-F238E27FC236}">
                <a16:creationId xmlns:a16="http://schemas.microsoft.com/office/drawing/2014/main" id="{3C41389F-2749-E68F-5F8C-624B7AFF3B64}"/>
              </a:ext>
            </a:extLst>
          </p:cNvPr>
          <p:cNvSpPr/>
          <p:nvPr/>
        </p:nvSpPr>
        <p:spPr>
          <a:xfrm>
            <a:off x="1789198" y="5419561"/>
            <a:ext cx="562086" cy="654753"/>
          </a:xfrm>
          <a:custGeom>
            <a:avLst/>
            <a:gdLst>
              <a:gd name="connsiteX0" fmla="*/ 0 w 1238250"/>
              <a:gd name="connsiteY0" fmla="*/ 0 h 1571625"/>
              <a:gd name="connsiteX1" fmla="*/ 1238250 w 1238250"/>
              <a:gd name="connsiteY1" fmla="*/ 0 h 1571625"/>
              <a:gd name="connsiteX2" fmla="*/ 1238250 w 1238250"/>
              <a:gd name="connsiteY2" fmla="*/ 1085849 h 1571625"/>
              <a:gd name="connsiteX3" fmla="*/ 723900 w 1238250"/>
              <a:gd name="connsiteY3" fmla="*/ 1085849 h 1571625"/>
              <a:gd name="connsiteX4" fmla="*/ 723900 w 1238250"/>
              <a:gd name="connsiteY4" fmla="*/ 1571622 h 1571625"/>
              <a:gd name="connsiteX5" fmla="*/ 1238250 w 1238250"/>
              <a:gd name="connsiteY5" fmla="*/ 1085849 h 1571625"/>
              <a:gd name="connsiteX6" fmla="*/ 1238250 w 1238250"/>
              <a:gd name="connsiteY6" fmla="*/ 1104900 h 1571625"/>
              <a:gd name="connsiteX7" fmla="*/ 723900 w 1238250"/>
              <a:gd name="connsiteY7" fmla="*/ 1571625 h 1571625"/>
              <a:gd name="connsiteX8" fmla="*/ 0 w 1238250"/>
              <a:gd name="connsiteY8" fmla="*/ 157162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0" h="1571625">
                <a:moveTo>
                  <a:pt x="0" y="0"/>
                </a:moveTo>
                <a:lnTo>
                  <a:pt x="1238250" y="0"/>
                </a:lnTo>
                <a:lnTo>
                  <a:pt x="1238250" y="1085849"/>
                </a:lnTo>
                <a:lnTo>
                  <a:pt x="723900" y="1085849"/>
                </a:lnTo>
                <a:lnTo>
                  <a:pt x="723900" y="1571622"/>
                </a:lnTo>
                <a:lnTo>
                  <a:pt x="1238250" y="1085849"/>
                </a:lnTo>
                <a:lnTo>
                  <a:pt x="1238250" y="1104900"/>
                </a:lnTo>
                <a:lnTo>
                  <a:pt x="723900" y="1571625"/>
                </a:lnTo>
                <a:lnTo>
                  <a:pt x="0" y="1571625"/>
                </a:lnTo>
                <a:close/>
              </a:path>
            </a:pathLst>
          </a:custGeom>
          <a:noFill/>
          <a:ln w="5715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0" name="矢印: 右 19">
            <a:extLst>
              <a:ext uri="{FF2B5EF4-FFF2-40B4-BE49-F238E27FC236}">
                <a16:creationId xmlns:a16="http://schemas.microsoft.com/office/drawing/2014/main" id="{6A034AFC-8F8C-2089-2D13-B94DDAE6B8BE}"/>
              </a:ext>
            </a:extLst>
          </p:cNvPr>
          <p:cNvSpPr/>
          <p:nvPr/>
        </p:nvSpPr>
        <p:spPr>
          <a:xfrm>
            <a:off x="6779200" y="4861078"/>
            <a:ext cx="1112846" cy="781082"/>
          </a:xfrm>
          <a:prstGeom prst="rightArrow">
            <a:avLst/>
          </a:prstGeom>
          <a:noFill/>
          <a:ln>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65D09CE0-8355-972B-8DF8-DAEDFA74B1B9}"/>
              </a:ext>
            </a:extLst>
          </p:cNvPr>
          <p:cNvSpPr txBox="1"/>
          <p:nvPr/>
        </p:nvSpPr>
        <p:spPr>
          <a:xfrm>
            <a:off x="8428302" y="6002870"/>
            <a:ext cx="2074648" cy="276999"/>
          </a:xfrm>
          <a:prstGeom prst="rect">
            <a:avLst/>
          </a:prstGeom>
          <a:noFill/>
        </p:spPr>
        <p:txBody>
          <a:bodyPr wrap="square">
            <a:spAutoFit/>
          </a:bodyPr>
          <a:lstStyle/>
          <a:p>
            <a:pPr algn="ctr"/>
            <a:r>
              <a:rPr lang="ja-JP" altLang="en-US" sz="1200" dirty="0"/>
              <a:t>https://chatgpt.com/</a:t>
            </a:r>
          </a:p>
        </p:txBody>
      </p:sp>
      <p:pic>
        <p:nvPicPr>
          <p:cNvPr id="9" name="図 8">
            <a:extLst>
              <a:ext uri="{FF2B5EF4-FFF2-40B4-BE49-F238E27FC236}">
                <a16:creationId xmlns:a16="http://schemas.microsoft.com/office/drawing/2014/main" id="{BFD2FFC1-0D9C-19FE-3E4D-2CE863AF73DB}"/>
              </a:ext>
            </a:extLst>
          </p:cNvPr>
          <p:cNvPicPr>
            <a:picLocks noChangeAspect="1"/>
          </p:cNvPicPr>
          <p:nvPr/>
        </p:nvPicPr>
        <p:blipFill>
          <a:blip r:embed="rId3"/>
          <a:stretch>
            <a:fillRect/>
          </a:stretch>
        </p:blipFill>
        <p:spPr>
          <a:xfrm>
            <a:off x="8686957" y="4500368"/>
            <a:ext cx="1557338" cy="1502502"/>
          </a:xfrm>
          <a:prstGeom prst="rect">
            <a:avLst/>
          </a:prstGeom>
        </p:spPr>
      </p:pic>
      <p:sp>
        <p:nvSpPr>
          <p:cNvPr id="5" name="フリーフォーム: 図形 4">
            <a:extLst>
              <a:ext uri="{FF2B5EF4-FFF2-40B4-BE49-F238E27FC236}">
                <a16:creationId xmlns:a16="http://schemas.microsoft.com/office/drawing/2014/main" id="{14BCC0FA-57A5-4AF8-63E0-68A714525B2A}"/>
              </a:ext>
            </a:extLst>
          </p:cNvPr>
          <p:cNvSpPr/>
          <p:nvPr/>
        </p:nvSpPr>
        <p:spPr>
          <a:xfrm>
            <a:off x="2683067" y="5419561"/>
            <a:ext cx="562086" cy="654753"/>
          </a:xfrm>
          <a:custGeom>
            <a:avLst/>
            <a:gdLst>
              <a:gd name="connsiteX0" fmla="*/ 0 w 1238250"/>
              <a:gd name="connsiteY0" fmla="*/ 0 h 1571625"/>
              <a:gd name="connsiteX1" fmla="*/ 1238250 w 1238250"/>
              <a:gd name="connsiteY1" fmla="*/ 0 h 1571625"/>
              <a:gd name="connsiteX2" fmla="*/ 1238250 w 1238250"/>
              <a:gd name="connsiteY2" fmla="*/ 1085849 h 1571625"/>
              <a:gd name="connsiteX3" fmla="*/ 723900 w 1238250"/>
              <a:gd name="connsiteY3" fmla="*/ 1085849 h 1571625"/>
              <a:gd name="connsiteX4" fmla="*/ 723900 w 1238250"/>
              <a:gd name="connsiteY4" fmla="*/ 1571622 h 1571625"/>
              <a:gd name="connsiteX5" fmla="*/ 1238250 w 1238250"/>
              <a:gd name="connsiteY5" fmla="*/ 1085849 h 1571625"/>
              <a:gd name="connsiteX6" fmla="*/ 1238250 w 1238250"/>
              <a:gd name="connsiteY6" fmla="*/ 1104900 h 1571625"/>
              <a:gd name="connsiteX7" fmla="*/ 723900 w 1238250"/>
              <a:gd name="connsiteY7" fmla="*/ 1571625 h 1571625"/>
              <a:gd name="connsiteX8" fmla="*/ 0 w 1238250"/>
              <a:gd name="connsiteY8" fmla="*/ 157162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0" h="1571625">
                <a:moveTo>
                  <a:pt x="0" y="0"/>
                </a:moveTo>
                <a:lnTo>
                  <a:pt x="1238250" y="0"/>
                </a:lnTo>
                <a:lnTo>
                  <a:pt x="1238250" y="1085849"/>
                </a:lnTo>
                <a:lnTo>
                  <a:pt x="723900" y="1085849"/>
                </a:lnTo>
                <a:lnTo>
                  <a:pt x="723900" y="1571622"/>
                </a:lnTo>
                <a:lnTo>
                  <a:pt x="1238250" y="1085849"/>
                </a:lnTo>
                <a:lnTo>
                  <a:pt x="1238250" y="1104900"/>
                </a:lnTo>
                <a:lnTo>
                  <a:pt x="723900" y="1571625"/>
                </a:lnTo>
                <a:lnTo>
                  <a:pt x="0" y="1571625"/>
                </a:lnTo>
                <a:close/>
              </a:path>
            </a:pathLst>
          </a:custGeom>
          <a:noFill/>
          <a:ln w="5715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7" name="フリーフォーム: 図形 6">
            <a:extLst>
              <a:ext uri="{FF2B5EF4-FFF2-40B4-BE49-F238E27FC236}">
                <a16:creationId xmlns:a16="http://schemas.microsoft.com/office/drawing/2014/main" id="{A6BC6C9E-6474-D3FB-AE98-194ED4A00F8F}"/>
              </a:ext>
            </a:extLst>
          </p:cNvPr>
          <p:cNvSpPr/>
          <p:nvPr/>
        </p:nvSpPr>
        <p:spPr>
          <a:xfrm>
            <a:off x="3576936" y="5419560"/>
            <a:ext cx="562086" cy="654753"/>
          </a:xfrm>
          <a:custGeom>
            <a:avLst/>
            <a:gdLst>
              <a:gd name="connsiteX0" fmla="*/ 0 w 1238250"/>
              <a:gd name="connsiteY0" fmla="*/ 0 h 1571625"/>
              <a:gd name="connsiteX1" fmla="*/ 1238250 w 1238250"/>
              <a:gd name="connsiteY1" fmla="*/ 0 h 1571625"/>
              <a:gd name="connsiteX2" fmla="*/ 1238250 w 1238250"/>
              <a:gd name="connsiteY2" fmla="*/ 1085849 h 1571625"/>
              <a:gd name="connsiteX3" fmla="*/ 723900 w 1238250"/>
              <a:gd name="connsiteY3" fmla="*/ 1085849 h 1571625"/>
              <a:gd name="connsiteX4" fmla="*/ 723900 w 1238250"/>
              <a:gd name="connsiteY4" fmla="*/ 1571622 h 1571625"/>
              <a:gd name="connsiteX5" fmla="*/ 1238250 w 1238250"/>
              <a:gd name="connsiteY5" fmla="*/ 1085849 h 1571625"/>
              <a:gd name="connsiteX6" fmla="*/ 1238250 w 1238250"/>
              <a:gd name="connsiteY6" fmla="*/ 1104900 h 1571625"/>
              <a:gd name="connsiteX7" fmla="*/ 723900 w 1238250"/>
              <a:gd name="connsiteY7" fmla="*/ 1571625 h 1571625"/>
              <a:gd name="connsiteX8" fmla="*/ 0 w 1238250"/>
              <a:gd name="connsiteY8" fmla="*/ 157162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0" h="1571625">
                <a:moveTo>
                  <a:pt x="0" y="0"/>
                </a:moveTo>
                <a:lnTo>
                  <a:pt x="1238250" y="0"/>
                </a:lnTo>
                <a:lnTo>
                  <a:pt x="1238250" y="1085849"/>
                </a:lnTo>
                <a:lnTo>
                  <a:pt x="723900" y="1085849"/>
                </a:lnTo>
                <a:lnTo>
                  <a:pt x="723900" y="1571622"/>
                </a:lnTo>
                <a:lnTo>
                  <a:pt x="1238250" y="1085849"/>
                </a:lnTo>
                <a:lnTo>
                  <a:pt x="1238250" y="1104900"/>
                </a:lnTo>
                <a:lnTo>
                  <a:pt x="723900" y="1571625"/>
                </a:lnTo>
                <a:lnTo>
                  <a:pt x="0" y="1571625"/>
                </a:lnTo>
                <a:close/>
              </a:path>
            </a:pathLst>
          </a:custGeom>
          <a:noFill/>
          <a:ln w="5715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8" name="フリーフォーム: 図形 7">
            <a:extLst>
              <a:ext uri="{FF2B5EF4-FFF2-40B4-BE49-F238E27FC236}">
                <a16:creationId xmlns:a16="http://schemas.microsoft.com/office/drawing/2014/main" id="{2379C207-89EE-D432-E273-0098B2E72B10}"/>
              </a:ext>
            </a:extLst>
          </p:cNvPr>
          <p:cNvSpPr/>
          <p:nvPr/>
        </p:nvSpPr>
        <p:spPr>
          <a:xfrm>
            <a:off x="4475624" y="5419559"/>
            <a:ext cx="562086" cy="654753"/>
          </a:xfrm>
          <a:custGeom>
            <a:avLst/>
            <a:gdLst>
              <a:gd name="connsiteX0" fmla="*/ 0 w 1238250"/>
              <a:gd name="connsiteY0" fmla="*/ 0 h 1571625"/>
              <a:gd name="connsiteX1" fmla="*/ 1238250 w 1238250"/>
              <a:gd name="connsiteY1" fmla="*/ 0 h 1571625"/>
              <a:gd name="connsiteX2" fmla="*/ 1238250 w 1238250"/>
              <a:gd name="connsiteY2" fmla="*/ 1085849 h 1571625"/>
              <a:gd name="connsiteX3" fmla="*/ 723900 w 1238250"/>
              <a:gd name="connsiteY3" fmla="*/ 1085849 h 1571625"/>
              <a:gd name="connsiteX4" fmla="*/ 723900 w 1238250"/>
              <a:gd name="connsiteY4" fmla="*/ 1571622 h 1571625"/>
              <a:gd name="connsiteX5" fmla="*/ 1238250 w 1238250"/>
              <a:gd name="connsiteY5" fmla="*/ 1085849 h 1571625"/>
              <a:gd name="connsiteX6" fmla="*/ 1238250 w 1238250"/>
              <a:gd name="connsiteY6" fmla="*/ 1104900 h 1571625"/>
              <a:gd name="connsiteX7" fmla="*/ 723900 w 1238250"/>
              <a:gd name="connsiteY7" fmla="*/ 1571625 h 1571625"/>
              <a:gd name="connsiteX8" fmla="*/ 0 w 1238250"/>
              <a:gd name="connsiteY8" fmla="*/ 157162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0" h="1571625">
                <a:moveTo>
                  <a:pt x="0" y="0"/>
                </a:moveTo>
                <a:lnTo>
                  <a:pt x="1238250" y="0"/>
                </a:lnTo>
                <a:lnTo>
                  <a:pt x="1238250" y="1085849"/>
                </a:lnTo>
                <a:lnTo>
                  <a:pt x="723900" y="1085849"/>
                </a:lnTo>
                <a:lnTo>
                  <a:pt x="723900" y="1571622"/>
                </a:lnTo>
                <a:lnTo>
                  <a:pt x="1238250" y="1085849"/>
                </a:lnTo>
                <a:lnTo>
                  <a:pt x="1238250" y="1104900"/>
                </a:lnTo>
                <a:lnTo>
                  <a:pt x="723900" y="1571625"/>
                </a:lnTo>
                <a:lnTo>
                  <a:pt x="0" y="1571625"/>
                </a:lnTo>
                <a:close/>
              </a:path>
            </a:pathLst>
          </a:custGeom>
          <a:noFill/>
          <a:ln w="5715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0" name="フリーフォーム: 図形 9">
            <a:extLst>
              <a:ext uri="{FF2B5EF4-FFF2-40B4-BE49-F238E27FC236}">
                <a16:creationId xmlns:a16="http://schemas.microsoft.com/office/drawing/2014/main" id="{AFFA26BC-13CA-4D2F-1CC7-76FF58C703A7}"/>
              </a:ext>
            </a:extLst>
          </p:cNvPr>
          <p:cNvSpPr/>
          <p:nvPr/>
        </p:nvSpPr>
        <p:spPr>
          <a:xfrm>
            <a:off x="5375686" y="5419558"/>
            <a:ext cx="562086" cy="654753"/>
          </a:xfrm>
          <a:custGeom>
            <a:avLst/>
            <a:gdLst>
              <a:gd name="connsiteX0" fmla="*/ 0 w 1238250"/>
              <a:gd name="connsiteY0" fmla="*/ 0 h 1571625"/>
              <a:gd name="connsiteX1" fmla="*/ 1238250 w 1238250"/>
              <a:gd name="connsiteY1" fmla="*/ 0 h 1571625"/>
              <a:gd name="connsiteX2" fmla="*/ 1238250 w 1238250"/>
              <a:gd name="connsiteY2" fmla="*/ 1085849 h 1571625"/>
              <a:gd name="connsiteX3" fmla="*/ 723900 w 1238250"/>
              <a:gd name="connsiteY3" fmla="*/ 1085849 h 1571625"/>
              <a:gd name="connsiteX4" fmla="*/ 723900 w 1238250"/>
              <a:gd name="connsiteY4" fmla="*/ 1571622 h 1571625"/>
              <a:gd name="connsiteX5" fmla="*/ 1238250 w 1238250"/>
              <a:gd name="connsiteY5" fmla="*/ 1085849 h 1571625"/>
              <a:gd name="connsiteX6" fmla="*/ 1238250 w 1238250"/>
              <a:gd name="connsiteY6" fmla="*/ 1104900 h 1571625"/>
              <a:gd name="connsiteX7" fmla="*/ 723900 w 1238250"/>
              <a:gd name="connsiteY7" fmla="*/ 1571625 h 1571625"/>
              <a:gd name="connsiteX8" fmla="*/ 0 w 1238250"/>
              <a:gd name="connsiteY8" fmla="*/ 157162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0" h="1571625">
                <a:moveTo>
                  <a:pt x="0" y="0"/>
                </a:moveTo>
                <a:lnTo>
                  <a:pt x="1238250" y="0"/>
                </a:lnTo>
                <a:lnTo>
                  <a:pt x="1238250" y="1085849"/>
                </a:lnTo>
                <a:lnTo>
                  <a:pt x="723900" y="1085849"/>
                </a:lnTo>
                <a:lnTo>
                  <a:pt x="723900" y="1571622"/>
                </a:lnTo>
                <a:lnTo>
                  <a:pt x="1238250" y="1085849"/>
                </a:lnTo>
                <a:lnTo>
                  <a:pt x="1238250" y="1104900"/>
                </a:lnTo>
                <a:lnTo>
                  <a:pt x="723900" y="1571625"/>
                </a:lnTo>
                <a:lnTo>
                  <a:pt x="0" y="1571625"/>
                </a:lnTo>
                <a:close/>
              </a:path>
            </a:pathLst>
          </a:custGeom>
          <a:noFill/>
          <a:ln w="5715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1" name="フリーフォーム: 図形 10">
            <a:extLst>
              <a:ext uri="{FF2B5EF4-FFF2-40B4-BE49-F238E27FC236}">
                <a16:creationId xmlns:a16="http://schemas.microsoft.com/office/drawing/2014/main" id="{E32A42D3-0200-261E-7CE3-081AC739B762}"/>
              </a:ext>
            </a:extLst>
          </p:cNvPr>
          <p:cNvSpPr/>
          <p:nvPr/>
        </p:nvSpPr>
        <p:spPr>
          <a:xfrm>
            <a:off x="1789198" y="4351965"/>
            <a:ext cx="562086" cy="654753"/>
          </a:xfrm>
          <a:custGeom>
            <a:avLst/>
            <a:gdLst>
              <a:gd name="connsiteX0" fmla="*/ 0 w 1238250"/>
              <a:gd name="connsiteY0" fmla="*/ 0 h 1571625"/>
              <a:gd name="connsiteX1" fmla="*/ 1238250 w 1238250"/>
              <a:gd name="connsiteY1" fmla="*/ 0 h 1571625"/>
              <a:gd name="connsiteX2" fmla="*/ 1238250 w 1238250"/>
              <a:gd name="connsiteY2" fmla="*/ 1085849 h 1571625"/>
              <a:gd name="connsiteX3" fmla="*/ 723900 w 1238250"/>
              <a:gd name="connsiteY3" fmla="*/ 1085849 h 1571625"/>
              <a:gd name="connsiteX4" fmla="*/ 723900 w 1238250"/>
              <a:gd name="connsiteY4" fmla="*/ 1571622 h 1571625"/>
              <a:gd name="connsiteX5" fmla="*/ 1238250 w 1238250"/>
              <a:gd name="connsiteY5" fmla="*/ 1085849 h 1571625"/>
              <a:gd name="connsiteX6" fmla="*/ 1238250 w 1238250"/>
              <a:gd name="connsiteY6" fmla="*/ 1104900 h 1571625"/>
              <a:gd name="connsiteX7" fmla="*/ 723900 w 1238250"/>
              <a:gd name="connsiteY7" fmla="*/ 1571625 h 1571625"/>
              <a:gd name="connsiteX8" fmla="*/ 0 w 1238250"/>
              <a:gd name="connsiteY8" fmla="*/ 157162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0" h="1571625">
                <a:moveTo>
                  <a:pt x="0" y="0"/>
                </a:moveTo>
                <a:lnTo>
                  <a:pt x="1238250" y="0"/>
                </a:lnTo>
                <a:lnTo>
                  <a:pt x="1238250" y="1085849"/>
                </a:lnTo>
                <a:lnTo>
                  <a:pt x="723900" y="1085849"/>
                </a:lnTo>
                <a:lnTo>
                  <a:pt x="723900" y="1571622"/>
                </a:lnTo>
                <a:lnTo>
                  <a:pt x="1238250" y="1085849"/>
                </a:lnTo>
                <a:lnTo>
                  <a:pt x="1238250" y="1104900"/>
                </a:lnTo>
                <a:lnTo>
                  <a:pt x="723900" y="1571625"/>
                </a:lnTo>
                <a:lnTo>
                  <a:pt x="0" y="1571625"/>
                </a:lnTo>
                <a:close/>
              </a:path>
            </a:pathLst>
          </a:custGeom>
          <a:noFill/>
          <a:ln w="5715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2" name="フリーフォーム: 図形 11">
            <a:extLst>
              <a:ext uri="{FF2B5EF4-FFF2-40B4-BE49-F238E27FC236}">
                <a16:creationId xmlns:a16="http://schemas.microsoft.com/office/drawing/2014/main" id="{34AD37D8-CFB2-BFD3-E56C-F23E82561E78}"/>
              </a:ext>
            </a:extLst>
          </p:cNvPr>
          <p:cNvSpPr/>
          <p:nvPr/>
        </p:nvSpPr>
        <p:spPr>
          <a:xfrm>
            <a:off x="2683067" y="4351965"/>
            <a:ext cx="562086" cy="654753"/>
          </a:xfrm>
          <a:custGeom>
            <a:avLst/>
            <a:gdLst>
              <a:gd name="connsiteX0" fmla="*/ 0 w 1238250"/>
              <a:gd name="connsiteY0" fmla="*/ 0 h 1571625"/>
              <a:gd name="connsiteX1" fmla="*/ 1238250 w 1238250"/>
              <a:gd name="connsiteY1" fmla="*/ 0 h 1571625"/>
              <a:gd name="connsiteX2" fmla="*/ 1238250 w 1238250"/>
              <a:gd name="connsiteY2" fmla="*/ 1085849 h 1571625"/>
              <a:gd name="connsiteX3" fmla="*/ 723900 w 1238250"/>
              <a:gd name="connsiteY3" fmla="*/ 1085849 h 1571625"/>
              <a:gd name="connsiteX4" fmla="*/ 723900 w 1238250"/>
              <a:gd name="connsiteY4" fmla="*/ 1571622 h 1571625"/>
              <a:gd name="connsiteX5" fmla="*/ 1238250 w 1238250"/>
              <a:gd name="connsiteY5" fmla="*/ 1085849 h 1571625"/>
              <a:gd name="connsiteX6" fmla="*/ 1238250 w 1238250"/>
              <a:gd name="connsiteY6" fmla="*/ 1104900 h 1571625"/>
              <a:gd name="connsiteX7" fmla="*/ 723900 w 1238250"/>
              <a:gd name="connsiteY7" fmla="*/ 1571625 h 1571625"/>
              <a:gd name="connsiteX8" fmla="*/ 0 w 1238250"/>
              <a:gd name="connsiteY8" fmla="*/ 157162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0" h="1571625">
                <a:moveTo>
                  <a:pt x="0" y="0"/>
                </a:moveTo>
                <a:lnTo>
                  <a:pt x="1238250" y="0"/>
                </a:lnTo>
                <a:lnTo>
                  <a:pt x="1238250" y="1085849"/>
                </a:lnTo>
                <a:lnTo>
                  <a:pt x="723900" y="1085849"/>
                </a:lnTo>
                <a:lnTo>
                  <a:pt x="723900" y="1571622"/>
                </a:lnTo>
                <a:lnTo>
                  <a:pt x="1238250" y="1085849"/>
                </a:lnTo>
                <a:lnTo>
                  <a:pt x="1238250" y="1104900"/>
                </a:lnTo>
                <a:lnTo>
                  <a:pt x="723900" y="1571625"/>
                </a:lnTo>
                <a:lnTo>
                  <a:pt x="0" y="1571625"/>
                </a:lnTo>
                <a:close/>
              </a:path>
            </a:pathLst>
          </a:custGeom>
          <a:noFill/>
          <a:ln w="5715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1" name="フリーフォーム: 図形 20">
            <a:extLst>
              <a:ext uri="{FF2B5EF4-FFF2-40B4-BE49-F238E27FC236}">
                <a16:creationId xmlns:a16="http://schemas.microsoft.com/office/drawing/2014/main" id="{4211EBF4-76A3-2F84-0E5D-EF944DF94627}"/>
              </a:ext>
            </a:extLst>
          </p:cNvPr>
          <p:cNvSpPr/>
          <p:nvPr/>
        </p:nvSpPr>
        <p:spPr>
          <a:xfrm>
            <a:off x="3576936" y="4351964"/>
            <a:ext cx="562086" cy="654753"/>
          </a:xfrm>
          <a:custGeom>
            <a:avLst/>
            <a:gdLst>
              <a:gd name="connsiteX0" fmla="*/ 0 w 1238250"/>
              <a:gd name="connsiteY0" fmla="*/ 0 h 1571625"/>
              <a:gd name="connsiteX1" fmla="*/ 1238250 w 1238250"/>
              <a:gd name="connsiteY1" fmla="*/ 0 h 1571625"/>
              <a:gd name="connsiteX2" fmla="*/ 1238250 w 1238250"/>
              <a:gd name="connsiteY2" fmla="*/ 1085849 h 1571625"/>
              <a:gd name="connsiteX3" fmla="*/ 723900 w 1238250"/>
              <a:gd name="connsiteY3" fmla="*/ 1085849 h 1571625"/>
              <a:gd name="connsiteX4" fmla="*/ 723900 w 1238250"/>
              <a:gd name="connsiteY4" fmla="*/ 1571622 h 1571625"/>
              <a:gd name="connsiteX5" fmla="*/ 1238250 w 1238250"/>
              <a:gd name="connsiteY5" fmla="*/ 1085849 h 1571625"/>
              <a:gd name="connsiteX6" fmla="*/ 1238250 w 1238250"/>
              <a:gd name="connsiteY6" fmla="*/ 1104900 h 1571625"/>
              <a:gd name="connsiteX7" fmla="*/ 723900 w 1238250"/>
              <a:gd name="connsiteY7" fmla="*/ 1571625 h 1571625"/>
              <a:gd name="connsiteX8" fmla="*/ 0 w 1238250"/>
              <a:gd name="connsiteY8" fmla="*/ 157162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0" h="1571625">
                <a:moveTo>
                  <a:pt x="0" y="0"/>
                </a:moveTo>
                <a:lnTo>
                  <a:pt x="1238250" y="0"/>
                </a:lnTo>
                <a:lnTo>
                  <a:pt x="1238250" y="1085849"/>
                </a:lnTo>
                <a:lnTo>
                  <a:pt x="723900" y="1085849"/>
                </a:lnTo>
                <a:lnTo>
                  <a:pt x="723900" y="1571622"/>
                </a:lnTo>
                <a:lnTo>
                  <a:pt x="1238250" y="1085849"/>
                </a:lnTo>
                <a:lnTo>
                  <a:pt x="1238250" y="1104900"/>
                </a:lnTo>
                <a:lnTo>
                  <a:pt x="723900" y="1571625"/>
                </a:lnTo>
                <a:lnTo>
                  <a:pt x="0" y="1571625"/>
                </a:lnTo>
                <a:close/>
              </a:path>
            </a:pathLst>
          </a:custGeom>
          <a:noFill/>
          <a:ln w="5715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2" name="フリーフォーム: 図形 21">
            <a:extLst>
              <a:ext uri="{FF2B5EF4-FFF2-40B4-BE49-F238E27FC236}">
                <a16:creationId xmlns:a16="http://schemas.microsoft.com/office/drawing/2014/main" id="{F30EEE5E-23FC-6888-FE1A-D0EBC1F18509}"/>
              </a:ext>
            </a:extLst>
          </p:cNvPr>
          <p:cNvSpPr/>
          <p:nvPr/>
        </p:nvSpPr>
        <p:spPr>
          <a:xfrm>
            <a:off x="4475624" y="4351963"/>
            <a:ext cx="562086" cy="654753"/>
          </a:xfrm>
          <a:custGeom>
            <a:avLst/>
            <a:gdLst>
              <a:gd name="connsiteX0" fmla="*/ 0 w 1238250"/>
              <a:gd name="connsiteY0" fmla="*/ 0 h 1571625"/>
              <a:gd name="connsiteX1" fmla="*/ 1238250 w 1238250"/>
              <a:gd name="connsiteY1" fmla="*/ 0 h 1571625"/>
              <a:gd name="connsiteX2" fmla="*/ 1238250 w 1238250"/>
              <a:gd name="connsiteY2" fmla="*/ 1085849 h 1571625"/>
              <a:gd name="connsiteX3" fmla="*/ 723900 w 1238250"/>
              <a:gd name="connsiteY3" fmla="*/ 1085849 h 1571625"/>
              <a:gd name="connsiteX4" fmla="*/ 723900 w 1238250"/>
              <a:gd name="connsiteY4" fmla="*/ 1571622 h 1571625"/>
              <a:gd name="connsiteX5" fmla="*/ 1238250 w 1238250"/>
              <a:gd name="connsiteY5" fmla="*/ 1085849 h 1571625"/>
              <a:gd name="connsiteX6" fmla="*/ 1238250 w 1238250"/>
              <a:gd name="connsiteY6" fmla="*/ 1104900 h 1571625"/>
              <a:gd name="connsiteX7" fmla="*/ 723900 w 1238250"/>
              <a:gd name="connsiteY7" fmla="*/ 1571625 h 1571625"/>
              <a:gd name="connsiteX8" fmla="*/ 0 w 1238250"/>
              <a:gd name="connsiteY8" fmla="*/ 157162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0" h="1571625">
                <a:moveTo>
                  <a:pt x="0" y="0"/>
                </a:moveTo>
                <a:lnTo>
                  <a:pt x="1238250" y="0"/>
                </a:lnTo>
                <a:lnTo>
                  <a:pt x="1238250" y="1085849"/>
                </a:lnTo>
                <a:lnTo>
                  <a:pt x="723900" y="1085849"/>
                </a:lnTo>
                <a:lnTo>
                  <a:pt x="723900" y="1571622"/>
                </a:lnTo>
                <a:lnTo>
                  <a:pt x="1238250" y="1085849"/>
                </a:lnTo>
                <a:lnTo>
                  <a:pt x="1238250" y="1104900"/>
                </a:lnTo>
                <a:lnTo>
                  <a:pt x="723900" y="1571625"/>
                </a:lnTo>
                <a:lnTo>
                  <a:pt x="0" y="1571625"/>
                </a:lnTo>
                <a:close/>
              </a:path>
            </a:pathLst>
          </a:custGeom>
          <a:noFill/>
          <a:ln w="5715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3" name="フリーフォーム: 図形 22">
            <a:extLst>
              <a:ext uri="{FF2B5EF4-FFF2-40B4-BE49-F238E27FC236}">
                <a16:creationId xmlns:a16="http://schemas.microsoft.com/office/drawing/2014/main" id="{367A2A97-8E68-1589-5D6B-B1199B98DD44}"/>
              </a:ext>
            </a:extLst>
          </p:cNvPr>
          <p:cNvSpPr/>
          <p:nvPr/>
        </p:nvSpPr>
        <p:spPr>
          <a:xfrm>
            <a:off x="5375686" y="4351962"/>
            <a:ext cx="562086" cy="654753"/>
          </a:xfrm>
          <a:custGeom>
            <a:avLst/>
            <a:gdLst>
              <a:gd name="connsiteX0" fmla="*/ 0 w 1238250"/>
              <a:gd name="connsiteY0" fmla="*/ 0 h 1571625"/>
              <a:gd name="connsiteX1" fmla="*/ 1238250 w 1238250"/>
              <a:gd name="connsiteY1" fmla="*/ 0 h 1571625"/>
              <a:gd name="connsiteX2" fmla="*/ 1238250 w 1238250"/>
              <a:gd name="connsiteY2" fmla="*/ 1085849 h 1571625"/>
              <a:gd name="connsiteX3" fmla="*/ 723900 w 1238250"/>
              <a:gd name="connsiteY3" fmla="*/ 1085849 h 1571625"/>
              <a:gd name="connsiteX4" fmla="*/ 723900 w 1238250"/>
              <a:gd name="connsiteY4" fmla="*/ 1571622 h 1571625"/>
              <a:gd name="connsiteX5" fmla="*/ 1238250 w 1238250"/>
              <a:gd name="connsiteY5" fmla="*/ 1085849 h 1571625"/>
              <a:gd name="connsiteX6" fmla="*/ 1238250 w 1238250"/>
              <a:gd name="connsiteY6" fmla="*/ 1104900 h 1571625"/>
              <a:gd name="connsiteX7" fmla="*/ 723900 w 1238250"/>
              <a:gd name="connsiteY7" fmla="*/ 1571625 h 1571625"/>
              <a:gd name="connsiteX8" fmla="*/ 0 w 1238250"/>
              <a:gd name="connsiteY8" fmla="*/ 157162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0" h="1571625">
                <a:moveTo>
                  <a:pt x="0" y="0"/>
                </a:moveTo>
                <a:lnTo>
                  <a:pt x="1238250" y="0"/>
                </a:lnTo>
                <a:lnTo>
                  <a:pt x="1238250" y="1085849"/>
                </a:lnTo>
                <a:lnTo>
                  <a:pt x="723900" y="1085849"/>
                </a:lnTo>
                <a:lnTo>
                  <a:pt x="723900" y="1571622"/>
                </a:lnTo>
                <a:lnTo>
                  <a:pt x="1238250" y="1085849"/>
                </a:lnTo>
                <a:lnTo>
                  <a:pt x="1238250" y="1104900"/>
                </a:lnTo>
                <a:lnTo>
                  <a:pt x="723900" y="1571625"/>
                </a:lnTo>
                <a:lnTo>
                  <a:pt x="0" y="1571625"/>
                </a:lnTo>
                <a:close/>
              </a:path>
            </a:pathLst>
          </a:custGeom>
          <a:noFill/>
          <a:ln w="5715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Tree>
    <p:extLst>
      <p:ext uri="{BB962C8B-B14F-4D97-AF65-F5344CB8AC3E}">
        <p14:creationId xmlns:p14="http://schemas.microsoft.com/office/powerpoint/2010/main" val="1347555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0E868-24EF-2147-593F-4430A50148E2}"/>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39DF263F-C2C4-4823-C0D3-ACD8D705A812}"/>
              </a:ext>
            </a:extLst>
          </p:cNvPr>
          <p:cNvSpPr>
            <a:spLocks noGrp="1"/>
          </p:cNvSpPr>
          <p:nvPr>
            <p:ph type="sldNum" sz="quarter" idx="4"/>
          </p:nvPr>
        </p:nvSpPr>
        <p:spPr>
          <a:xfrm>
            <a:off x="10918609" y="129868"/>
            <a:ext cx="972710" cy="465364"/>
          </a:xfrm>
        </p:spPr>
        <p:txBody>
          <a:bodyPr/>
          <a:lstStyle/>
          <a:p>
            <a:fld id="{75D4A0EC-724D-4B8F-90CC-0CA230CA249D}" type="slidenum">
              <a:rPr lang="ja-JP" altLang="en-US" smtClean="0"/>
              <a:pPr/>
              <a:t>4</a:t>
            </a:fld>
            <a:endParaRPr lang="ja-JP" altLang="en-US" dirty="0"/>
          </a:p>
        </p:txBody>
      </p:sp>
      <p:sp>
        <p:nvSpPr>
          <p:cNvPr id="3" name="タイトル 2">
            <a:extLst>
              <a:ext uri="{FF2B5EF4-FFF2-40B4-BE49-F238E27FC236}">
                <a16:creationId xmlns:a16="http://schemas.microsoft.com/office/drawing/2014/main" id="{EFD010E3-BD9B-70D1-FCCF-0ABF890B9C5A}"/>
              </a:ext>
            </a:extLst>
          </p:cNvPr>
          <p:cNvSpPr>
            <a:spLocks noGrp="1"/>
          </p:cNvSpPr>
          <p:nvPr>
            <p:ph type="title"/>
          </p:nvPr>
        </p:nvSpPr>
        <p:spPr>
          <a:xfrm>
            <a:off x="694267" y="1303560"/>
            <a:ext cx="10515600" cy="4975319"/>
          </a:xfrm>
        </p:spPr>
        <p:txBody>
          <a:bodyPr>
            <a:noAutofit/>
          </a:bodyPr>
          <a:lstStyle/>
          <a:p>
            <a:r>
              <a:rPr lang="ja-JP" altLang="en-US" sz="3200" dirty="0"/>
              <a:t>使用モデルは</a:t>
            </a:r>
            <a:r>
              <a:rPr lang="en-US" altLang="ja-JP" sz="3200" dirty="0"/>
              <a:t>ChatGPT 4o</a:t>
            </a:r>
            <a:br>
              <a:rPr lang="en-US" altLang="ja-JP" sz="3200" dirty="0"/>
            </a:br>
            <a:br>
              <a:rPr lang="en-US" altLang="ja-JP" sz="3200" dirty="0"/>
            </a:br>
            <a:r>
              <a:rPr lang="ja-JP" altLang="en-US" sz="3200" dirty="0"/>
              <a:t>実験の流れ</a:t>
            </a:r>
            <a:br>
              <a:rPr lang="en-US" altLang="ja-JP" sz="3200" dirty="0"/>
            </a:br>
            <a:r>
              <a:rPr lang="ja-JP" altLang="en-US" sz="3200" dirty="0"/>
              <a:t>１．プロンプトに特徴の分析方法を与える</a:t>
            </a:r>
            <a:br>
              <a:rPr lang="en-US" altLang="ja-JP" sz="3200" dirty="0"/>
            </a:br>
            <a:br>
              <a:rPr lang="en-US" altLang="ja-JP" sz="3200" dirty="0"/>
            </a:br>
            <a:r>
              <a:rPr lang="ja-JP" altLang="en-US" sz="3200" dirty="0"/>
              <a:t>２．１人のソースコードを複数与える</a:t>
            </a:r>
            <a:br>
              <a:rPr lang="en-US" altLang="ja-JP" sz="3200" dirty="0"/>
            </a:br>
            <a:br>
              <a:rPr lang="en-US" altLang="ja-JP" sz="3200" dirty="0"/>
            </a:br>
            <a:r>
              <a:rPr lang="ja-JP" altLang="en-US" sz="3200" dirty="0"/>
              <a:t>３．新たにソースコードを渡し、判定させる</a:t>
            </a:r>
            <a:br>
              <a:rPr kumimoji="1" lang="en-US" altLang="ja-JP" sz="3200" dirty="0"/>
            </a:br>
            <a:endParaRPr kumimoji="1" lang="ja-JP" altLang="en-US" sz="3200" dirty="0"/>
          </a:p>
        </p:txBody>
      </p:sp>
      <p:sp>
        <p:nvSpPr>
          <p:cNvPr id="4" name="コンテンツ プレースホルダー 3">
            <a:extLst>
              <a:ext uri="{FF2B5EF4-FFF2-40B4-BE49-F238E27FC236}">
                <a16:creationId xmlns:a16="http://schemas.microsoft.com/office/drawing/2014/main" id="{9E0DDD82-C1C9-9878-CC87-65AB8F1234F0}"/>
              </a:ext>
            </a:extLst>
          </p:cNvPr>
          <p:cNvSpPr>
            <a:spLocks noGrp="1"/>
          </p:cNvSpPr>
          <p:nvPr>
            <p:ph idx="1"/>
          </p:nvPr>
        </p:nvSpPr>
        <p:spPr/>
        <p:txBody>
          <a:bodyPr/>
          <a:lstStyle/>
          <a:p>
            <a:r>
              <a:rPr lang="ja-JP" altLang="en-US" dirty="0"/>
              <a:t>方法</a:t>
            </a:r>
          </a:p>
        </p:txBody>
      </p:sp>
      <p:sp>
        <p:nvSpPr>
          <p:cNvPr id="5" name="コンテンツ プレースホルダー 4">
            <a:extLst>
              <a:ext uri="{FF2B5EF4-FFF2-40B4-BE49-F238E27FC236}">
                <a16:creationId xmlns:a16="http://schemas.microsoft.com/office/drawing/2014/main" id="{436E0CBE-9E36-F990-5020-7ECAADDAF1B2}"/>
              </a:ext>
            </a:extLst>
          </p:cNvPr>
          <p:cNvSpPr>
            <a:spLocks noGrp="1"/>
          </p:cNvSpPr>
          <p:nvPr>
            <p:ph idx="10"/>
          </p:nvPr>
        </p:nvSpPr>
        <p:spPr>
          <a:xfrm>
            <a:off x="694267" y="5502466"/>
            <a:ext cx="3785287" cy="857702"/>
          </a:xfrm>
        </p:spPr>
        <p:txBody>
          <a:bodyPr/>
          <a:lstStyle/>
          <a:p>
            <a:endParaRPr lang="en-US" altLang="ja-JP" sz="3600" b="0" dirty="0"/>
          </a:p>
          <a:p>
            <a:endParaRPr lang="ja-JP" altLang="en-US" sz="3600" b="0" dirty="0"/>
          </a:p>
        </p:txBody>
      </p:sp>
    </p:spTree>
    <p:extLst>
      <p:ext uri="{BB962C8B-B14F-4D97-AF65-F5344CB8AC3E}">
        <p14:creationId xmlns:p14="http://schemas.microsoft.com/office/powerpoint/2010/main" val="338990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167C6-CDF4-EFBE-C915-8E76CCBC2935}"/>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22E72150-B27A-512C-265A-FCEEEAEFD7A1}"/>
              </a:ext>
            </a:extLst>
          </p:cNvPr>
          <p:cNvSpPr>
            <a:spLocks noGrp="1"/>
          </p:cNvSpPr>
          <p:nvPr>
            <p:ph type="sldNum" sz="quarter" idx="4"/>
          </p:nvPr>
        </p:nvSpPr>
        <p:spPr>
          <a:xfrm>
            <a:off x="10918609" y="129868"/>
            <a:ext cx="972710" cy="465364"/>
          </a:xfrm>
        </p:spPr>
        <p:txBody>
          <a:bodyPr/>
          <a:lstStyle/>
          <a:p>
            <a:fld id="{75D4A0EC-724D-4B8F-90CC-0CA230CA249D}" type="slidenum">
              <a:rPr lang="ja-JP" altLang="en-US" smtClean="0"/>
              <a:pPr/>
              <a:t>5</a:t>
            </a:fld>
            <a:endParaRPr lang="ja-JP" altLang="en-US" dirty="0"/>
          </a:p>
        </p:txBody>
      </p:sp>
      <p:sp>
        <p:nvSpPr>
          <p:cNvPr id="3" name="タイトル 2">
            <a:extLst>
              <a:ext uri="{FF2B5EF4-FFF2-40B4-BE49-F238E27FC236}">
                <a16:creationId xmlns:a16="http://schemas.microsoft.com/office/drawing/2014/main" id="{C09E83FE-41CC-B346-7C7A-8CA3C55FB3D0}"/>
              </a:ext>
            </a:extLst>
          </p:cNvPr>
          <p:cNvSpPr>
            <a:spLocks noGrp="1"/>
          </p:cNvSpPr>
          <p:nvPr>
            <p:ph type="title"/>
          </p:nvPr>
        </p:nvSpPr>
        <p:spPr>
          <a:xfrm>
            <a:off x="389641" y="1119788"/>
            <a:ext cx="10515600" cy="590360"/>
          </a:xfrm>
        </p:spPr>
        <p:txBody>
          <a:bodyPr>
            <a:noAutofit/>
          </a:bodyPr>
          <a:lstStyle/>
          <a:p>
            <a:r>
              <a:rPr lang="ja-JP" altLang="en-US" sz="3200" dirty="0"/>
              <a:t>１．プロンプトに特徴の分析方法を与える</a:t>
            </a:r>
            <a:br>
              <a:rPr lang="en-US" altLang="ja-JP" sz="3200" dirty="0"/>
            </a:br>
            <a:br>
              <a:rPr kumimoji="1" lang="en-US" altLang="ja-JP" sz="3200" dirty="0"/>
            </a:br>
            <a:endParaRPr kumimoji="1" lang="ja-JP" altLang="en-US" sz="3200" dirty="0"/>
          </a:p>
        </p:txBody>
      </p:sp>
      <p:sp>
        <p:nvSpPr>
          <p:cNvPr id="4" name="コンテンツ プレースホルダー 3">
            <a:extLst>
              <a:ext uri="{FF2B5EF4-FFF2-40B4-BE49-F238E27FC236}">
                <a16:creationId xmlns:a16="http://schemas.microsoft.com/office/drawing/2014/main" id="{80926CC8-9A5F-D51B-0B1B-406233D18CEC}"/>
              </a:ext>
            </a:extLst>
          </p:cNvPr>
          <p:cNvSpPr>
            <a:spLocks noGrp="1"/>
          </p:cNvSpPr>
          <p:nvPr>
            <p:ph idx="1"/>
          </p:nvPr>
        </p:nvSpPr>
        <p:spPr/>
        <p:txBody>
          <a:bodyPr/>
          <a:lstStyle/>
          <a:p>
            <a:r>
              <a:rPr lang="ja-JP" altLang="en-US" dirty="0"/>
              <a:t>方法</a:t>
            </a:r>
          </a:p>
        </p:txBody>
      </p:sp>
      <p:sp>
        <p:nvSpPr>
          <p:cNvPr id="5" name="コンテンツ プレースホルダー 4">
            <a:extLst>
              <a:ext uri="{FF2B5EF4-FFF2-40B4-BE49-F238E27FC236}">
                <a16:creationId xmlns:a16="http://schemas.microsoft.com/office/drawing/2014/main" id="{D08B4CE3-623E-C21B-B048-B6144177F073}"/>
              </a:ext>
            </a:extLst>
          </p:cNvPr>
          <p:cNvSpPr>
            <a:spLocks noGrp="1"/>
          </p:cNvSpPr>
          <p:nvPr>
            <p:ph idx="10"/>
          </p:nvPr>
        </p:nvSpPr>
        <p:spPr>
          <a:xfrm>
            <a:off x="389444" y="2250969"/>
            <a:ext cx="7195920" cy="1178031"/>
          </a:xfrm>
        </p:spPr>
        <p:txBody>
          <a:bodyPr/>
          <a:lstStyle/>
          <a:p>
            <a:r>
              <a:rPr lang="en-US" altLang="ja-JP" b="0" dirty="0"/>
              <a:t>Chain of Thought</a:t>
            </a:r>
            <a:r>
              <a:rPr lang="ja-JP" altLang="en-US" b="0" dirty="0"/>
              <a:t>（思考の連鎖，</a:t>
            </a:r>
            <a:r>
              <a:rPr lang="en-US" altLang="ja-JP" b="0" dirty="0" err="1"/>
              <a:t>CoT</a:t>
            </a:r>
            <a:r>
              <a:rPr lang="ja-JP" altLang="en-US" b="0" dirty="0"/>
              <a:t>）</a:t>
            </a:r>
            <a:endParaRPr lang="en-US" altLang="ja-JP" b="0" dirty="0"/>
          </a:p>
          <a:p>
            <a:r>
              <a:rPr lang="ja-JP" altLang="en-US" b="0" dirty="0"/>
              <a:t>考え方を与えてから回答させる</a:t>
            </a:r>
            <a:endParaRPr lang="en-US" altLang="ja-JP" b="0" dirty="0"/>
          </a:p>
          <a:p>
            <a:endParaRPr lang="ja-JP" altLang="en-US" b="0" dirty="0"/>
          </a:p>
        </p:txBody>
      </p:sp>
      <p:pic>
        <p:nvPicPr>
          <p:cNvPr id="12" name="図 11">
            <a:extLst>
              <a:ext uri="{FF2B5EF4-FFF2-40B4-BE49-F238E27FC236}">
                <a16:creationId xmlns:a16="http://schemas.microsoft.com/office/drawing/2014/main" id="{938B8E0A-1783-685B-0D0E-4C45F9D13D0F}"/>
              </a:ext>
            </a:extLst>
          </p:cNvPr>
          <p:cNvPicPr>
            <a:picLocks noChangeAspect="1"/>
          </p:cNvPicPr>
          <p:nvPr/>
        </p:nvPicPr>
        <p:blipFill>
          <a:blip r:embed="rId3"/>
          <a:stretch>
            <a:fillRect/>
          </a:stretch>
        </p:blipFill>
        <p:spPr>
          <a:xfrm>
            <a:off x="300681" y="3124404"/>
            <a:ext cx="5947719" cy="3091011"/>
          </a:xfrm>
          <a:prstGeom prst="rect">
            <a:avLst/>
          </a:prstGeom>
        </p:spPr>
      </p:pic>
      <p:sp>
        <p:nvSpPr>
          <p:cNvPr id="14" name="テキスト ボックス 13">
            <a:extLst>
              <a:ext uri="{FF2B5EF4-FFF2-40B4-BE49-F238E27FC236}">
                <a16:creationId xmlns:a16="http://schemas.microsoft.com/office/drawing/2014/main" id="{AD015C85-DD78-C72C-6EC2-0FFA110BF6E9}"/>
              </a:ext>
            </a:extLst>
          </p:cNvPr>
          <p:cNvSpPr txBox="1"/>
          <p:nvPr/>
        </p:nvSpPr>
        <p:spPr>
          <a:xfrm>
            <a:off x="265852" y="6388762"/>
            <a:ext cx="9924627" cy="307777"/>
          </a:xfrm>
          <a:prstGeom prst="rect">
            <a:avLst/>
          </a:prstGeom>
          <a:noFill/>
        </p:spPr>
        <p:txBody>
          <a:bodyPr wrap="square">
            <a:spAutoFit/>
          </a:bodyPr>
          <a:lstStyle/>
          <a:p>
            <a:r>
              <a:rPr lang="en-US" altLang="ja-JP" sz="1400" dirty="0"/>
              <a:t>Chain-of-Thought Prompting Elicits Reasoning in Large Language Models</a:t>
            </a:r>
            <a:r>
              <a:rPr lang="ja-JP" altLang="en-US" sz="1400" dirty="0"/>
              <a:t>　より引用</a:t>
            </a:r>
          </a:p>
        </p:txBody>
      </p:sp>
      <p:sp>
        <p:nvSpPr>
          <p:cNvPr id="6" name="コンテンツ プレースホルダー 4">
            <a:extLst>
              <a:ext uri="{FF2B5EF4-FFF2-40B4-BE49-F238E27FC236}">
                <a16:creationId xmlns:a16="http://schemas.microsoft.com/office/drawing/2014/main" id="{F1843059-D7FD-CBEA-892C-EE964393E2DF}"/>
              </a:ext>
            </a:extLst>
          </p:cNvPr>
          <p:cNvSpPr txBox="1">
            <a:spLocks/>
          </p:cNvSpPr>
          <p:nvPr/>
        </p:nvSpPr>
        <p:spPr>
          <a:xfrm>
            <a:off x="6662267" y="2736935"/>
            <a:ext cx="5401954" cy="271738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b="0" dirty="0"/>
              <a:t>ソースコードの評価項目</a:t>
            </a:r>
            <a:endParaRPr lang="en-US" altLang="ja-JP" sz="2000" b="0" dirty="0"/>
          </a:p>
          <a:p>
            <a:r>
              <a:rPr lang="ja-JP" altLang="en-US" sz="2000" b="0" dirty="0"/>
              <a:t>１．コーディングスタイル・フォーマット</a:t>
            </a:r>
            <a:endParaRPr lang="en-US" altLang="ja-JP" sz="2000" b="0" dirty="0"/>
          </a:p>
          <a:p>
            <a:r>
              <a:rPr lang="ja-JP" altLang="en-US" sz="2000" b="0" dirty="0"/>
              <a:t>２．コメントやドキュメンテーションの特徴</a:t>
            </a:r>
            <a:endParaRPr lang="en-US" altLang="ja-JP" sz="2000" b="0" dirty="0"/>
          </a:p>
          <a:p>
            <a:r>
              <a:rPr lang="ja-JP" altLang="en-US" sz="2000" b="0" dirty="0"/>
              <a:t>３．コード設計上の特徴</a:t>
            </a:r>
            <a:endParaRPr lang="en-US" altLang="ja-JP" sz="2000" b="0" dirty="0"/>
          </a:p>
          <a:p>
            <a:r>
              <a:rPr lang="ja-JP" altLang="en-US" sz="2000" b="0" dirty="0"/>
              <a:t>４．構文・言語機能の利用傾向</a:t>
            </a:r>
            <a:endParaRPr lang="en-US" altLang="ja-JP" sz="2000" b="0" dirty="0"/>
          </a:p>
          <a:p>
            <a:r>
              <a:rPr lang="ja-JP" altLang="en-US" sz="2000" b="0" dirty="0"/>
              <a:t>５．コードの正確性</a:t>
            </a:r>
            <a:endParaRPr lang="en-US" altLang="ja-JP" sz="2000" b="0" dirty="0"/>
          </a:p>
          <a:p>
            <a:r>
              <a:rPr lang="ja-JP" altLang="en-US" sz="2000" b="0" dirty="0"/>
              <a:t>６．上記以外の特筆すべき特徴</a:t>
            </a:r>
          </a:p>
        </p:txBody>
      </p:sp>
    </p:spTree>
    <p:extLst>
      <p:ext uri="{BB962C8B-B14F-4D97-AF65-F5344CB8AC3E}">
        <p14:creationId xmlns:p14="http://schemas.microsoft.com/office/powerpoint/2010/main" val="399663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DF158-B561-1C40-7E3A-EC57D2934125}"/>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4E32FE3B-536D-593D-6C34-AA961D4CD9AE}"/>
              </a:ext>
            </a:extLst>
          </p:cNvPr>
          <p:cNvSpPr>
            <a:spLocks noGrp="1"/>
          </p:cNvSpPr>
          <p:nvPr>
            <p:ph type="sldNum" sz="quarter" idx="4"/>
          </p:nvPr>
        </p:nvSpPr>
        <p:spPr>
          <a:xfrm>
            <a:off x="10918609" y="129868"/>
            <a:ext cx="972710" cy="465364"/>
          </a:xfrm>
        </p:spPr>
        <p:txBody>
          <a:bodyPr/>
          <a:lstStyle/>
          <a:p>
            <a:fld id="{75D4A0EC-724D-4B8F-90CC-0CA230CA249D}" type="slidenum">
              <a:rPr lang="ja-JP" altLang="en-US" smtClean="0"/>
              <a:pPr/>
              <a:t>6</a:t>
            </a:fld>
            <a:endParaRPr lang="ja-JP" altLang="en-US" dirty="0"/>
          </a:p>
        </p:txBody>
      </p:sp>
      <p:sp>
        <p:nvSpPr>
          <p:cNvPr id="4" name="コンテンツ プレースホルダー 3">
            <a:extLst>
              <a:ext uri="{FF2B5EF4-FFF2-40B4-BE49-F238E27FC236}">
                <a16:creationId xmlns:a16="http://schemas.microsoft.com/office/drawing/2014/main" id="{71D222DC-B7C3-8AC9-9F16-6E020F49B45A}"/>
              </a:ext>
            </a:extLst>
          </p:cNvPr>
          <p:cNvSpPr>
            <a:spLocks noGrp="1"/>
          </p:cNvSpPr>
          <p:nvPr>
            <p:ph idx="1"/>
          </p:nvPr>
        </p:nvSpPr>
        <p:spPr/>
        <p:txBody>
          <a:bodyPr/>
          <a:lstStyle/>
          <a:p>
            <a:r>
              <a:rPr lang="ja-JP" altLang="en-US" dirty="0"/>
              <a:t>方法</a:t>
            </a:r>
          </a:p>
        </p:txBody>
      </p:sp>
      <p:sp>
        <p:nvSpPr>
          <p:cNvPr id="5" name="コンテンツ プレースホルダー 4">
            <a:extLst>
              <a:ext uri="{FF2B5EF4-FFF2-40B4-BE49-F238E27FC236}">
                <a16:creationId xmlns:a16="http://schemas.microsoft.com/office/drawing/2014/main" id="{F49C8DA9-DEF2-6216-B1A0-CA4A8A4DF537}"/>
              </a:ext>
            </a:extLst>
          </p:cNvPr>
          <p:cNvSpPr>
            <a:spLocks noGrp="1"/>
          </p:cNvSpPr>
          <p:nvPr>
            <p:ph idx="10"/>
          </p:nvPr>
        </p:nvSpPr>
        <p:spPr>
          <a:xfrm>
            <a:off x="905933" y="1472991"/>
            <a:ext cx="10380133" cy="5112266"/>
          </a:xfrm>
        </p:spPr>
        <p:txBody>
          <a:bodyPr/>
          <a:lstStyle/>
          <a:p>
            <a:r>
              <a:rPr lang="ja-JP" altLang="en-US" b="0" dirty="0"/>
              <a:t>複数の</a:t>
            </a:r>
            <a:r>
              <a:rPr lang="en-US" altLang="ja-JP" b="0" dirty="0"/>
              <a:t>C</a:t>
            </a:r>
            <a:r>
              <a:rPr lang="ja-JP" altLang="en-US" b="0" dirty="0"/>
              <a:t>言語のソースコードが同一人物によって書かれたものかを判別するために，段階的に判断するプロセスを考えてください．以下の手順で答えてください：</a:t>
            </a:r>
            <a:endParaRPr lang="en-US" altLang="ja-JP" b="0" dirty="0"/>
          </a:p>
          <a:p>
            <a:endParaRPr lang="en-US" altLang="ja-JP" b="0" dirty="0"/>
          </a:p>
          <a:p>
            <a:r>
              <a:rPr lang="en-US" altLang="ja-JP" b="0" dirty="0"/>
              <a:t>1.</a:t>
            </a:r>
            <a:r>
              <a:rPr lang="ja-JP" altLang="en-US" b="0" dirty="0"/>
              <a:t>コーディングスタイル・フォーマット：同一人物かを判断するために，まずコーディングスタイルにどのような違いや特徴が表れるかを考えてください（例：インデントやスペースの使い方，波括弧や括弧の配置ルール，命名規則）</a:t>
            </a:r>
            <a:endParaRPr lang="en-US" altLang="ja-JP" b="0" dirty="0"/>
          </a:p>
          <a:p>
            <a:endParaRPr lang="en-US" altLang="ja-JP" b="0" dirty="0"/>
          </a:p>
          <a:p>
            <a:r>
              <a:rPr lang="en-US" altLang="ja-JP" b="0" dirty="0"/>
              <a:t>2.</a:t>
            </a:r>
            <a:r>
              <a:rPr lang="ja-JP" altLang="en-US" b="0" dirty="0"/>
              <a:t>コメントやドキュメンテーションの特徴： 文章にもどのような違いや特徴が表れるかを考えてください（例：コメント文の文体や言語，コメント量や記法の統一性）</a:t>
            </a:r>
          </a:p>
        </p:txBody>
      </p:sp>
      <p:sp>
        <p:nvSpPr>
          <p:cNvPr id="11" name="コンテンツ プレースホルダー 4">
            <a:extLst>
              <a:ext uri="{FF2B5EF4-FFF2-40B4-BE49-F238E27FC236}">
                <a16:creationId xmlns:a16="http://schemas.microsoft.com/office/drawing/2014/main" id="{B7E0CFC8-88B5-AFFF-B4E4-3C9C41FB5229}"/>
              </a:ext>
            </a:extLst>
          </p:cNvPr>
          <p:cNvSpPr txBox="1">
            <a:spLocks/>
          </p:cNvSpPr>
          <p:nvPr/>
        </p:nvSpPr>
        <p:spPr>
          <a:xfrm>
            <a:off x="593970" y="935365"/>
            <a:ext cx="3198707" cy="465364"/>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プロンプトの一部</a:t>
            </a:r>
          </a:p>
        </p:txBody>
      </p:sp>
    </p:spTree>
    <p:extLst>
      <p:ext uri="{BB962C8B-B14F-4D97-AF65-F5344CB8AC3E}">
        <p14:creationId xmlns:p14="http://schemas.microsoft.com/office/powerpoint/2010/main" val="407219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4BB2F-559E-26EE-490C-D1854AA1175F}"/>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6941080-3617-ADB8-8B0D-7ADEA5917D0A}"/>
              </a:ext>
            </a:extLst>
          </p:cNvPr>
          <p:cNvSpPr>
            <a:spLocks noGrp="1"/>
          </p:cNvSpPr>
          <p:nvPr>
            <p:ph type="sldNum" sz="quarter" idx="4"/>
          </p:nvPr>
        </p:nvSpPr>
        <p:spPr>
          <a:xfrm>
            <a:off x="10918609" y="129868"/>
            <a:ext cx="972710" cy="465364"/>
          </a:xfrm>
        </p:spPr>
        <p:txBody>
          <a:bodyPr/>
          <a:lstStyle/>
          <a:p>
            <a:fld id="{75D4A0EC-724D-4B8F-90CC-0CA230CA249D}" type="slidenum">
              <a:rPr lang="ja-JP" altLang="en-US" smtClean="0"/>
              <a:pPr/>
              <a:t>7</a:t>
            </a:fld>
            <a:endParaRPr lang="ja-JP" altLang="en-US" dirty="0"/>
          </a:p>
        </p:txBody>
      </p:sp>
      <p:sp>
        <p:nvSpPr>
          <p:cNvPr id="3" name="タイトル 2">
            <a:extLst>
              <a:ext uri="{FF2B5EF4-FFF2-40B4-BE49-F238E27FC236}">
                <a16:creationId xmlns:a16="http://schemas.microsoft.com/office/drawing/2014/main" id="{84553CA8-DC4E-062C-BAEA-075A57DA3282}"/>
              </a:ext>
            </a:extLst>
          </p:cNvPr>
          <p:cNvSpPr>
            <a:spLocks noGrp="1"/>
          </p:cNvSpPr>
          <p:nvPr>
            <p:ph type="title"/>
          </p:nvPr>
        </p:nvSpPr>
        <p:spPr>
          <a:xfrm>
            <a:off x="694267" y="1303562"/>
            <a:ext cx="10515600" cy="590360"/>
          </a:xfrm>
        </p:spPr>
        <p:txBody>
          <a:bodyPr>
            <a:noAutofit/>
          </a:bodyPr>
          <a:lstStyle/>
          <a:p>
            <a:r>
              <a:rPr lang="ja-JP" altLang="en-US" sz="3200" dirty="0"/>
              <a:t>２．１人のソースコードを複数与える</a:t>
            </a:r>
            <a:br>
              <a:rPr lang="en-US" altLang="ja-JP" sz="3200" dirty="0"/>
            </a:br>
            <a:br>
              <a:rPr kumimoji="1" lang="en-US" altLang="ja-JP" sz="3200" dirty="0"/>
            </a:br>
            <a:endParaRPr kumimoji="1" lang="ja-JP" altLang="en-US" sz="3200" dirty="0"/>
          </a:p>
        </p:txBody>
      </p:sp>
      <p:sp>
        <p:nvSpPr>
          <p:cNvPr id="4" name="コンテンツ プレースホルダー 3">
            <a:extLst>
              <a:ext uri="{FF2B5EF4-FFF2-40B4-BE49-F238E27FC236}">
                <a16:creationId xmlns:a16="http://schemas.microsoft.com/office/drawing/2014/main" id="{23A53E91-D184-9DC5-9A67-7C91F6B4BDBB}"/>
              </a:ext>
            </a:extLst>
          </p:cNvPr>
          <p:cNvSpPr>
            <a:spLocks noGrp="1"/>
          </p:cNvSpPr>
          <p:nvPr>
            <p:ph idx="1"/>
          </p:nvPr>
        </p:nvSpPr>
        <p:spPr/>
        <p:txBody>
          <a:bodyPr/>
          <a:lstStyle/>
          <a:p>
            <a:r>
              <a:rPr lang="ja-JP" altLang="en-US" dirty="0"/>
              <a:t>方法</a:t>
            </a:r>
          </a:p>
        </p:txBody>
      </p:sp>
      <p:sp>
        <p:nvSpPr>
          <p:cNvPr id="5" name="コンテンツ プレースホルダー 4">
            <a:extLst>
              <a:ext uri="{FF2B5EF4-FFF2-40B4-BE49-F238E27FC236}">
                <a16:creationId xmlns:a16="http://schemas.microsoft.com/office/drawing/2014/main" id="{FD212DBA-7E73-3B1D-3710-4A23BFFDBDF8}"/>
              </a:ext>
            </a:extLst>
          </p:cNvPr>
          <p:cNvSpPr>
            <a:spLocks noGrp="1"/>
          </p:cNvSpPr>
          <p:nvPr>
            <p:ph idx="10"/>
          </p:nvPr>
        </p:nvSpPr>
        <p:spPr>
          <a:xfrm>
            <a:off x="694267" y="2477256"/>
            <a:ext cx="9983893" cy="1798364"/>
          </a:xfrm>
        </p:spPr>
        <p:txBody>
          <a:bodyPr/>
          <a:lstStyle/>
          <a:p>
            <a:r>
              <a:rPr lang="ja-JP" altLang="en-US" b="0" dirty="0"/>
              <a:t>・</a:t>
            </a:r>
            <a:r>
              <a:rPr lang="en-US" altLang="ja-JP" b="0" dirty="0"/>
              <a:t>C</a:t>
            </a:r>
            <a:r>
              <a:rPr lang="ja-JP" altLang="en-US" b="0" dirty="0"/>
              <a:t>言語の問題を５個</a:t>
            </a:r>
            <a:endParaRPr lang="en-US" altLang="ja-JP" b="0" dirty="0"/>
          </a:p>
          <a:p>
            <a:r>
              <a:rPr lang="ja-JP" altLang="en-US" b="0" dirty="0"/>
              <a:t>・それを解いた対象者のソースコードを５個</a:t>
            </a:r>
            <a:endParaRPr lang="en-US" altLang="ja-JP" b="0" dirty="0"/>
          </a:p>
          <a:p>
            <a:r>
              <a:rPr lang="ja-JP" altLang="en-US" b="0" dirty="0"/>
              <a:t>　コーディングスタイルを統一</a:t>
            </a:r>
          </a:p>
        </p:txBody>
      </p:sp>
      <p:sp>
        <p:nvSpPr>
          <p:cNvPr id="14" name="フリーフォーム: 図形 13">
            <a:extLst>
              <a:ext uri="{FF2B5EF4-FFF2-40B4-BE49-F238E27FC236}">
                <a16:creationId xmlns:a16="http://schemas.microsoft.com/office/drawing/2014/main" id="{9A6737C2-6247-E025-0A8D-2248683E01D0}"/>
              </a:ext>
            </a:extLst>
          </p:cNvPr>
          <p:cNvSpPr/>
          <p:nvPr/>
        </p:nvSpPr>
        <p:spPr>
          <a:xfrm>
            <a:off x="2754770" y="5722380"/>
            <a:ext cx="562086" cy="654753"/>
          </a:xfrm>
          <a:custGeom>
            <a:avLst/>
            <a:gdLst>
              <a:gd name="connsiteX0" fmla="*/ 0 w 1238250"/>
              <a:gd name="connsiteY0" fmla="*/ 0 h 1571625"/>
              <a:gd name="connsiteX1" fmla="*/ 1238250 w 1238250"/>
              <a:gd name="connsiteY1" fmla="*/ 0 h 1571625"/>
              <a:gd name="connsiteX2" fmla="*/ 1238250 w 1238250"/>
              <a:gd name="connsiteY2" fmla="*/ 1085849 h 1571625"/>
              <a:gd name="connsiteX3" fmla="*/ 723900 w 1238250"/>
              <a:gd name="connsiteY3" fmla="*/ 1085849 h 1571625"/>
              <a:gd name="connsiteX4" fmla="*/ 723900 w 1238250"/>
              <a:gd name="connsiteY4" fmla="*/ 1571622 h 1571625"/>
              <a:gd name="connsiteX5" fmla="*/ 1238250 w 1238250"/>
              <a:gd name="connsiteY5" fmla="*/ 1085849 h 1571625"/>
              <a:gd name="connsiteX6" fmla="*/ 1238250 w 1238250"/>
              <a:gd name="connsiteY6" fmla="*/ 1104900 h 1571625"/>
              <a:gd name="connsiteX7" fmla="*/ 723900 w 1238250"/>
              <a:gd name="connsiteY7" fmla="*/ 1571625 h 1571625"/>
              <a:gd name="connsiteX8" fmla="*/ 0 w 1238250"/>
              <a:gd name="connsiteY8" fmla="*/ 157162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0" h="1571625">
                <a:moveTo>
                  <a:pt x="0" y="0"/>
                </a:moveTo>
                <a:lnTo>
                  <a:pt x="1238250" y="0"/>
                </a:lnTo>
                <a:lnTo>
                  <a:pt x="1238250" y="1085849"/>
                </a:lnTo>
                <a:lnTo>
                  <a:pt x="723900" y="1085849"/>
                </a:lnTo>
                <a:lnTo>
                  <a:pt x="723900" y="1571622"/>
                </a:lnTo>
                <a:lnTo>
                  <a:pt x="1238250" y="1085849"/>
                </a:lnTo>
                <a:lnTo>
                  <a:pt x="1238250" y="1104900"/>
                </a:lnTo>
                <a:lnTo>
                  <a:pt x="723900" y="1571625"/>
                </a:lnTo>
                <a:lnTo>
                  <a:pt x="0" y="1571625"/>
                </a:lnTo>
                <a:close/>
              </a:path>
            </a:pathLst>
          </a:custGeom>
          <a:noFill/>
          <a:ln w="5715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17" name="矢印: 右 16">
            <a:extLst>
              <a:ext uri="{FF2B5EF4-FFF2-40B4-BE49-F238E27FC236}">
                <a16:creationId xmlns:a16="http://schemas.microsoft.com/office/drawing/2014/main" id="{7F420B19-8D5C-E1F5-E854-E5E31A9E2737}"/>
              </a:ext>
            </a:extLst>
          </p:cNvPr>
          <p:cNvSpPr/>
          <p:nvPr/>
        </p:nvSpPr>
        <p:spPr>
          <a:xfrm>
            <a:off x="7744772" y="5163897"/>
            <a:ext cx="1112846" cy="781082"/>
          </a:xfrm>
          <a:prstGeom prst="rightArrow">
            <a:avLst/>
          </a:prstGeom>
          <a:noFill/>
          <a:ln>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AA3ABE53-FDD6-3AEE-4030-4E44790D92C4}"/>
              </a:ext>
            </a:extLst>
          </p:cNvPr>
          <p:cNvSpPr txBox="1"/>
          <p:nvPr/>
        </p:nvSpPr>
        <p:spPr>
          <a:xfrm>
            <a:off x="9393874" y="6305689"/>
            <a:ext cx="2074648" cy="276999"/>
          </a:xfrm>
          <a:prstGeom prst="rect">
            <a:avLst/>
          </a:prstGeom>
          <a:noFill/>
        </p:spPr>
        <p:txBody>
          <a:bodyPr wrap="square">
            <a:spAutoFit/>
          </a:bodyPr>
          <a:lstStyle/>
          <a:p>
            <a:pPr algn="ctr"/>
            <a:r>
              <a:rPr lang="ja-JP" altLang="en-US" sz="1200" dirty="0"/>
              <a:t>https://chatgpt.com/</a:t>
            </a:r>
          </a:p>
        </p:txBody>
      </p:sp>
      <p:pic>
        <p:nvPicPr>
          <p:cNvPr id="19" name="図 18">
            <a:extLst>
              <a:ext uri="{FF2B5EF4-FFF2-40B4-BE49-F238E27FC236}">
                <a16:creationId xmlns:a16="http://schemas.microsoft.com/office/drawing/2014/main" id="{24AFC1C0-EC76-E0DA-A093-D2AA3AFC6972}"/>
              </a:ext>
            </a:extLst>
          </p:cNvPr>
          <p:cNvPicPr>
            <a:picLocks noChangeAspect="1"/>
          </p:cNvPicPr>
          <p:nvPr/>
        </p:nvPicPr>
        <p:blipFill>
          <a:blip r:embed="rId3"/>
          <a:stretch>
            <a:fillRect/>
          </a:stretch>
        </p:blipFill>
        <p:spPr>
          <a:xfrm>
            <a:off x="9652529" y="4803187"/>
            <a:ext cx="1557338" cy="1502502"/>
          </a:xfrm>
          <a:prstGeom prst="rect">
            <a:avLst/>
          </a:prstGeom>
        </p:spPr>
      </p:pic>
      <p:sp>
        <p:nvSpPr>
          <p:cNvPr id="20" name="フリーフォーム: 図形 19">
            <a:extLst>
              <a:ext uri="{FF2B5EF4-FFF2-40B4-BE49-F238E27FC236}">
                <a16:creationId xmlns:a16="http://schemas.microsoft.com/office/drawing/2014/main" id="{5FECFAA2-B17C-4AAB-3155-7E19354B92EC}"/>
              </a:ext>
            </a:extLst>
          </p:cNvPr>
          <p:cNvSpPr/>
          <p:nvPr/>
        </p:nvSpPr>
        <p:spPr>
          <a:xfrm>
            <a:off x="3648639" y="5722380"/>
            <a:ext cx="562086" cy="654753"/>
          </a:xfrm>
          <a:custGeom>
            <a:avLst/>
            <a:gdLst>
              <a:gd name="connsiteX0" fmla="*/ 0 w 1238250"/>
              <a:gd name="connsiteY0" fmla="*/ 0 h 1571625"/>
              <a:gd name="connsiteX1" fmla="*/ 1238250 w 1238250"/>
              <a:gd name="connsiteY1" fmla="*/ 0 h 1571625"/>
              <a:gd name="connsiteX2" fmla="*/ 1238250 w 1238250"/>
              <a:gd name="connsiteY2" fmla="*/ 1085849 h 1571625"/>
              <a:gd name="connsiteX3" fmla="*/ 723900 w 1238250"/>
              <a:gd name="connsiteY3" fmla="*/ 1085849 h 1571625"/>
              <a:gd name="connsiteX4" fmla="*/ 723900 w 1238250"/>
              <a:gd name="connsiteY4" fmla="*/ 1571622 h 1571625"/>
              <a:gd name="connsiteX5" fmla="*/ 1238250 w 1238250"/>
              <a:gd name="connsiteY5" fmla="*/ 1085849 h 1571625"/>
              <a:gd name="connsiteX6" fmla="*/ 1238250 w 1238250"/>
              <a:gd name="connsiteY6" fmla="*/ 1104900 h 1571625"/>
              <a:gd name="connsiteX7" fmla="*/ 723900 w 1238250"/>
              <a:gd name="connsiteY7" fmla="*/ 1571625 h 1571625"/>
              <a:gd name="connsiteX8" fmla="*/ 0 w 1238250"/>
              <a:gd name="connsiteY8" fmla="*/ 157162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0" h="1571625">
                <a:moveTo>
                  <a:pt x="0" y="0"/>
                </a:moveTo>
                <a:lnTo>
                  <a:pt x="1238250" y="0"/>
                </a:lnTo>
                <a:lnTo>
                  <a:pt x="1238250" y="1085849"/>
                </a:lnTo>
                <a:lnTo>
                  <a:pt x="723900" y="1085849"/>
                </a:lnTo>
                <a:lnTo>
                  <a:pt x="723900" y="1571622"/>
                </a:lnTo>
                <a:lnTo>
                  <a:pt x="1238250" y="1085849"/>
                </a:lnTo>
                <a:lnTo>
                  <a:pt x="1238250" y="1104900"/>
                </a:lnTo>
                <a:lnTo>
                  <a:pt x="723900" y="1571625"/>
                </a:lnTo>
                <a:lnTo>
                  <a:pt x="0" y="1571625"/>
                </a:lnTo>
                <a:close/>
              </a:path>
            </a:pathLst>
          </a:custGeom>
          <a:noFill/>
          <a:ln w="5715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1" name="フリーフォーム: 図形 20">
            <a:extLst>
              <a:ext uri="{FF2B5EF4-FFF2-40B4-BE49-F238E27FC236}">
                <a16:creationId xmlns:a16="http://schemas.microsoft.com/office/drawing/2014/main" id="{A24A9BA6-5449-78BE-38E6-F51B72FCA95B}"/>
              </a:ext>
            </a:extLst>
          </p:cNvPr>
          <p:cNvSpPr/>
          <p:nvPr/>
        </p:nvSpPr>
        <p:spPr>
          <a:xfrm>
            <a:off x="4542508" y="5722379"/>
            <a:ext cx="562086" cy="654753"/>
          </a:xfrm>
          <a:custGeom>
            <a:avLst/>
            <a:gdLst>
              <a:gd name="connsiteX0" fmla="*/ 0 w 1238250"/>
              <a:gd name="connsiteY0" fmla="*/ 0 h 1571625"/>
              <a:gd name="connsiteX1" fmla="*/ 1238250 w 1238250"/>
              <a:gd name="connsiteY1" fmla="*/ 0 h 1571625"/>
              <a:gd name="connsiteX2" fmla="*/ 1238250 w 1238250"/>
              <a:gd name="connsiteY2" fmla="*/ 1085849 h 1571625"/>
              <a:gd name="connsiteX3" fmla="*/ 723900 w 1238250"/>
              <a:gd name="connsiteY3" fmla="*/ 1085849 h 1571625"/>
              <a:gd name="connsiteX4" fmla="*/ 723900 w 1238250"/>
              <a:gd name="connsiteY4" fmla="*/ 1571622 h 1571625"/>
              <a:gd name="connsiteX5" fmla="*/ 1238250 w 1238250"/>
              <a:gd name="connsiteY5" fmla="*/ 1085849 h 1571625"/>
              <a:gd name="connsiteX6" fmla="*/ 1238250 w 1238250"/>
              <a:gd name="connsiteY6" fmla="*/ 1104900 h 1571625"/>
              <a:gd name="connsiteX7" fmla="*/ 723900 w 1238250"/>
              <a:gd name="connsiteY7" fmla="*/ 1571625 h 1571625"/>
              <a:gd name="connsiteX8" fmla="*/ 0 w 1238250"/>
              <a:gd name="connsiteY8" fmla="*/ 157162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0" h="1571625">
                <a:moveTo>
                  <a:pt x="0" y="0"/>
                </a:moveTo>
                <a:lnTo>
                  <a:pt x="1238250" y="0"/>
                </a:lnTo>
                <a:lnTo>
                  <a:pt x="1238250" y="1085849"/>
                </a:lnTo>
                <a:lnTo>
                  <a:pt x="723900" y="1085849"/>
                </a:lnTo>
                <a:lnTo>
                  <a:pt x="723900" y="1571622"/>
                </a:lnTo>
                <a:lnTo>
                  <a:pt x="1238250" y="1085849"/>
                </a:lnTo>
                <a:lnTo>
                  <a:pt x="1238250" y="1104900"/>
                </a:lnTo>
                <a:lnTo>
                  <a:pt x="723900" y="1571625"/>
                </a:lnTo>
                <a:lnTo>
                  <a:pt x="0" y="1571625"/>
                </a:lnTo>
                <a:close/>
              </a:path>
            </a:pathLst>
          </a:custGeom>
          <a:noFill/>
          <a:ln w="5715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2" name="フリーフォーム: 図形 21">
            <a:extLst>
              <a:ext uri="{FF2B5EF4-FFF2-40B4-BE49-F238E27FC236}">
                <a16:creationId xmlns:a16="http://schemas.microsoft.com/office/drawing/2014/main" id="{B8101568-8230-5E00-9E70-609ED8F70F88}"/>
              </a:ext>
            </a:extLst>
          </p:cNvPr>
          <p:cNvSpPr/>
          <p:nvPr/>
        </p:nvSpPr>
        <p:spPr>
          <a:xfrm>
            <a:off x="5441196" y="5722378"/>
            <a:ext cx="562086" cy="654753"/>
          </a:xfrm>
          <a:custGeom>
            <a:avLst/>
            <a:gdLst>
              <a:gd name="connsiteX0" fmla="*/ 0 w 1238250"/>
              <a:gd name="connsiteY0" fmla="*/ 0 h 1571625"/>
              <a:gd name="connsiteX1" fmla="*/ 1238250 w 1238250"/>
              <a:gd name="connsiteY1" fmla="*/ 0 h 1571625"/>
              <a:gd name="connsiteX2" fmla="*/ 1238250 w 1238250"/>
              <a:gd name="connsiteY2" fmla="*/ 1085849 h 1571625"/>
              <a:gd name="connsiteX3" fmla="*/ 723900 w 1238250"/>
              <a:gd name="connsiteY3" fmla="*/ 1085849 h 1571625"/>
              <a:gd name="connsiteX4" fmla="*/ 723900 w 1238250"/>
              <a:gd name="connsiteY4" fmla="*/ 1571622 h 1571625"/>
              <a:gd name="connsiteX5" fmla="*/ 1238250 w 1238250"/>
              <a:gd name="connsiteY5" fmla="*/ 1085849 h 1571625"/>
              <a:gd name="connsiteX6" fmla="*/ 1238250 w 1238250"/>
              <a:gd name="connsiteY6" fmla="*/ 1104900 h 1571625"/>
              <a:gd name="connsiteX7" fmla="*/ 723900 w 1238250"/>
              <a:gd name="connsiteY7" fmla="*/ 1571625 h 1571625"/>
              <a:gd name="connsiteX8" fmla="*/ 0 w 1238250"/>
              <a:gd name="connsiteY8" fmla="*/ 157162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0" h="1571625">
                <a:moveTo>
                  <a:pt x="0" y="0"/>
                </a:moveTo>
                <a:lnTo>
                  <a:pt x="1238250" y="0"/>
                </a:lnTo>
                <a:lnTo>
                  <a:pt x="1238250" y="1085849"/>
                </a:lnTo>
                <a:lnTo>
                  <a:pt x="723900" y="1085849"/>
                </a:lnTo>
                <a:lnTo>
                  <a:pt x="723900" y="1571622"/>
                </a:lnTo>
                <a:lnTo>
                  <a:pt x="1238250" y="1085849"/>
                </a:lnTo>
                <a:lnTo>
                  <a:pt x="1238250" y="1104900"/>
                </a:lnTo>
                <a:lnTo>
                  <a:pt x="723900" y="1571625"/>
                </a:lnTo>
                <a:lnTo>
                  <a:pt x="0" y="1571625"/>
                </a:lnTo>
                <a:close/>
              </a:path>
            </a:pathLst>
          </a:custGeom>
          <a:noFill/>
          <a:ln w="5715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3" name="フリーフォーム: 図形 22">
            <a:extLst>
              <a:ext uri="{FF2B5EF4-FFF2-40B4-BE49-F238E27FC236}">
                <a16:creationId xmlns:a16="http://schemas.microsoft.com/office/drawing/2014/main" id="{370F59F6-7C3A-292E-DE44-B579DB2C3A75}"/>
              </a:ext>
            </a:extLst>
          </p:cNvPr>
          <p:cNvSpPr/>
          <p:nvPr/>
        </p:nvSpPr>
        <p:spPr>
          <a:xfrm>
            <a:off x="6341258" y="5722377"/>
            <a:ext cx="562086" cy="654753"/>
          </a:xfrm>
          <a:custGeom>
            <a:avLst/>
            <a:gdLst>
              <a:gd name="connsiteX0" fmla="*/ 0 w 1238250"/>
              <a:gd name="connsiteY0" fmla="*/ 0 h 1571625"/>
              <a:gd name="connsiteX1" fmla="*/ 1238250 w 1238250"/>
              <a:gd name="connsiteY1" fmla="*/ 0 h 1571625"/>
              <a:gd name="connsiteX2" fmla="*/ 1238250 w 1238250"/>
              <a:gd name="connsiteY2" fmla="*/ 1085849 h 1571625"/>
              <a:gd name="connsiteX3" fmla="*/ 723900 w 1238250"/>
              <a:gd name="connsiteY3" fmla="*/ 1085849 h 1571625"/>
              <a:gd name="connsiteX4" fmla="*/ 723900 w 1238250"/>
              <a:gd name="connsiteY4" fmla="*/ 1571622 h 1571625"/>
              <a:gd name="connsiteX5" fmla="*/ 1238250 w 1238250"/>
              <a:gd name="connsiteY5" fmla="*/ 1085849 h 1571625"/>
              <a:gd name="connsiteX6" fmla="*/ 1238250 w 1238250"/>
              <a:gd name="connsiteY6" fmla="*/ 1104900 h 1571625"/>
              <a:gd name="connsiteX7" fmla="*/ 723900 w 1238250"/>
              <a:gd name="connsiteY7" fmla="*/ 1571625 h 1571625"/>
              <a:gd name="connsiteX8" fmla="*/ 0 w 1238250"/>
              <a:gd name="connsiteY8" fmla="*/ 157162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0" h="1571625">
                <a:moveTo>
                  <a:pt x="0" y="0"/>
                </a:moveTo>
                <a:lnTo>
                  <a:pt x="1238250" y="0"/>
                </a:lnTo>
                <a:lnTo>
                  <a:pt x="1238250" y="1085849"/>
                </a:lnTo>
                <a:lnTo>
                  <a:pt x="723900" y="1085849"/>
                </a:lnTo>
                <a:lnTo>
                  <a:pt x="723900" y="1571622"/>
                </a:lnTo>
                <a:lnTo>
                  <a:pt x="1238250" y="1085849"/>
                </a:lnTo>
                <a:lnTo>
                  <a:pt x="1238250" y="1104900"/>
                </a:lnTo>
                <a:lnTo>
                  <a:pt x="723900" y="1571625"/>
                </a:lnTo>
                <a:lnTo>
                  <a:pt x="0" y="1571625"/>
                </a:lnTo>
                <a:close/>
              </a:path>
            </a:pathLst>
          </a:custGeom>
          <a:noFill/>
          <a:ln w="5715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4" name="フリーフォーム: 図形 23">
            <a:extLst>
              <a:ext uri="{FF2B5EF4-FFF2-40B4-BE49-F238E27FC236}">
                <a16:creationId xmlns:a16="http://schemas.microsoft.com/office/drawing/2014/main" id="{E6047AAE-B478-F929-1182-60999E02BD87}"/>
              </a:ext>
            </a:extLst>
          </p:cNvPr>
          <p:cNvSpPr/>
          <p:nvPr/>
        </p:nvSpPr>
        <p:spPr>
          <a:xfrm>
            <a:off x="2754770" y="4654784"/>
            <a:ext cx="562086" cy="654753"/>
          </a:xfrm>
          <a:custGeom>
            <a:avLst/>
            <a:gdLst>
              <a:gd name="connsiteX0" fmla="*/ 0 w 1238250"/>
              <a:gd name="connsiteY0" fmla="*/ 0 h 1571625"/>
              <a:gd name="connsiteX1" fmla="*/ 1238250 w 1238250"/>
              <a:gd name="connsiteY1" fmla="*/ 0 h 1571625"/>
              <a:gd name="connsiteX2" fmla="*/ 1238250 w 1238250"/>
              <a:gd name="connsiteY2" fmla="*/ 1085849 h 1571625"/>
              <a:gd name="connsiteX3" fmla="*/ 723900 w 1238250"/>
              <a:gd name="connsiteY3" fmla="*/ 1085849 h 1571625"/>
              <a:gd name="connsiteX4" fmla="*/ 723900 w 1238250"/>
              <a:gd name="connsiteY4" fmla="*/ 1571622 h 1571625"/>
              <a:gd name="connsiteX5" fmla="*/ 1238250 w 1238250"/>
              <a:gd name="connsiteY5" fmla="*/ 1085849 h 1571625"/>
              <a:gd name="connsiteX6" fmla="*/ 1238250 w 1238250"/>
              <a:gd name="connsiteY6" fmla="*/ 1104900 h 1571625"/>
              <a:gd name="connsiteX7" fmla="*/ 723900 w 1238250"/>
              <a:gd name="connsiteY7" fmla="*/ 1571625 h 1571625"/>
              <a:gd name="connsiteX8" fmla="*/ 0 w 1238250"/>
              <a:gd name="connsiteY8" fmla="*/ 157162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0" h="1571625">
                <a:moveTo>
                  <a:pt x="0" y="0"/>
                </a:moveTo>
                <a:lnTo>
                  <a:pt x="1238250" y="0"/>
                </a:lnTo>
                <a:lnTo>
                  <a:pt x="1238250" y="1085849"/>
                </a:lnTo>
                <a:lnTo>
                  <a:pt x="723900" y="1085849"/>
                </a:lnTo>
                <a:lnTo>
                  <a:pt x="723900" y="1571622"/>
                </a:lnTo>
                <a:lnTo>
                  <a:pt x="1238250" y="1085849"/>
                </a:lnTo>
                <a:lnTo>
                  <a:pt x="1238250" y="1104900"/>
                </a:lnTo>
                <a:lnTo>
                  <a:pt x="723900" y="1571625"/>
                </a:lnTo>
                <a:lnTo>
                  <a:pt x="0" y="1571625"/>
                </a:lnTo>
                <a:close/>
              </a:path>
            </a:pathLst>
          </a:custGeom>
          <a:noFill/>
          <a:ln w="5715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5" name="フリーフォーム: 図形 24">
            <a:extLst>
              <a:ext uri="{FF2B5EF4-FFF2-40B4-BE49-F238E27FC236}">
                <a16:creationId xmlns:a16="http://schemas.microsoft.com/office/drawing/2014/main" id="{56A0040C-8C6F-1D39-9C82-BFD6A5990296}"/>
              </a:ext>
            </a:extLst>
          </p:cNvPr>
          <p:cNvSpPr/>
          <p:nvPr/>
        </p:nvSpPr>
        <p:spPr>
          <a:xfrm>
            <a:off x="3648639" y="4654784"/>
            <a:ext cx="562086" cy="654753"/>
          </a:xfrm>
          <a:custGeom>
            <a:avLst/>
            <a:gdLst>
              <a:gd name="connsiteX0" fmla="*/ 0 w 1238250"/>
              <a:gd name="connsiteY0" fmla="*/ 0 h 1571625"/>
              <a:gd name="connsiteX1" fmla="*/ 1238250 w 1238250"/>
              <a:gd name="connsiteY1" fmla="*/ 0 h 1571625"/>
              <a:gd name="connsiteX2" fmla="*/ 1238250 w 1238250"/>
              <a:gd name="connsiteY2" fmla="*/ 1085849 h 1571625"/>
              <a:gd name="connsiteX3" fmla="*/ 723900 w 1238250"/>
              <a:gd name="connsiteY3" fmla="*/ 1085849 h 1571625"/>
              <a:gd name="connsiteX4" fmla="*/ 723900 w 1238250"/>
              <a:gd name="connsiteY4" fmla="*/ 1571622 h 1571625"/>
              <a:gd name="connsiteX5" fmla="*/ 1238250 w 1238250"/>
              <a:gd name="connsiteY5" fmla="*/ 1085849 h 1571625"/>
              <a:gd name="connsiteX6" fmla="*/ 1238250 w 1238250"/>
              <a:gd name="connsiteY6" fmla="*/ 1104900 h 1571625"/>
              <a:gd name="connsiteX7" fmla="*/ 723900 w 1238250"/>
              <a:gd name="connsiteY7" fmla="*/ 1571625 h 1571625"/>
              <a:gd name="connsiteX8" fmla="*/ 0 w 1238250"/>
              <a:gd name="connsiteY8" fmla="*/ 157162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0" h="1571625">
                <a:moveTo>
                  <a:pt x="0" y="0"/>
                </a:moveTo>
                <a:lnTo>
                  <a:pt x="1238250" y="0"/>
                </a:lnTo>
                <a:lnTo>
                  <a:pt x="1238250" y="1085849"/>
                </a:lnTo>
                <a:lnTo>
                  <a:pt x="723900" y="1085849"/>
                </a:lnTo>
                <a:lnTo>
                  <a:pt x="723900" y="1571622"/>
                </a:lnTo>
                <a:lnTo>
                  <a:pt x="1238250" y="1085849"/>
                </a:lnTo>
                <a:lnTo>
                  <a:pt x="1238250" y="1104900"/>
                </a:lnTo>
                <a:lnTo>
                  <a:pt x="723900" y="1571625"/>
                </a:lnTo>
                <a:lnTo>
                  <a:pt x="0" y="1571625"/>
                </a:lnTo>
                <a:close/>
              </a:path>
            </a:pathLst>
          </a:custGeom>
          <a:noFill/>
          <a:ln w="5715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6" name="フリーフォーム: 図形 25">
            <a:extLst>
              <a:ext uri="{FF2B5EF4-FFF2-40B4-BE49-F238E27FC236}">
                <a16:creationId xmlns:a16="http://schemas.microsoft.com/office/drawing/2014/main" id="{036E6E29-90D7-9972-61C1-9A675A5D8A1D}"/>
              </a:ext>
            </a:extLst>
          </p:cNvPr>
          <p:cNvSpPr/>
          <p:nvPr/>
        </p:nvSpPr>
        <p:spPr>
          <a:xfrm>
            <a:off x="4542508" y="4654783"/>
            <a:ext cx="562086" cy="654753"/>
          </a:xfrm>
          <a:custGeom>
            <a:avLst/>
            <a:gdLst>
              <a:gd name="connsiteX0" fmla="*/ 0 w 1238250"/>
              <a:gd name="connsiteY0" fmla="*/ 0 h 1571625"/>
              <a:gd name="connsiteX1" fmla="*/ 1238250 w 1238250"/>
              <a:gd name="connsiteY1" fmla="*/ 0 h 1571625"/>
              <a:gd name="connsiteX2" fmla="*/ 1238250 w 1238250"/>
              <a:gd name="connsiteY2" fmla="*/ 1085849 h 1571625"/>
              <a:gd name="connsiteX3" fmla="*/ 723900 w 1238250"/>
              <a:gd name="connsiteY3" fmla="*/ 1085849 h 1571625"/>
              <a:gd name="connsiteX4" fmla="*/ 723900 w 1238250"/>
              <a:gd name="connsiteY4" fmla="*/ 1571622 h 1571625"/>
              <a:gd name="connsiteX5" fmla="*/ 1238250 w 1238250"/>
              <a:gd name="connsiteY5" fmla="*/ 1085849 h 1571625"/>
              <a:gd name="connsiteX6" fmla="*/ 1238250 w 1238250"/>
              <a:gd name="connsiteY6" fmla="*/ 1104900 h 1571625"/>
              <a:gd name="connsiteX7" fmla="*/ 723900 w 1238250"/>
              <a:gd name="connsiteY7" fmla="*/ 1571625 h 1571625"/>
              <a:gd name="connsiteX8" fmla="*/ 0 w 1238250"/>
              <a:gd name="connsiteY8" fmla="*/ 157162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0" h="1571625">
                <a:moveTo>
                  <a:pt x="0" y="0"/>
                </a:moveTo>
                <a:lnTo>
                  <a:pt x="1238250" y="0"/>
                </a:lnTo>
                <a:lnTo>
                  <a:pt x="1238250" y="1085849"/>
                </a:lnTo>
                <a:lnTo>
                  <a:pt x="723900" y="1085849"/>
                </a:lnTo>
                <a:lnTo>
                  <a:pt x="723900" y="1571622"/>
                </a:lnTo>
                <a:lnTo>
                  <a:pt x="1238250" y="1085849"/>
                </a:lnTo>
                <a:lnTo>
                  <a:pt x="1238250" y="1104900"/>
                </a:lnTo>
                <a:lnTo>
                  <a:pt x="723900" y="1571625"/>
                </a:lnTo>
                <a:lnTo>
                  <a:pt x="0" y="1571625"/>
                </a:lnTo>
                <a:close/>
              </a:path>
            </a:pathLst>
          </a:custGeom>
          <a:noFill/>
          <a:ln w="5715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7" name="フリーフォーム: 図形 26">
            <a:extLst>
              <a:ext uri="{FF2B5EF4-FFF2-40B4-BE49-F238E27FC236}">
                <a16:creationId xmlns:a16="http://schemas.microsoft.com/office/drawing/2014/main" id="{FF24E97F-1EDE-F0CF-3B5B-757904B0D47B}"/>
              </a:ext>
            </a:extLst>
          </p:cNvPr>
          <p:cNvSpPr/>
          <p:nvPr/>
        </p:nvSpPr>
        <p:spPr>
          <a:xfrm>
            <a:off x="5441196" y="4654782"/>
            <a:ext cx="562086" cy="654753"/>
          </a:xfrm>
          <a:custGeom>
            <a:avLst/>
            <a:gdLst>
              <a:gd name="connsiteX0" fmla="*/ 0 w 1238250"/>
              <a:gd name="connsiteY0" fmla="*/ 0 h 1571625"/>
              <a:gd name="connsiteX1" fmla="*/ 1238250 w 1238250"/>
              <a:gd name="connsiteY1" fmla="*/ 0 h 1571625"/>
              <a:gd name="connsiteX2" fmla="*/ 1238250 w 1238250"/>
              <a:gd name="connsiteY2" fmla="*/ 1085849 h 1571625"/>
              <a:gd name="connsiteX3" fmla="*/ 723900 w 1238250"/>
              <a:gd name="connsiteY3" fmla="*/ 1085849 h 1571625"/>
              <a:gd name="connsiteX4" fmla="*/ 723900 w 1238250"/>
              <a:gd name="connsiteY4" fmla="*/ 1571622 h 1571625"/>
              <a:gd name="connsiteX5" fmla="*/ 1238250 w 1238250"/>
              <a:gd name="connsiteY5" fmla="*/ 1085849 h 1571625"/>
              <a:gd name="connsiteX6" fmla="*/ 1238250 w 1238250"/>
              <a:gd name="connsiteY6" fmla="*/ 1104900 h 1571625"/>
              <a:gd name="connsiteX7" fmla="*/ 723900 w 1238250"/>
              <a:gd name="connsiteY7" fmla="*/ 1571625 h 1571625"/>
              <a:gd name="connsiteX8" fmla="*/ 0 w 1238250"/>
              <a:gd name="connsiteY8" fmla="*/ 157162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0" h="1571625">
                <a:moveTo>
                  <a:pt x="0" y="0"/>
                </a:moveTo>
                <a:lnTo>
                  <a:pt x="1238250" y="0"/>
                </a:lnTo>
                <a:lnTo>
                  <a:pt x="1238250" y="1085849"/>
                </a:lnTo>
                <a:lnTo>
                  <a:pt x="723900" y="1085849"/>
                </a:lnTo>
                <a:lnTo>
                  <a:pt x="723900" y="1571622"/>
                </a:lnTo>
                <a:lnTo>
                  <a:pt x="1238250" y="1085849"/>
                </a:lnTo>
                <a:lnTo>
                  <a:pt x="1238250" y="1104900"/>
                </a:lnTo>
                <a:lnTo>
                  <a:pt x="723900" y="1571625"/>
                </a:lnTo>
                <a:lnTo>
                  <a:pt x="0" y="1571625"/>
                </a:lnTo>
                <a:close/>
              </a:path>
            </a:pathLst>
          </a:custGeom>
          <a:noFill/>
          <a:ln w="5715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8" name="フリーフォーム: 図形 27">
            <a:extLst>
              <a:ext uri="{FF2B5EF4-FFF2-40B4-BE49-F238E27FC236}">
                <a16:creationId xmlns:a16="http://schemas.microsoft.com/office/drawing/2014/main" id="{C611E187-A01D-906E-C3F9-813AF877C942}"/>
              </a:ext>
            </a:extLst>
          </p:cNvPr>
          <p:cNvSpPr/>
          <p:nvPr/>
        </p:nvSpPr>
        <p:spPr>
          <a:xfrm>
            <a:off x="6341258" y="4654781"/>
            <a:ext cx="562086" cy="654753"/>
          </a:xfrm>
          <a:custGeom>
            <a:avLst/>
            <a:gdLst>
              <a:gd name="connsiteX0" fmla="*/ 0 w 1238250"/>
              <a:gd name="connsiteY0" fmla="*/ 0 h 1571625"/>
              <a:gd name="connsiteX1" fmla="*/ 1238250 w 1238250"/>
              <a:gd name="connsiteY1" fmla="*/ 0 h 1571625"/>
              <a:gd name="connsiteX2" fmla="*/ 1238250 w 1238250"/>
              <a:gd name="connsiteY2" fmla="*/ 1085849 h 1571625"/>
              <a:gd name="connsiteX3" fmla="*/ 723900 w 1238250"/>
              <a:gd name="connsiteY3" fmla="*/ 1085849 h 1571625"/>
              <a:gd name="connsiteX4" fmla="*/ 723900 w 1238250"/>
              <a:gd name="connsiteY4" fmla="*/ 1571622 h 1571625"/>
              <a:gd name="connsiteX5" fmla="*/ 1238250 w 1238250"/>
              <a:gd name="connsiteY5" fmla="*/ 1085849 h 1571625"/>
              <a:gd name="connsiteX6" fmla="*/ 1238250 w 1238250"/>
              <a:gd name="connsiteY6" fmla="*/ 1104900 h 1571625"/>
              <a:gd name="connsiteX7" fmla="*/ 723900 w 1238250"/>
              <a:gd name="connsiteY7" fmla="*/ 1571625 h 1571625"/>
              <a:gd name="connsiteX8" fmla="*/ 0 w 1238250"/>
              <a:gd name="connsiteY8" fmla="*/ 1571625 h 1571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250" h="1571625">
                <a:moveTo>
                  <a:pt x="0" y="0"/>
                </a:moveTo>
                <a:lnTo>
                  <a:pt x="1238250" y="0"/>
                </a:lnTo>
                <a:lnTo>
                  <a:pt x="1238250" y="1085849"/>
                </a:lnTo>
                <a:lnTo>
                  <a:pt x="723900" y="1085849"/>
                </a:lnTo>
                <a:lnTo>
                  <a:pt x="723900" y="1571622"/>
                </a:lnTo>
                <a:lnTo>
                  <a:pt x="1238250" y="1085849"/>
                </a:lnTo>
                <a:lnTo>
                  <a:pt x="1238250" y="1104900"/>
                </a:lnTo>
                <a:lnTo>
                  <a:pt x="723900" y="1571625"/>
                </a:lnTo>
                <a:lnTo>
                  <a:pt x="0" y="1571625"/>
                </a:lnTo>
                <a:close/>
              </a:path>
            </a:pathLst>
          </a:custGeom>
          <a:noFill/>
          <a:ln w="5715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9" name="コンテンツ プレースホルダー 4">
            <a:extLst>
              <a:ext uri="{FF2B5EF4-FFF2-40B4-BE49-F238E27FC236}">
                <a16:creationId xmlns:a16="http://schemas.microsoft.com/office/drawing/2014/main" id="{1B68FE8C-4990-854C-B7E3-BC3F126A8A7A}"/>
              </a:ext>
            </a:extLst>
          </p:cNvPr>
          <p:cNvSpPr txBox="1">
            <a:spLocks/>
          </p:cNvSpPr>
          <p:nvPr/>
        </p:nvSpPr>
        <p:spPr>
          <a:xfrm>
            <a:off x="723478" y="4700294"/>
            <a:ext cx="1699509" cy="59036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3600" b="0" dirty="0"/>
              <a:t>問題</a:t>
            </a:r>
          </a:p>
        </p:txBody>
      </p:sp>
      <p:sp>
        <p:nvSpPr>
          <p:cNvPr id="30" name="コンテンツ プレースホルダー 4">
            <a:extLst>
              <a:ext uri="{FF2B5EF4-FFF2-40B4-BE49-F238E27FC236}">
                <a16:creationId xmlns:a16="http://schemas.microsoft.com/office/drawing/2014/main" id="{CD3992E0-097E-02B6-892B-787D06B9DDA3}"/>
              </a:ext>
            </a:extLst>
          </p:cNvPr>
          <p:cNvSpPr txBox="1">
            <a:spLocks/>
          </p:cNvSpPr>
          <p:nvPr/>
        </p:nvSpPr>
        <p:spPr>
          <a:xfrm>
            <a:off x="723478" y="5754573"/>
            <a:ext cx="1699509" cy="59036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kumimoji="1" sz="28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r>
              <a:rPr lang="ja-JP" altLang="en-US" sz="3600" b="0" dirty="0"/>
              <a:t>コード</a:t>
            </a:r>
          </a:p>
        </p:txBody>
      </p:sp>
    </p:spTree>
    <p:extLst>
      <p:ext uri="{BB962C8B-B14F-4D97-AF65-F5344CB8AC3E}">
        <p14:creationId xmlns:p14="http://schemas.microsoft.com/office/powerpoint/2010/main" val="192141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4DD76-8585-1E53-4E50-7F7B51143CE9}"/>
            </a:ext>
          </a:extLst>
        </p:cNvPr>
        <p:cNvGrpSpPr/>
        <p:nvPr/>
      </p:nvGrpSpPr>
      <p:grpSpPr>
        <a:xfrm>
          <a:off x="0" y="0"/>
          <a:ext cx="0" cy="0"/>
          <a:chOff x="0" y="0"/>
          <a:chExt cx="0" cy="0"/>
        </a:xfrm>
      </p:grpSpPr>
      <p:pic>
        <p:nvPicPr>
          <p:cNvPr id="8" name="図 7">
            <a:extLst>
              <a:ext uri="{FF2B5EF4-FFF2-40B4-BE49-F238E27FC236}">
                <a16:creationId xmlns:a16="http://schemas.microsoft.com/office/drawing/2014/main" id="{4EA88088-06F4-AE0E-5435-595C2CA2FC97}"/>
              </a:ext>
            </a:extLst>
          </p:cNvPr>
          <p:cNvPicPr>
            <a:picLocks noChangeAspect="1"/>
          </p:cNvPicPr>
          <p:nvPr/>
        </p:nvPicPr>
        <p:blipFill>
          <a:blip r:embed="rId3"/>
          <a:stretch>
            <a:fillRect/>
          </a:stretch>
        </p:blipFill>
        <p:spPr>
          <a:xfrm>
            <a:off x="4085968" y="4252442"/>
            <a:ext cx="7805351" cy="2475690"/>
          </a:xfrm>
          <a:prstGeom prst="rect">
            <a:avLst/>
          </a:prstGeom>
        </p:spPr>
      </p:pic>
      <p:sp>
        <p:nvSpPr>
          <p:cNvPr id="2" name="スライド番号プレースホルダー 1">
            <a:extLst>
              <a:ext uri="{FF2B5EF4-FFF2-40B4-BE49-F238E27FC236}">
                <a16:creationId xmlns:a16="http://schemas.microsoft.com/office/drawing/2014/main" id="{7293C393-2A26-651C-C199-DD16CCB5F4F8}"/>
              </a:ext>
            </a:extLst>
          </p:cNvPr>
          <p:cNvSpPr>
            <a:spLocks noGrp="1"/>
          </p:cNvSpPr>
          <p:nvPr>
            <p:ph type="sldNum" sz="quarter" idx="4"/>
          </p:nvPr>
        </p:nvSpPr>
        <p:spPr>
          <a:xfrm>
            <a:off x="10918609" y="129868"/>
            <a:ext cx="972710" cy="465364"/>
          </a:xfrm>
        </p:spPr>
        <p:txBody>
          <a:bodyPr/>
          <a:lstStyle/>
          <a:p>
            <a:fld id="{75D4A0EC-724D-4B8F-90CC-0CA230CA249D}" type="slidenum">
              <a:rPr lang="ja-JP" altLang="en-US" smtClean="0"/>
              <a:pPr/>
              <a:t>8</a:t>
            </a:fld>
            <a:endParaRPr lang="ja-JP" altLang="en-US" dirty="0"/>
          </a:p>
        </p:txBody>
      </p:sp>
      <p:sp>
        <p:nvSpPr>
          <p:cNvPr id="3" name="タイトル 2">
            <a:extLst>
              <a:ext uri="{FF2B5EF4-FFF2-40B4-BE49-F238E27FC236}">
                <a16:creationId xmlns:a16="http://schemas.microsoft.com/office/drawing/2014/main" id="{B5060F5F-8196-B1DC-2BBE-E9AFE16ED829}"/>
              </a:ext>
            </a:extLst>
          </p:cNvPr>
          <p:cNvSpPr>
            <a:spLocks noGrp="1"/>
          </p:cNvSpPr>
          <p:nvPr>
            <p:ph type="title"/>
          </p:nvPr>
        </p:nvSpPr>
        <p:spPr>
          <a:xfrm>
            <a:off x="403009" y="1303561"/>
            <a:ext cx="10515600" cy="590360"/>
          </a:xfrm>
        </p:spPr>
        <p:txBody>
          <a:bodyPr>
            <a:noAutofit/>
          </a:bodyPr>
          <a:lstStyle/>
          <a:p>
            <a:r>
              <a:rPr lang="ja-JP" altLang="en-US" sz="3200" dirty="0"/>
              <a:t>３．新たにソースコードを渡し、判定させる</a:t>
            </a:r>
            <a:br>
              <a:rPr kumimoji="1" lang="en-US" altLang="ja-JP" sz="3200" dirty="0"/>
            </a:br>
            <a:endParaRPr kumimoji="1" lang="ja-JP" altLang="en-US" sz="3200" dirty="0"/>
          </a:p>
        </p:txBody>
      </p:sp>
      <p:sp>
        <p:nvSpPr>
          <p:cNvPr id="4" name="コンテンツ プレースホルダー 3">
            <a:extLst>
              <a:ext uri="{FF2B5EF4-FFF2-40B4-BE49-F238E27FC236}">
                <a16:creationId xmlns:a16="http://schemas.microsoft.com/office/drawing/2014/main" id="{857A393D-90BD-C911-5557-F0B70C5E752D}"/>
              </a:ext>
            </a:extLst>
          </p:cNvPr>
          <p:cNvSpPr>
            <a:spLocks noGrp="1"/>
          </p:cNvSpPr>
          <p:nvPr>
            <p:ph idx="1"/>
          </p:nvPr>
        </p:nvSpPr>
        <p:spPr/>
        <p:txBody>
          <a:bodyPr/>
          <a:lstStyle/>
          <a:p>
            <a:r>
              <a:rPr lang="ja-JP" altLang="en-US" dirty="0"/>
              <a:t>方法</a:t>
            </a:r>
          </a:p>
        </p:txBody>
      </p:sp>
      <p:sp>
        <p:nvSpPr>
          <p:cNvPr id="5" name="コンテンツ プレースホルダー 4">
            <a:extLst>
              <a:ext uri="{FF2B5EF4-FFF2-40B4-BE49-F238E27FC236}">
                <a16:creationId xmlns:a16="http://schemas.microsoft.com/office/drawing/2014/main" id="{538FC1D0-6585-A2C2-060A-2492F4E20948}"/>
              </a:ext>
            </a:extLst>
          </p:cNvPr>
          <p:cNvSpPr>
            <a:spLocks noGrp="1"/>
          </p:cNvSpPr>
          <p:nvPr>
            <p:ph idx="10"/>
          </p:nvPr>
        </p:nvSpPr>
        <p:spPr>
          <a:xfrm>
            <a:off x="403009" y="2033592"/>
            <a:ext cx="11412008" cy="2209047"/>
          </a:xfrm>
        </p:spPr>
        <p:txBody>
          <a:bodyPr/>
          <a:lstStyle/>
          <a:p>
            <a:r>
              <a:rPr lang="ja-JP" altLang="en-US" b="0" dirty="0"/>
              <a:t>・</a:t>
            </a:r>
            <a:r>
              <a:rPr lang="en-US" altLang="ja-JP" b="0" dirty="0"/>
              <a:t>C</a:t>
            </a:r>
            <a:r>
              <a:rPr lang="ja-JP" altLang="en-US" b="0" dirty="0"/>
              <a:t>言語の問題５つとソースコード５個を渡し，</a:t>
            </a:r>
            <a:endParaRPr lang="en-US" altLang="ja-JP" b="0" dirty="0"/>
          </a:p>
          <a:p>
            <a:r>
              <a:rPr lang="ja-JP" altLang="en-US" b="0" dirty="0"/>
              <a:t>　正しく判定できるか</a:t>
            </a:r>
            <a:endParaRPr lang="en-US" altLang="ja-JP" b="0" dirty="0"/>
          </a:p>
          <a:p>
            <a:r>
              <a:rPr lang="ja-JP" altLang="en-US" b="0" dirty="0"/>
              <a:t>　・対象者のコード</a:t>
            </a:r>
            <a:endParaRPr lang="en-US" altLang="ja-JP" b="0" dirty="0"/>
          </a:p>
          <a:p>
            <a:r>
              <a:rPr lang="ja-JP" altLang="en-US" b="0" dirty="0"/>
              <a:t>　・なりすまし（学習なし）</a:t>
            </a:r>
            <a:endParaRPr lang="en-US" altLang="ja-JP" b="0" dirty="0"/>
          </a:p>
          <a:p>
            <a:r>
              <a:rPr lang="ja-JP" altLang="en-US" b="0" dirty="0"/>
              <a:t>　・なりすまし（学習あり）</a:t>
            </a:r>
            <a:endParaRPr lang="en-US" altLang="ja-JP" b="0" dirty="0"/>
          </a:p>
        </p:txBody>
      </p:sp>
    </p:spTree>
    <p:extLst>
      <p:ext uri="{BB962C8B-B14F-4D97-AF65-F5344CB8AC3E}">
        <p14:creationId xmlns:p14="http://schemas.microsoft.com/office/powerpoint/2010/main" val="14671883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8ADFA-6B5A-18E5-70B0-0E22961C6151}"/>
            </a:ext>
          </a:extLst>
        </p:cNvPr>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A0045999-D862-51FA-4BD4-51A80DAF9369}"/>
              </a:ext>
            </a:extLst>
          </p:cNvPr>
          <p:cNvSpPr>
            <a:spLocks noGrp="1"/>
          </p:cNvSpPr>
          <p:nvPr>
            <p:ph type="sldNum" sz="quarter" idx="4"/>
          </p:nvPr>
        </p:nvSpPr>
        <p:spPr>
          <a:xfrm>
            <a:off x="10918609" y="129868"/>
            <a:ext cx="972710" cy="465364"/>
          </a:xfrm>
        </p:spPr>
        <p:txBody>
          <a:bodyPr/>
          <a:lstStyle/>
          <a:p>
            <a:fld id="{75D4A0EC-724D-4B8F-90CC-0CA230CA249D}" type="slidenum">
              <a:rPr lang="ja-JP" altLang="en-US" smtClean="0"/>
              <a:pPr/>
              <a:t>9</a:t>
            </a:fld>
            <a:endParaRPr lang="ja-JP" altLang="en-US" dirty="0"/>
          </a:p>
        </p:txBody>
      </p:sp>
      <p:sp>
        <p:nvSpPr>
          <p:cNvPr id="4" name="コンテンツ プレースホルダー 3">
            <a:extLst>
              <a:ext uri="{FF2B5EF4-FFF2-40B4-BE49-F238E27FC236}">
                <a16:creationId xmlns:a16="http://schemas.microsoft.com/office/drawing/2014/main" id="{CE249863-53C0-5C76-0572-54616E5FD01A}"/>
              </a:ext>
            </a:extLst>
          </p:cNvPr>
          <p:cNvSpPr>
            <a:spLocks noGrp="1"/>
          </p:cNvSpPr>
          <p:nvPr>
            <p:ph idx="1"/>
          </p:nvPr>
        </p:nvSpPr>
        <p:spPr/>
        <p:txBody>
          <a:bodyPr/>
          <a:lstStyle/>
          <a:p>
            <a:r>
              <a:rPr lang="ja-JP" altLang="en-US" dirty="0"/>
              <a:t>方法</a:t>
            </a:r>
          </a:p>
        </p:txBody>
      </p:sp>
      <p:sp>
        <p:nvSpPr>
          <p:cNvPr id="3" name="四角形: 角を丸くする 2">
            <a:extLst>
              <a:ext uri="{FF2B5EF4-FFF2-40B4-BE49-F238E27FC236}">
                <a16:creationId xmlns:a16="http://schemas.microsoft.com/office/drawing/2014/main" id="{18C0795A-48A9-4645-B8D1-9614E32C4EA6}"/>
              </a:ext>
            </a:extLst>
          </p:cNvPr>
          <p:cNvSpPr/>
          <p:nvPr/>
        </p:nvSpPr>
        <p:spPr>
          <a:xfrm>
            <a:off x="872843" y="5381791"/>
            <a:ext cx="2171700" cy="893618"/>
          </a:xfrm>
          <a:prstGeom prst="roundRect">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3200" dirty="0" err="1">
                <a:solidFill>
                  <a:schemeClr val="tx1"/>
                </a:solidFill>
              </a:rPr>
              <a:t>CoT</a:t>
            </a:r>
            <a:endParaRPr kumimoji="1" lang="ja-JP" altLang="en-US" sz="3200" dirty="0">
              <a:solidFill>
                <a:schemeClr val="tx1"/>
              </a:solidFill>
            </a:endParaRPr>
          </a:p>
        </p:txBody>
      </p:sp>
      <p:sp>
        <p:nvSpPr>
          <p:cNvPr id="10" name="二等辺三角形 9">
            <a:extLst>
              <a:ext uri="{FF2B5EF4-FFF2-40B4-BE49-F238E27FC236}">
                <a16:creationId xmlns:a16="http://schemas.microsoft.com/office/drawing/2014/main" id="{3389D9D3-7FA6-8235-D907-240E883729B4}"/>
              </a:ext>
            </a:extLst>
          </p:cNvPr>
          <p:cNvSpPr/>
          <p:nvPr/>
        </p:nvSpPr>
        <p:spPr>
          <a:xfrm rot="5400000">
            <a:off x="3323097" y="5718325"/>
            <a:ext cx="396511" cy="220550"/>
          </a:xfrm>
          <a:prstGeom prst="triangle">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49C86C31-9E7F-E591-9E7A-E79DE2F4D7CE}"/>
              </a:ext>
            </a:extLst>
          </p:cNvPr>
          <p:cNvSpPr/>
          <p:nvPr/>
        </p:nvSpPr>
        <p:spPr>
          <a:xfrm>
            <a:off x="3998162" y="5397394"/>
            <a:ext cx="2171700" cy="893618"/>
          </a:xfrm>
          <a:prstGeom prst="roundRect">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特徴分析</a:t>
            </a:r>
          </a:p>
        </p:txBody>
      </p:sp>
      <p:sp>
        <p:nvSpPr>
          <p:cNvPr id="13" name="二等辺三角形 12">
            <a:extLst>
              <a:ext uri="{FF2B5EF4-FFF2-40B4-BE49-F238E27FC236}">
                <a16:creationId xmlns:a16="http://schemas.microsoft.com/office/drawing/2014/main" id="{DB04ABEF-1282-B1A6-576A-AA2E9C3D2902}"/>
              </a:ext>
            </a:extLst>
          </p:cNvPr>
          <p:cNvSpPr/>
          <p:nvPr/>
        </p:nvSpPr>
        <p:spPr>
          <a:xfrm rot="5400000">
            <a:off x="6448415" y="5718324"/>
            <a:ext cx="396511" cy="220550"/>
          </a:xfrm>
          <a:prstGeom prst="triangle">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ABF4698F-DD7B-2A7B-F69F-B784130DC0F4}"/>
              </a:ext>
            </a:extLst>
          </p:cNvPr>
          <p:cNvSpPr/>
          <p:nvPr/>
        </p:nvSpPr>
        <p:spPr>
          <a:xfrm>
            <a:off x="7123478" y="5397670"/>
            <a:ext cx="4144506" cy="893618"/>
          </a:xfrm>
          <a:prstGeom prst="roundRect">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3200" dirty="0">
                <a:solidFill>
                  <a:schemeClr val="tx1"/>
                </a:solidFill>
              </a:rPr>
              <a:t>判定</a:t>
            </a:r>
            <a:endParaRPr kumimoji="1" lang="ja-JP" altLang="en-US" sz="3200" dirty="0">
              <a:solidFill>
                <a:schemeClr val="tx1"/>
              </a:solidFill>
            </a:endParaRPr>
          </a:p>
        </p:txBody>
      </p:sp>
      <p:sp>
        <p:nvSpPr>
          <p:cNvPr id="20" name="テキスト ボックス 19">
            <a:extLst>
              <a:ext uri="{FF2B5EF4-FFF2-40B4-BE49-F238E27FC236}">
                <a16:creationId xmlns:a16="http://schemas.microsoft.com/office/drawing/2014/main" id="{48286F65-7C15-D1CF-9EEF-EFB1CDC33912}"/>
              </a:ext>
            </a:extLst>
          </p:cNvPr>
          <p:cNvSpPr txBox="1"/>
          <p:nvPr/>
        </p:nvSpPr>
        <p:spPr>
          <a:xfrm>
            <a:off x="3760573" y="3985637"/>
            <a:ext cx="2646878" cy="830997"/>
          </a:xfrm>
          <a:prstGeom prst="rect">
            <a:avLst/>
          </a:prstGeom>
          <a:noFill/>
        </p:spPr>
        <p:txBody>
          <a:bodyPr wrap="none" rtlCol="0">
            <a:spAutoFit/>
          </a:bodyPr>
          <a:lstStyle/>
          <a:p>
            <a:r>
              <a:rPr lang="ja-JP" altLang="en-US" sz="2400" dirty="0"/>
              <a:t>対象者の</a:t>
            </a:r>
            <a:endParaRPr lang="en-US" altLang="ja-JP" sz="2400" dirty="0"/>
          </a:p>
          <a:p>
            <a:r>
              <a:rPr lang="ja-JP" altLang="en-US" sz="2400" dirty="0"/>
              <a:t>ソースコード５つ</a:t>
            </a:r>
            <a:endParaRPr kumimoji="1" lang="en-US" altLang="ja-JP" sz="2400" dirty="0"/>
          </a:p>
        </p:txBody>
      </p:sp>
      <p:sp>
        <p:nvSpPr>
          <p:cNvPr id="28" name="四角形: 角を丸くする 27">
            <a:extLst>
              <a:ext uri="{FF2B5EF4-FFF2-40B4-BE49-F238E27FC236}">
                <a16:creationId xmlns:a16="http://schemas.microsoft.com/office/drawing/2014/main" id="{96C2FE7B-7C05-A5BC-DF25-E26146C3EC94}"/>
              </a:ext>
            </a:extLst>
          </p:cNvPr>
          <p:cNvSpPr/>
          <p:nvPr/>
        </p:nvSpPr>
        <p:spPr>
          <a:xfrm>
            <a:off x="6978767" y="2535382"/>
            <a:ext cx="2171700" cy="893618"/>
          </a:xfrm>
          <a:prstGeom prst="roundRect">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3200" dirty="0">
                <a:solidFill>
                  <a:schemeClr val="tx1"/>
                </a:solidFill>
              </a:rPr>
              <a:t>生成</a:t>
            </a:r>
          </a:p>
        </p:txBody>
      </p:sp>
      <p:sp>
        <p:nvSpPr>
          <p:cNvPr id="29" name="矢印: 下 28">
            <a:extLst>
              <a:ext uri="{FF2B5EF4-FFF2-40B4-BE49-F238E27FC236}">
                <a16:creationId xmlns:a16="http://schemas.microsoft.com/office/drawing/2014/main" id="{F0B6CD16-78B0-6B7D-958D-6E9B2FCB7E98}"/>
              </a:ext>
            </a:extLst>
          </p:cNvPr>
          <p:cNvSpPr/>
          <p:nvPr/>
        </p:nvSpPr>
        <p:spPr>
          <a:xfrm>
            <a:off x="4683962" y="4909061"/>
            <a:ext cx="800100" cy="350895"/>
          </a:xfrm>
          <a:prstGeom prst="downArrow">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D5D0A306-9296-3284-398B-DCEF9A6B7183}"/>
              </a:ext>
            </a:extLst>
          </p:cNvPr>
          <p:cNvSpPr txBox="1"/>
          <p:nvPr/>
        </p:nvSpPr>
        <p:spPr>
          <a:xfrm>
            <a:off x="9244441" y="2566692"/>
            <a:ext cx="2646878" cy="830997"/>
          </a:xfrm>
          <a:prstGeom prst="rect">
            <a:avLst/>
          </a:prstGeom>
          <a:noFill/>
        </p:spPr>
        <p:txBody>
          <a:bodyPr wrap="none" rtlCol="0">
            <a:spAutoFit/>
          </a:bodyPr>
          <a:lstStyle/>
          <a:p>
            <a:r>
              <a:rPr lang="ja-JP" altLang="en-US" sz="2400" dirty="0"/>
              <a:t>対象者の別の</a:t>
            </a:r>
            <a:endParaRPr lang="en-US" altLang="ja-JP" sz="2400" dirty="0"/>
          </a:p>
          <a:p>
            <a:r>
              <a:rPr lang="ja-JP" altLang="en-US" sz="2400" dirty="0"/>
              <a:t>ソースコード５つ</a:t>
            </a:r>
            <a:endParaRPr kumimoji="1" lang="en-US" altLang="ja-JP" sz="2400" dirty="0"/>
          </a:p>
        </p:txBody>
      </p:sp>
      <p:sp>
        <p:nvSpPr>
          <p:cNvPr id="33" name="矢印: 下 32">
            <a:extLst>
              <a:ext uri="{FF2B5EF4-FFF2-40B4-BE49-F238E27FC236}">
                <a16:creationId xmlns:a16="http://schemas.microsoft.com/office/drawing/2014/main" id="{775E126F-77FA-103D-D65E-98CC6B13983E}"/>
              </a:ext>
            </a:extLst>
          </p:cNvPr>
          <p:cNvSpPr/>
          <p:nvPr/>
        </p:nvSpPr>
        <p:spPr>
          <a:xfrm>
            <a:off x="7664567" y="3535818"/>
            <a:ext cx="800100" cy="381513"/>
          </a:xfrm>
          <a:prstGeom prst="downArrow">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矢印: 下 33">
            <a:extLst>
              <a:ext uri="{FF2B5EF4-FFF2-40B4-BE49-F238E27FC236}">
                <a16:creationId xmlns:a16="http://schemas.microsoft.com/office/drawing/2014/main" id="{52C59C10-4843-EF69-6FA9-BCDAFDBEB625}"/>
              </a:ext>
            </a:extLst>
          </p:cNvPr>
          <p:cNvSpPr/>
          <p:nvPr/>
        </p:nvSpPr>
        <p:spPr>
          <a:xfrm>
            <a:off x="10050011" y="3535818"/>
            <a:ext cx="800100" cy="381513"/>
          </a:xfrm>
          <a:prstGeom prst="downArrow">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矢印: 下 35">
            <a:extLst>
              <a:ext uri="{FF2B5EF4-FFF2-40B4-BE49-F238E27FC236}">
                <a16:creationId xmlns:a16="http://schemas.microsoft.com/office/drawing/2014/main" id="{0FA4CB15-7643-6C92-82FD-35EE57C9DF08}"/>
              </a:ext>
            </a:extLst>
          </p:cNvPr>
          <p:cNvSpPr/>
          <p:nvPr/>
        </p:nvSpPr>
        <p:spPr>
          <a:xfrm>
            <a:off x="8750417" y="4922575"/>
            <a:ext cx="800100" cy="350896"/>
          </a:xfrm>
          <a:prstGeom prst="downArrow">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3DC13A87-697A-44B7-E7AA-230974C413FE}"/>
              </a:ext>
            </a:extLst>
          </p:cNvPr>
          <p:cNvSpPr/>
          <p:nvPr/>
        </p:nvSpPr>
        <p:spPr>
          <a:xfrm>
            <a:off x="7123478" y="4176242"/>
            <a:ext cx="4144506" cy="581817"/>
          </a:xfrm>
          <a:prstGeom prst="roundRect">
            <a:avLst/>
          </a:prstGeom>
          <a:noFill/>
          <a:ln w="38100">
            <a:solidFill>
              <a:srgbClr val="4C6CB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solidFill>
                  <a:schemeClr val="tx1"/>
                </a:solidFill>
              </a:rPr>
              <a:t>ランダムに５つ選ぶ</a:t>
            </a:r>
          </a:p>
        </p:txBody>
      </p:sp>
      <p:sp>
        <p:nvSpPr>
          <p:cNvPr id="38" name="テキスト ボックス 37">
            <a:extLst>
              <a:ext uri="{FF2B5EF4-FFF2-40B4-BE49-F238E27FC236}">
                <a16:creationId xmlns:a16="http://schemas.microsoft.com/office/drawing/2014/main" id="{C2CEA344-7AC4-3F4C-0164-8CF47A8928FC}"/>
              </a:ext>
            </a:extLst>
          </p:cNvPr>
          <p:cNvSpPr txBox="1"/>
          <p:nvPr/>
        </p:nvSpPr>
        <p:spPr>
          <a:xfrm>
            <a:off x="1219521" y="4853675"/>
            <a:ext cx="1451038" cy="461665"/>
          </a:xfrm>
          <a:prstGeom prst="rect">
            <a:avLst/>
          </a:prstGeom>
          <a:noFill/>
        </p:spPr>
        <p:txBody>
          <a:bodyPr wrap="none" rtlCol="0">
            <a:spAutoFit/>
          </a:bodyPr>
          <a:lstStyle/>
          <a:p>
            <a:r>
              <a:rPr kumimoji="1" lang="ja-JP" altLang="en-US" sz="2400" dirty="0"/>
              <a:t>判定</a:t>
            </a:r>
            <a:r>
              <a:rPr kumimoji="1" lang="en-US" altLang="ja-JP" sz="2400" dirty="0"/>
              <a:t>LLM</a:t>
            </a:r>
            <a:endParaRPr kumimoji="1" lang="ja-JP" altLang="en-US" sz="2400" dirty="0"/>
          </a:p>
        </p:txBody>
      </p:sp>
      <p:sp>
        <p:nvSpPr>
          <p:cNvPr id="39" name="テキスト ボックス 38">
            <a:extLst>
              <a:ext uri="{FF2B5EF4-FFF2-40B4-BE49-F238E27FC236}">
                <a16:creationId xmlns:a16="http://schemas.microsoft.com/office/drawing/2014/main" id="{CD38154E-B8E1-344F-0DCB-C01513758380}"/>
              </a:ext>
            </a:extLst>
          </p:cNvPr>
          <p:cNvSpPr txBox="1"/>
          <p:nvPr/>
        </p:nvSpPr>
        <p:spPr>
          <a:xfrm>
            <a:off x="6877433" y="1597566"/>
            <a:ext cx="2374368" cy="830997"/>
          </a:xfrm>
          <a:prstGeom prst="rect">
            <a:avLst/>
          </a:prstGeom>
          <a:noFill/>
        </p:spPr>
        <p:txBody>
          <a:bodyPr wrap="none" rtlCol="0">
            <a:spAutoFit/>
          </a:bodyPr>
          <a:lstStyle/>
          <a:p>
            <a:r>
              <a:rPr kumimoji="1" lang="ja-JP" altLang="en-US" sz="2400" dirty="0"/>
              <a:t>学習</a:t>
            </a:r>
            <a:r>
              <a:rPr lang="ja-JP" altLang="en-US" sz="2400" dirty="0"/>
              <a:t>なし</a:t>
            </a:r>
            <a:endParaRPr kumimoji="1" lang="en-US" altLang="ja-JP" sz="2400" dirty="0"/>
          </a:p>
          <a:p>
            <a:r>
              <a:rPr lang="ja-JP" altLang="en-US" sz="2400" dirty="0"/>
              <a:t>なりすまし</a:t>
            </a:r>
            <a:r>
              <a:rPr lang="en-US" altLang="ja-JP" sz="2400" dirty="0"/>
              <a:t>LLM</a:t>
            </a:r>
            <a:endParaRPr kumimoji="1" lang="en-US" altLang="ja-JP" sz="2400" dirty="0"/>
          </a:p>
        </p:txBody>
      </p:sp>
    </p:spTree>
    <p:extLst>
      <p:ext uri="{BB962C8B-B14F-4D97-AF65-F5344CB8AC3E}">
        <p14:creationId xmlns:p14="http://schemas.microsoft.com/office/powerpoint/2010/main" val="205778971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293FB9AECD323D44BB2E04EB6A3DF103" ma:contentTypeVersion="16" ma:contentTypeDescription="新しいドキュメントを作成します。" ma:contentTypeScope="" ma:versionID="4d268c1538099cb1e891aa4fd960d484">
  <xsd:schema xmlns:xsd="http://www.w3.org/2001/XMLSchema" xmlns:xs="http://www.w3.org/2001/XMLSchema" xmlns:p="http://schemas.microsoft.com/office/2006/metadata/properties" xmlns:ns3="43365c58-c2df-422e-8b32-30a632bb7d8f" xmlns:ns4="4d5a33dd-c611-496c-8698-40b5b8cba075" targetNamespace="http://schemas.microsoft.com/office/2006/metadata/properties" ma:root="true" ma:fieldsID="b8958a0429f4a47a3194a8a14d282d5f" ns3:_="" ns4:_="">
    <xsd:import namespace="43365c58-c2df-422e-8b32-30a632bb7d8f"/>
    <xsd:import namespace="4d5a33dd-c611-496c-8698-40b5b8cba075"/>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ObjectDetectorVersions" minOccurs="0"/>
                <xsd:element ref="ns3:MediaServiceSearchProperties" minOccurs="0"/>
                <xsd:element ref="ns3:MediaServiceSystemTag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3365c58-c2df-422e-8b32-30a632bb7d8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DateTaken" ma:index="23"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5a33dd-c611-496c-8698-40b5b8cba075"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SharingHintHash" ma:index="14"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43365c58-c2df-422e-8b32-30a632bb7d8f" xsi:nil="true"/>
  </documentManagement>
</p:properties>
</file>

<file path=customXml/itemProps1.xml><?xml version="1.0" encoding="utf-8"?>
<ds:datastoreItem xmlns:ds="http://schemas.openxmlformats.org/officeDocument/2006/customXml" ds:itemID="{ED117239-B9A0-4C1E-9740-71E80887AB66}">
  <ds:schemaRefs>
    <ds:schemaRef ds:uri="http://schemas.microsoft.com/sharepoint/v3/contenttype/forms"/>
  </ds:schemaRefs>
</ds:datastoreItem>
</file>

<file path=customXml/itemProps2.xml><?xml version="1.0" encoding="utf-8"?>
<ds:datastoreItem xmlns:ds="http://schemas.openxmlformats.org/officeDocument/2006/customXml" ds:itemID="{25F59702-75C6-4F7F-9474-F97DC1179C6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3365c58-c2df-422e-8b32-30a632bb7d8f"/>
    <ds:schemaRef ds:uri="4d5a33dd-c611-496c-8698-40b5b8cba07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D1C5283-24F7-4AF8-90DB-95A1970D3728}">
  <ds:schemaRefs>
    <ds:schemaRef ds:uri="43365c58-c2df-422e-8b32-30a632bb7d8f"/>
    <ds:schemaRef ds:uri="http://schemas.microsoft.com/office/2006/documentManagement/types"/>
    <ds:schemaRef ds:uri="http://www.w3.org/XML/1998/namespace"/>
    <ds:schemaRef ds:uri="http://purl.org/dc/dcmitype/"/>
    <ds:schemaRef ds:uri="http://schemas.openxmlformats.org/package/2006/metadata/core-properties"/>
    <ds:schemaRef ds:uri="http://schemas.microsoft.com/office/infopath/2007/PartnerControls"/>
    <ds:schemaRef ds:uri="http://schemas.microsoft.com/office/2006/metadata/properties"/>
    <ds:schemaRef ds:uri="4d5a33dd-c611-496c-8698-40b5b8cba075"/>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なりすましプログラムの判別</Template>
  <TotalTime>30822</TotalTime>
  <Words>2249</Words>
  <Application>Microsoft Office PowerPoint</Application>
  <PresentationFormat>ワイド画面</PresentationFormat>
  <Paragraphs>281</Paragraphs>
  <Slides>18</Slides>
  <Notes>18</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18</vt:i4>
      </vt:variant>
    </vt:vector>
  </HeadingPairs>
  <TitlesOfParts>
    <vt:vector size="22" baseType="lpstr">
      <vt:lpstr>游ゴシック</vt:lpstr>
      <vt:lpstr>游ゴシック Light</vt:lpstr>
      <vt:lpstr>Arial</vt:lpstr>
      <vt:lpstr>Office テーマ</vt:lpstr>
      <vt:lpstr>大規模言語モデルを用いた なりすましプログラムの判定</vt:lpstr>
      <vt:lpstr>PowerPoint プレゼンテーション</vt:lpstr>
      <vt:lpstr>対象者を１人決める 対象者の過去のソースコードを収集し，傾向・特徴を分析 新たに与えられたソースコードが対象者のものか判定する</vt:lpstr>
      <vt:lpstr>使用モデルはChatGPT 4o  実験の流れ １．プロンプトに特徴の分析方法を与える  ２．１人のソースコードを複数与える  ３．新たにソースコードを渡し、判定させる </vt:lpstr>
      <vt:lpstr>１．プロンプトに特徴の分析方法を与える  </vt:lpstr>
      <vt:lpstr>PowerPoint プレゼンテーション</vt:lpstr>
      <vt:lpstr>２．１人のソースコードを複数与える  </vt:lpstr>
      <vt:lpstr>３．新たにソースコードを渡し、判定させる </vt:lpstr>
      <vt:lpstr>PowerPoint プレゼンテーション</vt:lpstr>
      <vt:lpstr>PowerPoint プレゼンテーション</vt:lpstr>
      <vt:lpstr>PowerPoint プレゼンテーション</vt:lpstr>
      <vt:lpstr>PowerPoint プレゼンテーション</vt:lpstr>
      <vt:lpstr>なりすまし（学習なし）</vt:lpstr>
      <vt:lpstr>なりすまし（学習なし）</vt:lpstr>
      <vt:lpstr>学習なしならある程度なら判別はできる ユーザーが偽造しようと思えばできてしまう</vt:lpstr>
      <vt:lpstr>今後の展望</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高橋 琉生</dc:creator>
  <cp:lastModifiedBy>高橋 琉生</cp:lastModifiedBy>
  <cp:revision>31</cp:revision>
  <dcterms:created xsi:type="dcterms:W3CDTF">2025-01-08T02:19:30Z</dcterms:created>
  <dcterms:modified xsi:type="dcterms:W3CDTF">2025-02-13T09:27:12Z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0x010100293FB9AECD323D44BB2E04EB6A3DF103</vt:lpwstr>
  </property>
</Properties>
</file>