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e571f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4e571f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69638b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69638b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69638b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69638b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69638be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69638be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89636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89636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b9875b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b9875b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b9875b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b9875b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b9875b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b9875b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bb9875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bb9875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b9875b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b9875b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b9875b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b9875b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b9875b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b9875b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490fdd5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490fdd5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MLOps training case themes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75950"/>
            <a:ext cx="8520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2023 Reaktor / Saku Suuriniemi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"/>
                <a:ea typeface="Helvetica Neue"/>
                <a:cs typeface="Helvetica Neue"/>
                <a:sym typeface="Helvetica Neue"/>
              </a:rPr>
              <a:t>V 1.1, </a:t>
            </a:r>
            <a:r>
              <a:rPr lang="en-GB" sz="1600">
                <a:latin typeface="Helvetica Neue"/>
                <a:ea typeface="Helvetica Neue"/>
                <a:cs typeface="Helvetica Neue"/>
                <a:sym typeface="Helvetica Neue"/>
              </a:rPr>
              <a:t>Licence CC BY 4.0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365" y="3889450"/>
            <a:ext cx="2315135" cy="11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289316" cy="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9: Are we still in business?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It is important to quickly test and deploy models that are properly understood.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and model versioning and documentation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Especially model assumptions &amp; data dependencies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Experiment tracking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Versioning system to explicitly reflect different situations?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Model performance indicators for data from all situations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Lime and/or Shaps to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quickly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assess the impact of changes.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Quick deployments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Training artefacts ready, versioned and available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Parallel deployment to choose the best candidate with A/B/(C etc.) testing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Automation to support this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10: Freeze!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Ideas: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Separation of the certified core code form corner case handling.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Core code modifications minimised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Good documentation on what the certified domain 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CI tests to show that it is not transgressed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 substantial amount of input-output data from the certified input domain plus automated regression tests to prove that the core has not changed.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Proof for fairly simple, low-dimensional models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Only circumstantial support for complicated, high-dimensional models.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Shaps to complement?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If corner case handling requires ML, introduce a separate model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11: Bad habits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Explain the ensuing problems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Concrete examples that have happened in the past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There are tools that automatically quantify the code quality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Offer help for set-up, frequent runs to keep corrections manageable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Criteria for good commit messages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Well-named branches and </a:t>
            </a: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PR reviews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(with a genuine reject possibility)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Required human-readable READMEs or other documentation, from templates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Tooling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Linting with strict-ish policies with good back-communication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Required docstrings, maybe also strict typing for the code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Indicate “dead code”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To be run </a:t>
            </a: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commits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Soft limit single-commit size?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12: I’ve seen this before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Priority: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Deploy a model that is known to work (from live tests) or can be presumed to work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Fix the duplicate problem to enable training of non-compromised models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Preclusion measures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Present model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Ditch it and train a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definitely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non-compromised model as soon as you can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Debug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Split to inspections of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■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acquisition for bugs that cause repetition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■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parquet file creation (duplicate content, same files with different names…) and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■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subsequent pipeline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Run inspections in parallel, the author involved only as requested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Preclusion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If sample identifiers are available, check them for duplicates in wrong places. Introduce sample IDs if not.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Train-validation-test-split at an early stage,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names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versioning, preferably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related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to code versioning (helps mishap timing and recovery)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13: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You just don’t understand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Likely problems, from t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oo little communication overall: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DS: perfectionist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attitude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towards a secondary feature?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PO: not much experience of machine learning projects?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The training data set acquisition failed.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Experimental nature of ML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misunderstood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(also poorly explained?).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Mitigations: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Discuss to forge common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understanding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of the objectives for the feature.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Take data acquisition seriously and let DS or DE have a say.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Task wording: “Study strategy X to make a go/no go decision on it.”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Concretely worded grounds to support the go/no gos.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1: A disaster in a small company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Essentially: documentation and accessibility. The small size of the company discourages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investment,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while dramatically increases the risks. To control the damage, the following would help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Careful customer requirement documentation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versioned in a backed-up storage with accident-proof owner transition plan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catalog or some lighter version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Where to find what?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Rights to use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Semantics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Train-validate-test-split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Model card, experiment tracking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Code with README,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requirements and informative commit messages.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2: The newcomer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Communication of objectives and a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utomation to tenderly encourage good practises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Quality: Nightly automatic analysis run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lphaL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jupyter nbconvert or jupytext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lphaL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Make code quality visible (a linter, e.g. radon / pylama), pinpoint bad spots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lphaL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Gamify code quality?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Versioning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Review process (with quality prerequisite?)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Easier derivative work (Metaflow, templates for notebook text, model cards)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Repeatability: Help with e.g. pipenv to pin deps versions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3: The world changes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Expectations, mostly: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Document the data schemas we work 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Automated scheduled test reloads (Still on line? Changed data?)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Regular queries of API Info objects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Reliability &amp; contingency: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Established primary sources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Second sources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Pipelines that get triggered on data changes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Updates of models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Notifications for manual update needs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4: Let’s always synthesize!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catalog and feature store for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feature discovery,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explainability, and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skew avoidance.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5: Learning online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Cold starts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Start with an average profile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for new customers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Use genre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for new titles, c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ombine with ML predictions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Failed recommendations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Monitor performance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Automatic re-training, thresholds on average perf in multiple facets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ML blackouts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E.g. raw pre-sorted likes in each genre to somehow sensibly bridge the gaps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Plain popularity for absolute disasters (no ML &amp; no customer data)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poisoning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Outlier/poisoning/conflict analysis for training on low-stakes features (“like”s)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6: Can’t know for sure if it’s still working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Acquisition &amp; monitoring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Questions/questionnaires/user feedback surveys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Reminders to keep the profile up to date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Targeted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discounts to incentivize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Re-training 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Drop in user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engagement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User data distribution shifts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E.g. changes in regional hobby popularities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from sport and culture organizations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7: Block by block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Composite predictors are awful. The specific main challenges are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the ground truth for each block (or lack thereof)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If GT available, the blocks are individually trainable to spec and monitorable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else end-to-end training for all the irreducible composites that the block resides 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Prediction IDs and dependency graph for predictions, input-output logging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the composite performance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Bounds for error and accuracy indicator accumulation (TP rates, …)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Derive pessimistic (often unrealistic) bounds for performance requirements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Limit interdependence: no GT =&gt; split the block to several that each serve a prediction path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CI/CD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-GB" sz="1900">
                <a:latin typeface="Helvetica Neue"/>
                <a:ea typeface="Helvetica Neue"/>
                <a:cs typeface="Helvetica Neue"/>
                <a:sym typeface="Helvetica Neue"/>
              </a:rPr>
              <a:t>Test to detect great </a:t>
            </a:r>
            <a:r>
              <a:rPr lang="en-GB" sz="1900">
                <a:latin typeface="Helvetica Neue"/>
                <a:ea typeface="Helvetica Neue"/>
                <a:cs typeface="Helvetica Neue"/>
                <a:sym typeface="Helvetica Neue"/>
              </a:rPr>
              <a:t>shifts in input and output distributions 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-GB" sz="1900">
                <a:latin typeface="Helvetica Neue"/>
                <a:ea typeface="Helvetica Neue"/>
                <a:cs typeface="Helvetica Neue"/>
                <a:sym typeface="Helvetica Neue"/>
              </a:rPr>
              <a:t>Test all relevant paths end-to-end for a changed block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Good ML metadata associated to artefacts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8: Can you show it?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 practical dashboard set-up exercise. Free choice of tool (Grafana …).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What aspects of the service status should be indicated?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How?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How to reasonably assess the aspects?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850"/>
            <a:ext cx="2002724" cy="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825" y="4233525"/>
            <a:ext cx="1864174" cy="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