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9B62-1919-441B-8B6C-D9CFB7B910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F5C2-00A4-4984-9BFB-8C8AA3728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0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1D22-002B-3F2D-8276-DFD018493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6EE8F-7334-ADB5-B6DD-AA842D44D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C945-A346-6439-1C2F-8836D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DEC-AAF6-4257-A747-AF64A17DB49C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7A4D-3F00-BF4D-4236-AC61642D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D795-805D-B558-B314-030BB1C1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1D37-536A-392A-C092-895A2BD7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9575D-F7E6-0245-61C1-8AE39234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D8BC-9515-A7B0-8C64-CA724C66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D0C0-4DE3-4D84-A069-416B1167279B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10AA-CB33-61C7-47AD-70842F9A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1494-7B1B-0820-B1E8-01C6A03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7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D2A28-669E-8C73-D63C-34DDCDB3A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471FE-CB56-AEF4-71C1-FA14B04C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0A32-AD56-5C09-0F8E-3FD24138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9B27-0B1D-49B1-8159-23CE103E03DE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37B3-816F-92FB-D013-C4592916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8F79-F74C-1251-8BB9-1DB79EBA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C6E3-2E68-008F-E2F0-39CA933D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2A7D-ECF1-55EE-DFAA-486AA7DC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A8D3-386E-A222-03D5-88FD48AC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51B3-B6FD-4AE8-BECF-D77CE9860070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14B-E961-48BD-6A3C-E8B1576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2986-3D41-36B9-41D6-1230B935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2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E958-2FC7-44E3-3864-F668B205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5710-EE5E-8805-A03A-C131D5D03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87DA-8F49-A9F6-DC3A-5AE6A886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10E-F1F8-48FE-8ECF-6C42087D885F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0705-13D8-C3FA-979E-5CE19EE4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4A92-FA12-1A7A-4AF6-42BE0E4B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4F8B-FC19-9334-4D8D-9141C6DF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9FAB-AB0C-7A97-AB6D-0A1B915E9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7AB1-2C4B-CDE5-1190-E1630573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F191-F655-9B29-BB44-24DD92E3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6C86-9E9F-4469-AEEC-FECCC88E14CE}" type="datetime1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FDE3-7B87-A40C-B8B8-173D9E6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5B2F-68C9-B84E-3AFE-6E9E85AD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2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BCD3-7CBB-C25F-14E1-FF941C7A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7C84-90EC-85C0-C8C3-DA00D9D2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7867-47E6-DCA8-D4B0-18DEBC08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9D042-0247-8645-19B7-8D12340E9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F0A5F-9364-9B84-F273-C8924BA4B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CA1BA-D28C-A07F-94F3-B2F2CB4C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49F4-8EB6-4549-920E-7D3DB6832A22}" type="datetime1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1179-E1C2-D9F6-10DD-8B51A4AE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F1856-2055-90CF-713F-A896B784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2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13EB-D435-61E8-9865-30364A5B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C44A5-E06A-2792-C78A-03B36653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E75F-7930-4D84-9C05-CD53AF555340}" type="datetime1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56944-3A6E-438C-7292-1FE1578D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E42C-3086-C714-A583-FE8EC9FA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836A8-D622-B277-D560-31A683A9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6B29-D05D-41DC-9D8C-A0F9DE67A5FC}" type="datetime1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5B079-4E00-B1FC-5CAD-CE854732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A4E7-448B-2EF5-09F3-0CE4DCA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2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9A93-7F3C-A4E1-F261-9B2D68E5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3304-0143-D845-290C-BC20164A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C035-C9E2-4EDC-E348-835E5D96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EEAC-D52F-3619-137B-9B2E6493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FA58-2E13-452A-A3CD-FB621CD4891B}" type="datetime1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1083-0929-57AE-B8A2-64E55A7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690A-FDA1-DBD4-00F7-349F162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E556-527D-9F8E-789F-AA1E15B5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8A20-F037-5A40-54BF-99A0C845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14CD-EE78-B9B8-8A25-B10DC6A23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C7FD-7A48-B173-6661-C474C6AC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8E93-48FF-452A-AFBE-B9C686DA3EDB}" type="datetime1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59DE-B919-5424-AB45-F1E62CB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4B20-87E1-871D-311E-DC9F3F22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B69EC-D372-8635-C978-02D06290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7BB9-E09A-F54B-4C18-E7E22E3E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2AE83-5AF1-9977-197F-3EBAF68D1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EDBDC-90C1-4D68-8430-E081512CC4A5}" type="datetime1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3757-18FC-B21B-2A98-8FCD8EF6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ECE3501: IOT FUNDAMENTALS- REVIEW II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8F3B-4FE5-1BD5-208F-31F3461A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34832-50F5-4B24-A6C3-1CB6D3EC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09EA-7023-6DF1-BD87-C06D601F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4315"/>
            <a:ext cx="9144000" cy="1217714"/>
          </a:xfrm>
        </p:spPr>
        <p:txBody>
          <a:bodyPr>
            <a:normAutofit fontScale="90000"/>
          </a:bodyPr>
          <a:lstStyle/>
          <a:p>
            <a:r>
              <a:rPr lang="en-US" dirty="0"/>
              <a:t>ECE3501: IOT FUNDAMENTALS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2024-EDB1-D069-9186-93D1F6FDD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4606"/>
            <a:ext cx="9144000" cy="3982065"/>
          </a:xfrm>
        </p:spPr>
        <p:txBody>
          <a:bodyPr>
            <a:normAutofit/>
          </a:bodyPr>
          <a:lstStyle/>
          <a:p>
            <a:r>
              <a:rPr lang="en-US" dirty="0"/>
              <a:t>Project J Component</a:t>
            </a:r>
          </a:p>
          <a:p>
            <a:r>
              <a:rPr lang="en-US" dirty="0"/>
              <a:t>Review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TEAM</a:t>
            </a:r>
          </a:p>
          <a:p>
            <a:pPr algn="l"/>
            <a:r>
              <a:rPr lang="en-US" dirty="0"/>
              <a:t>			22MIS1150	 DIVYANSHU SINGH</a:t>
            </a:r>
          </a:p>
          <a:p>
            <a:pPr algn="l"/>
            <a:r>
              <a:rPr lang="en-US" dirty="0"/>
              <a:t>			22MIS1142 	  KRISHNA YADAV</a:t>
            </a:r>
          </a:p>
          <a:p>
            <a:pPr algn="l"/>
            <a:r>
              <a:rPr lang="en-US" dirty="0"/>
              <a:t>			22MIS1167    	  K.V RAMAKRISHNA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4A14A-9852-758A-89AB-C0E91018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8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28E1-D01E-A8EA-DFD0-472C27A3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96" y="-476933"/>
            <a:ext cx="11810210" cy="271868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Rear-End Collision Prevention and 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Violation Detection System for Night time Highways</a:t>
            </a:r>
            <a:br>
              <a:rPr lang="en-IN" sz="4000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D916A-ADE6-9A33-32B6-B5DC99B4EDD6}"/>
              </a:ext>
            </a:extLst>
          </p:cNvPr>
          <p:cNvSpPr txBox="1"/>
          <p:nvPr/>
        </p:nvSpPr>
        <p:spPr>
          <a:xfrm>
            <a:off x="8904087" y="3014937"/>
            <a:ext cx="3480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Road Safety Using Ultrasonic Sensors, ESP32, &amp; HTTP RealTime Web Alerts</a:t>
            </a:r>
          </a:p>
        </p:txBody>
      </p:sp>
      <p:pic>
        <p:nvPicPr>
          <p:cNvPr id="2050" name="Picture 2" descr="Safe Drive Systems | Car Stereo Installation | Auto Sounds Santa Barbara">
            <a:extLst>
              <a:ext uri="{FF2B5EF4-FFF2-40B4-BE49-F238E27FC236}">
                <a16:creationId xmlns:a16="http://schemas.microsoft.com/office/drawing/2014/main" id="{C8CB1063-76A5-E03D-95B1-B9424317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9" y="2000199"/>
            <a:ext cx="8299110" cy="45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CEFD1-E30D-B484-85EB-A0F0BEEA73B7}"/>
              </a:ext>
            </a:extLst>
          </p:cNvPr>
          <p:cNvSpPr txBox="1"/>
          <p:nvPr/>
        </p:nvSpPr>
        <p:spPr>
          <a:xfrm>
            <a:off x="9129735" y="5400077"/>
            <a:ext cx="287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Fundamentals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ECE3501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D9486-10B0-0C80-01E8-5FB61B9A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2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1D3E-5209-6BB9-3730-6C9AED3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B877-1CDB-E0C9-6F0E-3BF15B32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chematic diagram of rear-end collisions. | Download Scientific Diagram">
            <a:extLst>
              <a:ext uri="{FF2B5EF4-FFF2-40B4-BE49-F238E27FC236}">
                <a16:creationId xmlns:a16="http://schemas.microsoft.com/office/drawing/2014/main" id="{477EEE02-C280-C11C-B3AB-B042EF40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34" y="1773023"/>
            <a:ext cx="8982177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6B364-0871-74DF-457C-42D2D2935F2F}"/>
              </a:ext>
            </a:extLst>
          </p:cNvPr>
          <p:cNvSpPr txBox="1"/>
          <p:nvPr/>
        </p:nvSpPr>
        <p:spPr>
          <a:xfrm>
            <a:off x="1492234" y="681037"/>
            <a:ext cx="9861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1 will record the time-stamp at which Car A passed it, and a fixed distance Ultrasonic sensor 2 will record time-stamp at which Car A passes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FF9BA-5FBC-9809-491F-754798FF6AAD}"/>
              </a:ext>
            </a:extLst>
          </p:cNvPr>
          <p:cNvSpPr txBox="1"/>
          <p:nvPr/>
        </p:nvSpPr>
        <p:spPr>
          <a:xfrm>
            <a:off x="3086693" y="4977882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Car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Distance between Sensor 1 and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Timestamp at Sensor 1 – Timestamp at Sensor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A1DDA5-0246-F3CA-317B-F7F5E2131134}"/>
              </a:ext>
            </a:extLst>
          </p:cNvPr>
          <p:cNvCxnSpPr>
            <a:cxnSpLocks/>
          </p:cNvCxnSpPr>
          <p:nvPr/>
        </p:nvCxnSpPr>
        <p:spPr>
          <a:xfrm>
            <a:off x="5103341" y="5301048"/>
            <a:ext cx="39170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B0FF9A-D3E6-B13F-2197-29F50932B214}"/>
              </a:ext>
            </a:extLst>
          </p:cNvPr>
          <p:cNvSpPr txBox="1"/>
          <p:nvPr/>
        </p:nvSpPr>
        <p:spPr>
          <a:xfrm>
            <a:off x="2310714" y="5903157"/>
            <a:ext cx="816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COST-EFFECTIVE METHOD OF CALCULATING SPEED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FD680-BAA9-C69D-6C32-8B8767E6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1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3FD-A955-1C11-DD2A-D6CFCB2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REVIEW-I FEEDBACK: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DD2-5CCD-E79D-56C3-66AFA3E1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231"/>
            <a:ext cx="10515600" cy="3728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Feedback Received:</a:t>
            </a:r>
          </a:p>
          <a:p>
            <a:pPr marL="0" indent="0">
              <a:buNone/>
            </a:pPr>
            <a:r>
              <a:rPr lang="en-US" dirty="0"/>
              <a:t>	1. Focus More on V2V Inter Communication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Efficient More When </a:t>
            </a:r>
            <a:r>
              <a:rPr lang="en-US" u="sng" dirty="0"/>
              <a:t>Driver is Getting Feedback  </a:t>
            </a:r>
            <a:r>
              <a:rPr lang="en-US" dirty="0"/>
              <a:t>About the 	     surrounding in Dark/Foggy Highways.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3ED88-C8F8-2C7F-0AF7-E59F36D1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CADB-219D-2145-BFBC-F33F7B0D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3860-6DD2-16CC-CB2C-1D51E98C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 USES INDUSTRY GRADE 360 degrees LIDAR Cameras for Automated Self Driving Mechanism, Car’s Awareness on Road.</a:t>
            </a:r>
          </a:p>
          <a:p>
            <a:endParaRPr lang="en-US" dirty="0"/>
          </a:p>
          <a:p>
            <a:r>
              <a:rPr lang="en-IN" dirty="0"/>
              <a:t>ADAS in cars and Bikes is still a Premium Feature. </a:t>
            </a:r>
          </a:p>
          <a:p>
            <a:endParaRPr lang="en-IN" dirty="0"/>
          </a:p>
          <a:p>
            <a:r>
              <a:rPr lang="en-IN" dirty="0"/>
              <a:t>Cheaper Alternative will Cater to the People who are more prone to accidents in Foggy and Night-Time Environments.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BE97-6A4F-63B7-219C-1D9CF53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2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D085-F480-3ABE-4297-6645956A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REFACTORED APPROACH: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9DB7-ACD2-1569-52A9-C75D8689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Rear-End Collision Prevention for Foggy/Night time Highways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Prioritised V2V Vehicle Communication.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RealTime Driver Update Interface for Timely Updates.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5C6C-4700-1916-DFE5-13986AD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CC06-0E7B-7795-7B98-C55D37B1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6CF9F-5CB8-6A9C-6909-9C7E8CE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78" t="20180" r="14860" b="15464"/>
          <a:stretch>
            <a:fillRect/>
          </a:stretch>
        </p:blipFill>
        <p:spPr>
          <a:xfrm>
            <a:off x="1592826" y="1396181"/>
            <a:ext cx="9352262" cy="4866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63B1-24D5-BD8F-02D3-B4DE3A79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ECE3501: IOT FUNDAMENTALS- REVIEW II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8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ECE3501: IOT FUNDAMENTALS</vt:lpstr>
      <vt:lpstr>Smart Rear-End Collision Prevention and  AI Violation Detection System for Night time Highways </vt:lpstr>
      <vt:lpstr>PowerPoint Presentation</vt:lpstr>
      <vt:lpstr>REVIEW-I FEEDBACK: </vt:lpstr>
      <vt:lpstr>OBSERVATION:</vt:lpstr>
      <vt:lpstr>REFACTORED APPROACH:</vt:lpstr>
      <vt:lpstr>ARCHITECTURE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Divyanshu Singh</dc:creator>
  <cp:lastModifiedBy>Divyanshu Singh</cp:lastModifiedBy>
  <cp:revision>3</cp:revision>
  <dcterms:created xsi:type="dcterms:W3CDTF">2025-09-25T04:38:56Z</dcterms:created>
  <dcterms:modified xsi:type="dcterms:W3CDTF">2025-09-25T11:41:25Z</dcterms:modified>
</cp:coreProperties>
</file>