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l-horizon02/Steganography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1507" y="4421773"/>
            <a:ext cx="995839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Kshitij Chandel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Kshitij Chandel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National Forensic Sciences University (CSE)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6" y="1884031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15" y="1498820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With the rise in cyber threats and data breaches, ensuring secure communication has become a challenge. Traditional encryption techniques make data transmission obvious, raising suspicion.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i="1" dirty="0"/>
              <a:t>Steganography, a technique of hiding data within images, provides a secure and covert method of communication, minimizing detection risks.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Programming Language:</a:t>
            </a:r>
            <a:r>
              <a:rPr lang="en-IN" sz="1800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Libraries:</a:t>
            </a:r>
            <a:r>
              <a:rPr lang="en-IN" sz="1800" dirty="0"/>
              <a:t> OpenCV, NumPy, Matplotlib, PIL (Pillow)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Platform:</a:t>
            </a:r>
            <a:r>
              <a:rPr lang="en-IN" sz="1800" dirty="0"/>
              <a:t> </a:t>
            </a:r>
            <a:r>
              <a:rPr lang="en-IN" sz="1800" dirty="0" err="1"/>
              <a:t>Jupyter</a:t>
            </a:r>
            <a:r>
              <a:rPr lang="en-IN" sz="1800" dirty="0"/>
              <a:t> Notebook / PyCharm / VS Code</a:t>
            </a:r>
            <a:r>
              <a:rPr lang="en-IN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EB3C3A-AB66-847B-C643-3D002B3CE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3247496"/>
            <a:ext cx="993413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is hidden in an image, making it undetectable to unauthorized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Data Loss: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quality is nearly identical before and after embedding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implemented with a simple GUI for ease of use.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F84717-CAEA-ECBA-BC03-14F007278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64" y="2702644"/>
            <a:ext cx="580902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 (for secure communication)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 (to avoid surveillance)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Experts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 (for personal data security)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38" y="611649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C1E96-A3C7-0DB1-61ED-FE7ECBBEB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352" y="1232452"/>
            <a:ext cx="4135363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03C5D-95E4-55D3-B1A0-C8804823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817" y="5906052"/>
            <a:ext cx="5705856" cy="8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7157D-782F-1C76-0BBE-88A4AC2D1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246" y="1711518"/>
            <a:ext cx="2824006" cy="3040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701F3F-F059-187E-CEF3-D6DD366D7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848" y="1711519"/>
            <a:ext cx="2737401" cy="30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This project successfully demonstrates the implementation of image steganography using a simple Python script and a library.</a:t>
            </a:r>
            <a:br>
              <a:rPr lang="en-US" sz="1800" b="1" dirty="0"/>
            </a:b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It allows secure data transmission without raising suspicion, making it a powerful tool for confidential communication. With advancements, it can be integrated with AI for automatic detection and optimization.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https://github.com/real-horizon02/Steganography-Project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307</TotalTime>
  <Words>269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Kshitij Chandel</cp:lastModifiedBy>
  <cp:revision>26</cp:revision>
  <dcterms:created xsi:type="dcterms:W3CDTF">2021-05-26T16:50:10Z</dcterms:created>
  <dcterms:modified xsi:type="dcterms:W3CDTF">2025-02-26T14:24:37Z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