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OPERator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 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Operator(</a:t>
            </a:r>
            <a:r>
              <a:rPr lang="ko-KR" altLang="en-US" sz="2000" dirty="0" smtClean="0"/>
              <a:t>연산자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수식에서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계산을 유발 하는 기호</a:t>
            </a: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Operand(</a:t>
            </a:r>
            <a:r>
              <a:rPr lang="ko-KR" altLang="en-US" sz="2000" dirty="0" smtClean="0"/>
              <a:t>피 연산자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수식에서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연산자의 계산의 대상이 되는 값</a:t>
            </a:r>
            <a:r>
              <a:rPr lang="en-US" altLang="ko-KR" sz="2000" dirty="0" smtClean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연산자의 분류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기능에 따른 분류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산술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관계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논리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비트조작연산자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쉬프트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비트논리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증가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감소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캐스트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삼항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확장된 대입연산자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괄호연산자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피 연산자의 개수에 따른 분류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이항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단항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삼항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위치에 대한 분류 </a:t>
            </a:r>
            <a:r>
              <a:rPr lang="en-US" altLang="ko-KR" sz="2000" dirty="0" smtClean="0"/>
              <a:t>– prefix, infix, postfix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복잡한 수식에서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연산자의 우선 순위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우선순위가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다른 경우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연산자의 결합 방향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우선 순위가 같은 경우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산술 연산자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+, -, *, /, %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비교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관계</a:t>
            </a:r>
            <a:r>
              <a:rPr lang="en-US" altLang="ko-KR" sz="2000" dirty="0" smtClean="0"/>
              <a:t>)</a:t>
            </a:r>
            <a:r>
              <a:rPr lang="ko-KR" altLang="en-US" sz="2000" smtClean="0"/>
              <a:t>연산자 </a:t>
            </a:r>
            <a:r>
              <a:rPr lang="en-US" altLang="ko-KR" sz="2000" smtClean="0"/>
              <a:t>: </a:t>
            </a:r>
            <a:r>
              <a:rPr lang="en-US" altLang="ko-KR" sz="2000" dirty="0" smtClean="0"/>
              <a:t>&gt;, &gt;=, &lt;, &lt;=, ==, !=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논리 연산자 </a:t>
            </a:r>
            <a:r>
              <a:rPr lang="en-US" altLang="ko-KR" sz="2000" dirty="0" smtClean="0"/>
              <a:t>: &amp;&amp;, ||, !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비트조작연산자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쉬프트</a:t>
            </a:r>
            <a:r>
              <a:rPr lang="ko-KR" altLang="en-US" sz="2000" dirty="0" smtClean="0"/>
              <a:t> 연산자 </a:t>
            </a:r>
            <a:r>
              <a:rPr lang="en-US" altLang="ko-KR" sz="2000" dirty="0" smtClean="0"/>
              <a:t>: &gt;&gt;, &gt;&gt;&gt;, &lt;&lt;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비트논리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연산자</a:t>
            </a:r>
            <a:r>
              <a:rPr lang="en-US" altLang="ko-KR" sz="2000" dirty="0" smtClean="0"/>
              <a:t> : &amp;, |, ^, ~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증가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감소 연산자 </a:t>
            </a:r>
            <a:r>
              <a:rPr lang="en-US" altLang="ko-KR" sz="2000" dirty="0" smtClean="0"/>
              <a:t>: ++, --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부호 연산자 </a:t>
            </a:r>
            <a:r>
              <a:rPr lang="en-US" altLang="ko-KR" sz="2000" dirty="0" smtClean="0"/>
              <a:t>: +, -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캐스트 연산자 </a:t>
            </a:r>
            <a:r>
              <a:rPr lang="en-US" altLang="ko-KR" sz="2000" dirty="0" smtClean="0"/>
              <a:t>: (type)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삼항</a:t>
            </a:r>
            <a:r>
              <a:rPr lang="ko-KR" altLang="en-US" sz="2000" dirty="0" smtClean="0"/>
              <a:t> 연산자 </a:t>
            </a:r>
            <a:r>
              <a:rPr lang="en-US" altLang="ko-KR" sz="2000" dirty="0" smtClean="0"/>
              <a:t>: ? :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대입</a:t>
            </a:r>
            <a:r>
              <a:rPr lang="en-US" altLang="ko-KR" sz="2000" dirty="0" smtClean="0"/>
              <a:t> : =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확장된 대입연산자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산술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비트조작</a:t>
            </a:r>
            <a:r>
              <a:rPr lang="en-US" altLang="ko-KR" sz="2000" dirty="0" smtClean="0"/>
              <a:t>)=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괄호연산자 </a:t>
            </a:r>
            <a:r>
              <a:rPr lang="en-US" altLang="ko-KR" sz="2000" dirty="0" smtClean="0"/>
              <a:t>: 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 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 smtClean="0"/>
              <a:t>단항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이항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삼항</a:t>
            </a: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prefix, infix, postfix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2 &lt;= x &lt;= 10 </a:t>
            </a:r>
            <a:r>
              <a:rPr lang="ko-KR" altLang="en-US" sz="2000" dirty="0" smtClean="0"/>
              <a:t>어떻게 해석되는가</a:t>
            </a:r>
            <a:r>
              <a:rPr lang="en-US" altLang="ko-KR" sz="2000" dirty="0" smtClean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x &gt;= 2 &amp;&amp; x &lt;= 10 </a:t>
            </a:r>
            <a:r>
              <a:rPr lang="en-US" altLang="ko-KR" sz="2000" dirty="0" err="1" smtClean="0"/>
              <a:t>vs</a:t>
            </a:r>
            <a:r>
              <a:rPr lang="en-US" altLang="ko-KR" sz="2000" dirty="0" smtClean="0"/>
              <a:t>  (x &gt;= 2) &amp;&amp; (x &lt;= 10) : </a:t>
            </a:r>
            <a:r>
              <a:rPr lang="ko-KR" altLang="en-US" sz="2000" dirty="0" smtClean="0"/>
              <a:t>같은가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다른가</a:t>
            </a:r>
            <a:r>
              <a:rPr lang="en-US" altLang="ko-KR" sz="2000" dirty="0" smtClean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연산자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우선순위</a:t>
            </a:r>
            <a:r>
              <a:rPr lang="en-US" altLang="ko-KR" sz="2000" dirty="0" smtClean="0"/>
              <a:t>(precedence)</a:t>
            </a:r>
            <a:r>
              <a:rPr lang="ko-KR" altLang="en-US" sz="2000" dirty="0" smtClean="0"/>
              <a:t> 와 결합방향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associativity</a:t>
            </a:r>
            <a:r>
              <a:rPr lang="en-US" altLang="ko-KR" sz="2000" dirty="0" smtClean="0"/>
              <a:t>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연산자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우선순위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우선순위가 다른 연산자가 여러 개 존재하는 수식에서 어떤 연산자를 먼저 적용하여야 하는가에 관한 규칙</a:t>
            </a:r>
            <a:endParaRPr lang="en-US" altLang="ko-KR" sz="20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smtClean="0"/>
              <a:t>연산자 결합방향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우선순위가 같은 연산자가 여러 개 존재하는 수식에서 어떤 연산자를 먼저 적용하여야 하는가에 관한 규칙</a:t>
            </a:r>
            <a:r>
              <a:rPr lang="en-US" altLang="ko-KR" sz="2000" dirty="0" smtClean="0"/>
              <a:t>( L-&gt;R or R-&gt;L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1423</TotalTime>
  <Words>275</Words>
  <Application>Microsoft Office PowerPoint</Application>
  <PresentationFormat>화면 슬라이드 쇼(4:3)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가을</vt:lpstr>
      <vt:lpstr>OPERator</vt:lpstr>
      <vt:lpstr>Operator 1</vt:lpstr>
      <vt:lpstr>Operator 2</vt:lpstr>
      <vt:lpstr>Operator 3</vt:lpstr>
    </vt:vector>
  </TitlesOfParts>
  <Company>KMLA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ComLabTeacher</cp:lastModifiedBy>
  <cp:revision>168</cp:revision>
  <dcterms:created xsi:type="dcterms:W3CDTF">2010-09-06T06:20:04Z</dcterms:created>
  <dcterms:modified xsi:type="dcterms:W3CDTF">2017-09-25T05:09:32Z</dcterms:modified>
</cp:coreProperties>
</file>