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2" r:id="rId3"/>
    <p:sldId id="268" r:id="rId4"/>
    <p:sldId id="264" r:id="rId5"/>
    <p:sldId id="266" r:id="rId6"/>
    <p:sldId id="267" r:id="rId7"/>
    <p:sldId id="270" r:id="rId8"/>
    <p:sldId id="272" r:id="rId9"/>
    <p:sldId id="263" r:id="rId10"/>
    <p:sldId id="271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7BA9-E42B-479B-A3F0-E2AB7C7948FD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AE004-3708-45F7-8429-B5DAF26A2E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09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조건문과</a:t>
            </a:r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8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for</a:t>
            </a:r>
            <a:r>
              <a:rPr lang="ko-KR" altLang="en-US" sz="2000" dirty="0"/>
              <a:t>와 </a:t>
            </a:r>
            <a:r>
              <a:rPr lang="en-US" altLang="ko-KR" sz="2000" dirty="0"/>
              <a:t>while</a:t>
            </a:r>
            <a:r>
              <a:rPr lang="ko-KR" altLang="en-US" sz="2000" dirty="0"/>
              <a:t> 의 교환</a:t>
            </a: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=&gt; n</a:t>
            </a:r>
            <a:r>
              <a:rPr lang="ko-KR" altLang="en-US" sz="2000" dirty="0"/>
              <a:t>이 소수인지 아닌지 판단하여 출력하는 프로그램을</a:t>
            </a:r>
            <a:endParaRPr lang="en-US" altLang="ko-KR" sz="2000" dirty="0"/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- for </a:t>
            </a:r>
            <a:r>
              <a:rPr lang="ko-KR" altLang="en-US" sz="2000" dirty="0"/>
              <a:t>루프를 이용하여 작성하시오</a:t>
            </a:r>
            <a:r>
              <a:rPr lang="en-US" altLang="ko-KR" sz="2000" dirty="0"/>
              <a:t>.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- while</a:t>
            </a:r>
            <a:r>
              <a:rPr lang="ko-KR" altLang="en-US" sz="2000" dirty="0"/>
              <a:t> 루프를</a:t>
            </a:r>
            <a:r>
              <a:rPr lang="en-US" altLang="ko-KR" sz="2000" dirty="0"/>
              <a:t> </a:t>
            </a:r>
            <a:r>
              <a:rPr lang="ko-KR" altLang="en-US" sz="2000" dirty="0"/>
              <a:t>이용하여 작성하시오</a:t>
            </a:r>
            <a:r>
              <a:rPr lang="en-US" altLang="ko-KR" sz="2000" dirty="0"/>
              <a:t>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=&gt; Scanner</a:t>
            </a:r>
            <a:r>
              <a:rPr lang="ko-KR" altLang="en-US" sz="2000" dirty="0"/>
              <a:t>를 이용하여 음의 정수가 입력되기 전까지 입력된 양의 정수들의 합을 구하여 출력하라</a:t>
            </a:r>
            <a:r>
              <a:rPr lang="en-US" altLang="ko-KR" sz="2000" dirty="0"/>
              <a:t>.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- while</a:t>
            </a:r>
            <a:r>
              <a:rPr lang="ko-KR" altLang="en-US" sz="2000" dirty="0"/>
              <a:t> 루프를</a:t>
            </a:r>
            <a:r>
              <a:rPr lang="en-US" altLang="ko-KR" sz="2000" dirty="0"/>
              <a:t> </a:t>
            </a:r>
            <a:r>
              <a:rPr lang="ko-KR" altLang="en-US" sz="2000" dirty="0"/>
              <a:t>이용하여 작성하시오</a:t>
            </a:r>
            <a:r>
              <a:rPr lang="en-US" altLang="ko-KR" sz="2000" dirty="0"/>
              <a:t>.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- for </a:t>
            </a:r>
            <a:r>
              <a:rPr lang="ko-KR" altLang="en-US" sz="2000" dirty="0"/>
              <a:t>루프를 이용하여 작성하시오</a:t>
            </a:r>
            <a:r>
              <a:rPr lang="en-US" altLang="ko-KR" sz="2000" dirty="0"/>
              <a:t>.</a:t>
            </a:r>
          </a:p>
          <a:p>
            <a:pPr marL="1257300" lvl="2" indent="-342900">
              <a:spcBef>
                <a:spcPts val="700"/>
              </a:spcBef>
              <a:buClr>
                <a:schemeClr val="accent2"/>
              </a:buClr>
              <a:buSzPct val="60000"/>
              <a:buFontTx/>
              <a:buChar char="-"/>
            </a:pPr>
            <a:endParaRPr lang="en-US" altLang="ko-KR" sz="2000" dirty="0"/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break</a:t>
            </a:r>
            <a:r>
              <a:rPr lang="ko-KR" altLang="en-US" sz="2000" dirty="0"/>
              <a:t>와 </a:t>
            </a:r>
            <a:r>
              <a:rPr lang="en-US" altLang="ko-KR" sz="2000" dirty="0"/>
              <a:t>continue</a:t>
            </a:r>
          </a:p>
          <a:p>
            <a:pPr marL="457200"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=&gt; n</a:t>
            </a:r>
            <a:r>
              <a:rPr lang="ko-KR" altLang="en-US" sz="2000" dirty="0"/>
              <a:t>이 소수인지 아닌지 판단하여 출력하는 프로그램을 </a:t>
            </a:r>
            <a:r>
              <a:rPr lang="en-US" altLang="ko-KR" sz="2000" dirty="0"/>
              <a:t>break</a:t>
            </a:r>
            <a:r>
              <a:rPr lang="ko-KR" altLang="en-US" sz="2000" dirty="0"/>
              <a:t>를 사용하여 개선하시오</a:t>
            </a:r>
            <a:r>
              <a:rPr lang="en-US" altLang="ko-KR" sz="2000" dirty="0"/>
              <a:t>.</a:t>
            </a:r>
          </a:p>
          <a:p>
            <a:pPr marL="457200"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=&gt; 5</a:t>
            </a:r>
            <a:r>
              <a:rPr lang="ko-KR" altLang="en-US" sz="2000" dirty="0"/>
              <a:t>명의 성적을 입력 받아 평균을 구해 출력하시오</a:t>
            </a:r>
            <a:r>
              <a:rPr lang="en-US" altLang="ko-KR" sz="2000" dirty="0"/>
              <a:t>.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4124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9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do {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2;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 while(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);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=&gt; {</a:t>
            </a: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  <a:r>
              <a:rPr lang="ko-KR" altLang="en-US" sz="2000" dirty="0"/>
              <a:t>문장</a:t>
            </a:r>
            <a:r>
              <a:rPr lang="en-US" altLang="ko-KR" sz="2000" dirty="0"/>
              <a:t>2} – 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r>
              <a:rPr lang="en-US" altLang="ko-KR" sz="2000" dirty="0"/>
              <a:t>- {</a:t>
            </a: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  <a:r>
              <a:rPr lang="ko-KR" altLang="en-US" sz="2000" dirty="0"/>
              <a:t>문장</a:t>
            </a:r>
            <a:r>
              <a:rPr lang="en-US" altLang="ko-KR" sz="2000" dirty="0"/>
              <a:t>2} – 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r>
              <a:rPr lang="en-US" altLang="ko-KR" sz="2000" dirty="0"/>
              <a:t>- …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do-while</a:t>
            </a:r>
            <a:r>
              <a:rPr lang="ko-KR" altLang="en-US" sz="2000" dirty="0"/>
              <a:t>은 반드시 한번 이상 문장이 수행된다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do-while</a:t>
            </a:r>
            <a:r>
              <a:rPr lang="ko-KR" altLang="en-US" sz="2000" dirty="0"/>
              <a:t>을 </a:t>
            </a:r>
            <a:r>
              <a:rPr lang="en-US" altLang="ko-KR" sz="2000" dirty="0"/>
              <a:t>for</a:t>
            </a:r>
            <a:r>
              <a:rPr lang="ko-KR" altLang="en-US" sz="2000" dirty="0"/>
              <a:t>나 </a:t>
            </a:r>
            <a:r>
              <a:rPr lang="en-US" altLang="ko-KR" sz="2000" dirty="0"/>
              <a:t>while</a:t>
            </a:r>
            <a:r>
              <a:rPr lang="ko-KR" altLang="en-US" sz="2000" dirty="0"/>
              <a:t>로 재 작성하려 한다면 초기값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등을 조정하여야 한다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3</a:t>
            </a:r>
            <a:r>
              <a:rPr lang="ko-KR" altLang="en-US" sz="2000" dirty="0"/>
              <a:t>대 제어 구조 </a:t>
            </a:r>
            <a:r>
              <a:rPr lang="en-US" altLang="ko-KR" sz="2000" dirty="0"/>
              <a:t>: </a:t>
            </a:r>
            <a:r>
              <a:rPr lang="ko-KR" altLang="en-US" sz="2000" dirty="0"/>
              <a:t>순차</a:t>
            </a:r>
            <a:r>
              <a:rPr lang="en-US" altLang="ko-KR" sz="2000" dirty="0"/>
              <a:t>(sequential), </a:t>
            </a:r>
            <a:r>
              <a:rPr lang="ko-KR" altLang="en-US" sz="2000" dirty="0"/>
              <a:t>조건</a:t>
            </a:r>
            <a:r>
              <a:rPr lang="en-US" altLang="ko-KR" sz="2000" dirty="0"/>
              <a:t>(conditional branch), </a:t>
            </a:r>
            <a:r>
              <a:rPr lang="ko-KR" altLang="en-US" sz="2000" dirty="0"/>
              <a:t>반복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repeatition</a:t>
            </a:r>
            <a:r>
              <a:rPr lang="en-US" altLang="ko-KR" sz="2000" dirty="0"/>
              <a:t>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조건문을</a:t>
            </a:r>
            <a:r>
              <a:rPr lang="ko-KR" altLang="en-US" sz="2000" dirty="0"/>
              <a:t> 만들기 위한 키워드 </a:t>
            </a:r>
            <a:r>
              <a:rPr lang="en-US" altLang="ko-KR" sz="2000" dirty="0"/>
              <a:t>: if, switch-case, </a:t>
            </a:r>
            <a:r>
              <a:rPr lang="ko-KR" altLang="en-US" sz="2000" dirty="0" err="1"/>
              <a:t>삼항</a:t>
            </a:r>
            <a:r>
              <a:rPr lang="en-US" altLang="ko-KR" sz="2000" dirty="0"/>
              <a:t> </a:t>
            </a:r>
            <a:r>
              <a:rPr lang="ko-KR" altLang="en-US" sz="2000" dirty="0"/>
              <a:t>연산자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반복문을</a:t>
            </a:r>
            <a:r>
              <a:rPr lang="ko-KR" altLang="en-US" sz="2000" dirty="0"/>
              <a:t> 만들기 위한 키워드 </a:t>
            </a:r>
            <a:r>
              <a:rPr lang="en-US" altLang="ko-KR" sz="2000" dirty="0"/>
              <a:t>: for, while, do-while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반복문을</a:t>
            </a:r>
            <a:r>
              <a:rPr lang="en-US" altLang="ko-KR" sz="2000" dirty="0"/>
              <a:t> </a:t>
            </a:r>
            <a:r>
              <a:rPr lang="ko-KR" altLang="en-US" sz="2000" dirty="0"/>
              <a:t>보조하는 키워드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continue, break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break</a:t>
            </a:r>
            <a:r>
              <a:rPr lang="ko-KR" altLang="en-US" sz="2000" dirty="0"/>
              <a:t>의</a:t>
            </a:r>
            <a:r>
              <a:rPr lang="en-US" altLang="ko-KR" sz="2000" dirty="0"/>
              <a:t> switch-case</a:t>
            </a:r>
            <a:r>
              <a:rPr lang="ko-KR" altLang="en-US" sz="2000" dirty="0"/>
              <a:t>에서의 용법과 반복문에서의 사용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1-2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프로그래밍</a:t>
            </a:r>
            <a:r>
              <a:rPr lang="en-US" altLang="ko-KR" sz="2000" dirty="0"/>
              <a:t> </a:t>
            </a:r>
            <a:r>
              <a:rPr lang="ko-KR" altLang="en-US" sz="2000" dirty="0"/>
              <a:t>연습 </a:t>
            </a:r>
            <a:r>
              <a:rPr lang="en-US" altLang="ko-KR" sz="2000" dirty="0"/>
              <a:t>- </a:t>
            </a:r>
            <a:r>
              <a:rPr lang="ko-KR" altLang="en-US" sz="2000" dirty="0"/>
              <a:t>자바 예제</a:t>
            </a:r>
            <a:r>
              <a:rPr lang="en-US" altLang="ko-KR" sz="2000" dirty="0"/>
              <a:t>.</a:t>
            </a:r>
            <a:r>
              <a:rPr lang="en-US" altLang="ko-KR" sz="2000" dirty="0" err="1"/>
              <a:t>docx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정수형 변수 </a:t>
            </a:r>
            <a:r>
              <a:rPr lang="en-US" altLang="ko-KR" sz="2000" dirty="0"/>
              <a:t>n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값을 </a:t>
            </a:r>
            <a:r>
              <a:rPr lang="ko-KR" altLang="en-US" sz="2000" dirty="0" err="1"/>
              <a:t>커멘드라인</a:t>
            </a:r>
            <a:r>
              <a:rPr lang="ko-KR" altLang="en-US" sz="2000" dirty="0"/>
              <a:t> 전달인자로 받아 </a:t>
            </a:r>
            <a:r>
              <a:rPr lang="en-US" altLang="ko-KR" sz="2000" dirty="0"/>
              <a:t>1</a:t>
            </a:r>
            <a:r>
              <a:rPr lang="ko-KR" altLang="en-US" sz="2000" dirty="0"/>
              <a:t>이 입력되면 앞면</a:t>
            </a:r>
            <a:r>
              <a:rPr lang="en-US" altLang="ko-KR" sz="2000" dirty="0"/>
              <a:t>,  1</a:t>
            </a:r>
            <a:r>
              <a:rPr lang="ko-KR" altLang="en-US" sz="2000" dirty="0"/>
              <a:t>이외의 숫자가 입력되면 뒷면이라고  출력하는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정수형 변수 </a:t>
            </a:r>
            <a:r>
              <a:rPr lang="en-US" altLang="ko-KR" sz="2000" dirty="0"/>
              <a:t>n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값을 </a:t>
            </a:r>
            <a:r>
              <a:rPr lang="ko-KR" altLang="en-US" sz="2000" dirty="0" err="1"/>
              <a:t>커멘드라인</a:t>
            </a:r>
            <a:r>
              <a:rPr lang="ko-KR" altLang="en-US" sz="2000" dirty="0"/>
              <a:t> 전달인자로 받아 </a:t>
            </a:r>
            <a:r>
              <a:rPr lang="en-US" altLang="ko-KR" sz="2000" dirty="0"/>
              <a:t>1</a:t>
            </a:r>
            <a:r>
              <a:rPr lang="ko-KR" altLang="en-US" sz="2000" dirty="0"/>
              <a:t>이 입력되면 가위</a:t>
            </a:r>
            <a:r>
              <a:rPr lang="en-US" altLang="ko-KR" sz="2000" dirty="0"/>
              <a:t>, 2</a:t>
            </a:r>
            <a:r>
              <a:rPr lang="ko-KR" altLang="en-US" sz="2000" dirty="0"/>
              <a:t>가 입력되면 바위</a:t>
            </a:r>
            <a:r>
              <a:rPr lang="en-US" altLang="ko-KR" sz="2000" dirty="0"/>
              <a:t>, 3</a:t>
            </a:r>
            <a:r>
              <a:rPr lang="ko-KR" altLang="en-US" sz="2000" dirty="0"/>
              <a:t>이 입력되면 보</a:t>
            </a:r>
            <a:r>
              <a:rPr lang="en-US" altLang="ko-KR" sz="2000" dirty="0"/>
              <a:t>, </a:t>
            </a:r>
            <a:r>
              <a:rPr lang="ko-KR" altLang="en-US" sz="2000" dirty="0"/>
              <a:t>그 외의 숫자가 입력되면 입력에러라고 출력하는 프로그램을 작성하시오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3816424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if</a:t>
            </a:r>
            <a:r>
              <a:rPr lang="ko-KR" altLang="en-US" sz="2000" dirty="0"/>
              <a:t>의 </a:t>
            </a:r>
            <a:r>
              <a:rPr lang="en-US" altLang="ko-KR" sz="2000" dirty="0"/>
              <a:t>3</a:t>
            </a:r>
            <a:r>
              <a:rPr lang="ko-KR" altLang="en-US" sz="2000" dirty="0"/>
              <a:t>대 용법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1. if(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) {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2;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2. if(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) {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2;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else</a:t>
            </a:r>
            <a:r>
              <a:rPr lang="ko-KR" altLang="en-US" sz="2000" dirty="0"/>
              <a:t> </a:t>
            </a:r>
            <a:r>
              <a:rPr lang="en-US" altLang="ko-KR" sz="2000" dirty="0"/>
              <a:t>{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3;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4;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88024" y="1628800"/>
            <a:ext cx="3816424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85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3. if(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r>
              <a:rPr lang="en-US" altLang="ko-KR" sz="2000" dirty="0"/>
              <a:t>1) {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2;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else</a:t>
            </a:r>
            <a:r>
              <a:rPr lang="ko-KR" altLang="en-US" sz="2000" dirty="0"/>
              <a:t>  </a:t>
            </a:r>
            <a:r>
              <a:rPr lang="en-US" altLang="ko-KR" sz="2000" dirty="0"/>
              <a:t>if(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r>
              <a:rPr lang="en-US" altLang="ko-KR" sz="2000" dirty="0"/>
              <a:t>2) {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3;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4;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else if( ) { }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else if( ) { }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else {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	</a:t>
            </a:r>
            <a:r>
              <a:rPr lang="ko-KR" altLang="en-US" sz="2000" dirty="0"/>
              <a:t>문장 </a:t>
            </a:r>
            <a:r>
              <a:rPr lang="en-US" altLang="ko-KR" sz="2000" dirty="0"/>
              <a:t>n-1;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	</a:t>
            </a:r>
            <a:r>
              <a:rPr lang="ko-KR" altLang="en-US" sz="2000" dirty="0"/>
              <a:t>문장 </a:t>
            </a:r>
            <a:r>
              <a:rPr lang="en-US" altLang="ko-KR" sz="2000" dirty="0"/>
              <a:t>n;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3 - If_VS_Switch.java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3816424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switch – case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switch(</a:t>
            </a:r>
            <a:r>
              <a:rPr lang="ko-KR" altLang="en-US" sz="2000" dirty="0"/>
              <a:t>수식</a:t>
            </a:r>
            <a:r>
              <a:rPr lang="en-US" altLang="ko-KR" sz="2000" dirty="0"/>
              <a:t>) {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case</a:t>
            </a:r>
            <a:r>
              <a:rPr lang="ko-KR" altLang="en-US" sz="2000" dirty="0"/>
              <a:t> </a:t>
            </a:r>
            <a:r>
              <a:rPr lang="en-US" altLang="ko-KR" sz="2000" dirty="0"/>
              <a:t>val1 :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2;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[break;]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case</a:t>
            </a:r>
            <a:r>
              <a:rPr lang="ko-KR" altLang="en-US" sz="2000" dirty="0"/>
              <a:t> </a:t>
            </a:r>
            <a:r>
              <a:rPr lang="en-US" altLang="ko-KR" sz="2000" dirty="0"/>
              <a:t>val2 :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3;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4;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/>
              <a:t>[break;]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88024" y="1628800"/>
            <a:ext cx="3816424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…..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case</a:t>
            </a:r>
            <a:r>
              <a:rPr lang="ko-KR" altLang="en-US" sz="2000" dirty="0"/>
              <a:t> </a:t>
            </a:r>
            <a:r>
              <a:rPr lang="en-US" altLang="ko-KR" sz="2000" dirty="0" err="1"/>
              <a:t>valN</a:t>
            </a:r>
            <a:r>
              <a:rPr lang="en-US" altLang="ko-KR" sz="2000" dirty="0"/>
              <a:t> :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;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;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[break;]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default :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;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;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[break;]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if-else </a:t>
            </a:r>
            <a:r>
              <a:rPr lang="ko-KR" altLang="en-US" sz="2000" dirty="0"/>
              <a:t>구문에서 문장이 </a:t>
            </a:r>
            <a:r>
              <a:rPr lang="ko-KR" altLang="en-US" sz="2000" dirty="0" err="1"/>
              <a:t>단일문이고</a:t>
            </a:r>
            <a:r>
              <a:rPr lang="ko-KR" altLang="en-US" sz="2000" dirty="0"/>
              <a:t> 수식화될 수 있는 형태라면 </a:t>
            </a:r>
            <a:r>
              <a:rPr lang="ko-KR" altLang="en-US" sz="2000" dirty="0" err="1"/>
              <a:t>삼항</a:t>
            </a:r>
            <a:r>
              <a:rPr lang="ko-KR" altLang="en-US" sz="2000" dirty="0"/>
              <a:t> 연산자로 대치 가능하다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if(a%2==0) x=true;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else x=false;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=&gt; x=(a%2==0 )? true : false;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if - else if - else </a:t>
            </a:r>
            <a:r>
              <a:rPr lang="ko-KR" altLang="en-US" sz="2000" dirty="0"/>
              <a:t>구문에서</a:t>
            </a:r>
            <a:r>
              <a:rPr lang="en-US" altLang="ko-KR" sz="2000" dirty="0"/>
              <a:t> </a:t>
            </a:r>
            <a:r>
              <a:rPr lang="ko-KR" altLang="en-US" sz="2000" dirty="0"/>
              <a:t>조건이 단일 값의 비교형태라면 </a:t>
            </a:r>
            <a:r>
              <a:rPr lang="en-US" altLang="ko-KR" sz="2000" dirty="0"/>
              <a:t>switch-case</a:t>
            </a:r>
            <a:r>
              <a:rPr lang="ko-KR" altLang="en-US" sz="2000" dirty="0"/>
              <a:t>구문으로 대치 가능하다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EX : </a:t>
            </a:r>
            <a:r>
              <a:rPr lang="ko-KR" altLang="en-US" sz="2000" dirty="0"/>
              <a:t>명령형 전달인자로 입력 받은 문자가 </a:t>
            </a:r>
            <a:r>
              <a:rPr lang="en-US" altLang="ko-KR" sz="2000" dirty="0"/>
              <a:t>A</a:t>
            </a:r>
            <a:r>
              <a:rPr lang="ko-KR" altLang="en-US" sz="2000" dirty="0"/>
              <a:t>라면 </a:t>
            </a:r>
            <a:r>
              <a:rPr lang="en-US" altLang="ko-KR" sz="2000" dirty="0"/>
              <a:t>apple</a:t>
            </a:r>
            <a:r>
              <a:rPr lang="ko-KR" altLang="en-US" sz="2000" dirty="0"/>
              <a:t>을 </a:t>
            </a:r>
            <a:r>
              <a:rPr lang="en-US" altLang="ko-KR" sz="2000" dirty="0"/>
              <a:t>B</a:t>
            </a:r>
            <a:r>
              <a:rPr lang="ko-KR" altLang="en-US" sz="2000" dirty="0"/>
              <a:t>라면 </a:t>
            </a:r>
            <a:r>
              <a:rPr lang="en-US" altLang="ko-KR" sz="2000" dirty="0"/>
              <a:t>banana</a:t>
            </a:r>
            <a:r>
              <a:rPr lang="ko-KR" altLang="en-US" sz="2000" dirty="0"/>
              <a:t>를 </a:t>
            </a:r>
            <a:r>
              <a:rPr lang="en-US" altLang="ko-KR" sz="2000" dirty="0"/>
              <a:t>C</a:t>
            </a:r>
            <a:r>
              <a:rPr lang="ko-KR" altLang="en-US" sz="2000" dirty="0"/>
              <a:t>라면 </a:t>
            </a:r>
            <a:r>
              <a:rPr lang="en-US" altLang="ko-KR" sz="2000" dirty="0"/>
              <a:t>cherry</a:t>
            </a:r>
            <a:r>
              <a:rPr lang="ko-KR" altLang="en-US" sz="2000" dirty="0"/>
              <a:t>를 그 외의 모든 입력에 대해서는 </a:t>
            </a:r>
            <a:r>
              <a:rPr lang="en-US" altLang="ko-KR" sz="2000" dirty="0"/>
              <a:t>bad fruit</a:t>
            </a:r>
            <a:r>
              <a:rPr lang="ko-KR" altLang="en-US" sz="2000" dirty="0"/>
              <a:t>을 출력하는 프로그램을 작성하시오</a:t>
            </a:r>
            <a:r>
              <a:rPr lang="en-US" altLang="ko-KR" sz="2000" dirty="0"/>
              <a:t>.</a:t>
            </a:r>
          </a:p>
          <a:p>
            <a:pPr marL="1371600" lvl="2" indent="-457200">
              <a:spcBef>
                <a:spcPts val="700"/>
              </a:spcBef>
              <a:buClr>
                <a:schemeClr val="accent2"/>
              </a:buClr>
              <a:buSzPct val="60000"/>
              <a:buAutoNum type="arabicPeriod"/>
            </a:pPr>
            <a:r>
              <a:rPr lang="en-US" altLang="ko-KR" sz="2000" dirty="0"/>
              <a:t>if - else if - else </a:t>
            </a:r>
            <a:r>
              <a:rPr lang="ko-KR" altLang="en-US" sz="2000" dirty="0"/>
              <a:t>를 이용하여</a:t>
            </a:r>
            <a:endParaRPr lang="en-US" altLang="ko-KR" sz="2000" dirty="0"/>
          </a:p>
          <a:p>
            <a:pPr marL="1371600" lvl="2" indent="-457200">
              <a:spcBef>
                <a:spcPts val="700"/>
              </a:spcBef>
              <a:buClr>
                <a:schemeClr val="accent2"/>
              </a:buClr>
              <a:buSzPct val="60000"/>
              <a:buAutoNum type="arabicPeriod"/>
            </a:pPr>
            <a:r>
              <a:rPr lang="en-US" altLang="ko-KR" sz="2000" dirty="0"/>
              <a:t>switch - case </a:t>
            </a:r>
            <a:r>
              <a:rPr lang="ko-KR" altLang="en-US" sz="2000" dirty="0"/>
              <a:t>를 이용하여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정수형 변수 </a:t>
            </a:r>
            <a:r>
              <a:rPr lang="en-US" altLang="ko-KR" sz="2000" dirty="0"/>
              <a:t>n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값을 </a:t>
            </a:r>
            <a:r>
              <a:rPr lang="ko-KR" altLang="en-US" sz="2000" dirty="0" err="1"/>
              <a:t>커멘드라인</a:t>
            </a:r>
            <a:r>
              <a:rPr lang="ko-KR" altLang="en-US" sz="2000" dirty="0"/>
              <a:t> 전달인자로 받아 </a:t>
            </a:r>
            <a:r>
              <a:rPr lang="en-US" altLang="ko-KR" sz="2000" dirty="0"/>
              <a:t>1</a:t>
            </a:r>
            <a:r>
              <a:rPr lang="ko-KR" altLang="en-US" sz="2000" dirty="0"/>
              <a:t>이 입력되면 앞면</a:t>
            </a:r>
            <a:r>
              <a:rPr lang="en-US" altLang="ko-KR" sz="2000" dirty="0"/>
              <a:t>, 2</a:t>
            </a:r>
            <a:r>
              <a:rPr lang="ko-KR" altLang="en-US" sz="2000" dirty="0"/>
              <a:t>가 입력되면 뒷면이라고  출력하는 프로그램을 작성하시오</a:t>
            </a:r>
            <a:r>
              <a:rPr lang="en-US" altLang="ko-KR" sz="2000" dirty="0"/>
              <a:t>.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if – else </a:t>
            </a:r>
            <a:r>
              <a:rPr lang="ko-KR" altLang="en-US" sz="2000" dirty="0"/>
              <a:t>구문을 이용하여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삼항</a:t>
            </a:r>
            <a:r>
              <a:rPr lang="en-US" altLang="ko-KR" sz="2000" dirty="0"/>
              <a:t>(</a:t>
            </a:r>
            <a:r>
              <a:rPr lang="ko-KR" altLang="en-US" sz="2000" dirty="0"/>
              <a:t>조건</a:t>
            </a:r>
            <a:r>
              <a:rPr lang="en-US" altLang="ko-KR" sz="2000" dirty="0"/>
              <a:t>) </a:t>
            </a:r>
            <a:r>
              <a:rPr lang="ko-KR" altLang="en-US" sz="2000" dirty="0"/>
              <a:t>연산자를 사용하여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정수형 변수 </a:t>
            </a:r>
            <a:r>
              <a:rPr lang="en-US" altLang="ko-KR" sz="2000" dirty="0"/>
              <a:t>n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값을 </a:t>
            </a:r>
            <a:r>
              <a:rPr lang="ko-KR" altLang="en-US" sz="2000" dirty="0" err="1"/>
              <a:t>커멘드라인</a:t>
            </a:r>
            <a:r>
              <a:rPr lang="ko-KR" altLang="en-US" sz="2000" dirty="0"/>
              <a:t> 전달인자로 받아 </a:t>
            </a:r>
            <a:r>
              <a:rPr lang="en-US" altLang="ko-KR" sz="2000" dirty="0"/>
              <a:t>1</a:t>
            </a:r>
            <a:r>
              <a:rPr lang="ko-KR" altLang="en-US" sz="2000" dirty="0"/>
              <a:t>이 입력되면 가위</a:t>
            </a:r>
            <a:r>
              <a:rPr lang="en-US" altLang="ko-KR" sz="2000" dirty="0"/>
              <a:t>, 2</a:t>
            </a:r>
            <a:r>
              <a:rPr lang="ko-KR" altLang="en-US" sz="2000" dirty="0"/>
              <a:t>가 입력되면 바위</a:t>
            </a:r>
            <a:r>
              <a:rPr lang="en-US" altLang="ko-KR" sz="2000" dirty="0"/>
              <a:t>, 3</a:t>
            </a:r>
            <a:r>
              <a:rPr lang="ko-KR" altLang="en-US" sz="2000" dirty="0"/>
              <a:t>이 입력되면 보</a:t>
            </a:r>
            <a:r>
              <a:rPr lang="en-US" altLang="ko-KR" sz="2000" dirty="0"/>
              <a:t>, </a:t>
            </a:r>
            <a:r>
              <a:rPr lang="ko-KR" altLang="en-US" sz="2000" dirty="0"/>
              <a:t>그 외의 숫자가 입력되면 입력에러라고 출력하는 프로그램을 작성하시오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if – else if – else </a:t>
            </a:r>
            <a:r>
              <a:rPr lang="ko-KR" altLang="en-US" sz="2000" dirty="0"/>
              <a:t>구문을 이용하여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switch – case </a:t>
            </a:r>
            <a:r>
              <a:rPr lang="ko-KR" altLang="en-US" sz="2000" dirty="0" err="1"/>
              <a:t>구믄을</a:t>
            </a:r>
            <a:r>
              <a:rPr lang="ko-KR" altLang="en-US" sz="2000" dirty="0"/>
              <a:t> 이용하여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삼항</a:t>
            </a:r>
            <a:r>
              <a:rPr lang="en-US" altLang="ko-KR" sz="2000" dirty="0"/>
              <a:t>(</a:t>
            </a:r>
            <a:r>
              <a:rPr lang="ko-KR" altLang="en-US" sz="2000" dirty="0"/>
              <a:t>조건</a:t>
            </a:r>
            <a:r>
              <a:rPr lang="en-US" altLang="ko-KR" sz="2000" dirty="0"/>
              <a:t>) </a:t>
            </a:r>
            <a:r>
              <a:rPr lang="ko-KR" altLang="en-US" sz="2000" dirty="0"/>
              <a:t>연산자를 사용하여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2507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6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- 1</a:t>
            </a:r>
            <a:r>
              <a:rPr lang="ko-KR" altLang="en-US" sz="2000" dirty="0"/>
              <a:t>부터 </a:t>
            </a:r>
            <a:r>
              <a:rPr lang="en-US" altLang="ko-KR" sz="2000" dirty="0"/>
              <a:t>Scanner</a:t>
            </a:r>
            <a:r>
              <a:rPr lang="ko-KR" altLang="en-US" sz="2000" dirty="0"/>
              <a:t>를 이용하여 입력 받은 양의 정수 </a:t>
            </a:r>
            <a:r>
              <a:rPr lang="en-US" altLang="ko-KR" sz="2000" dirty="0"/>
              <a:t>n</a:t>
            </a:r>
            <a:r>
              <a:rPr lang="ko-KR" altLang="en-US" sz="2000" dirty="0"/>
              <a:t>까지의</a:t>
            </a:r>
            <a:r>
              <a:rPr lang="en-US" altLang="ko-KR" sz="2000" dirty="0"/>
              <a:t> </a:t>
            </a:r>
            <a:r>
              <a:rPr lang="ko-KR" altLang="en-US" sz="2000" dirty="0"/>
              <a:t>합을 구하여 출력하시오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-  Scanner</a:t>
            </a:r>
            <a:r>
              <a:rPr lang="ko-KR" altLang="en-US" sz="2000" dirty="0"/>
              <a:t>를 이용하여 입력</a:t>
            </a:r>
            <a:r>
              <a:rPr lang="en-US" altLang="ko-KR" sz="2000" dirty="0"/>
              <a:t> </a:t>
            </a:r>
            <a:r>
              <a:rPr lang="ko-KR" altLang="en-US" sz="2000" dirty="0"/>
              <a:t>받은 정수 </a:t>
            </a:r>
            <a:r>
              <a:rPr lang="en-US" altLang="ko-KR" sz="2000" dirty="0"/>
              <a:t>m</a:t>
            </a:r>
            <a:r>
              <a:rPr lang="ko-KR" altLang="en-US" sz="2000" dirty="0"/>
              <a:t>과 </a:t>
            </a:r>
            <a:r>
              <a:rPr lang="en-US" altLang="ko-KR" sz="2000" dirty="0"/>
              <a:t>n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최대 공약수를 </a:t>
            </a:r>
            <a:r>
              <a:rPr lang="ko-KR" altLang="en-US" sz="2000" dirty="0" err="1"/>
              <a:t>유클리드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호제법을</a:t>
            </a:r>
            <a:r>
              <a:rPr lang="ko-KR" altLang="en-US" sz="2000" dirty="0"/>
              <a:t> 이용하여 구해 출력하시오</a:t>
            </a:r>
            <a:r>
              <a:rPr lang="en-US" altLang="ko-KR" sz="2000" dirty="0"/>
              <a:t>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- Scanner</a:t>
            </a:r>
            <a:r>
              <a:rPr lang="ko-KR" altLang="en-US" sz="2000" dirty="0"/>
              <a:t>를 이용하여 입력 받은 양의 정수 </a:t>
            </a:r>
            <a:r>
              <a:rPr lang="en-US" altLang="ko-KR" sz="2000" dirty="0"/>
              <a:t>n</a:t>
            </a:r>
            <a:r>
              <a:rPr lang="ko-KR" altLang="en-US" sz="2000" dirty="0"/>
              <a:t>이 소수인지 아닌지 판별하여 출력하시오</a:t>
            </a:r>
            <a:r>
              <a:rPr lang="en-US" altLang="ko-KR" sz="2000" dirty="0"/>
              <a:t>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- Scanner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100</a:t>
            </a:r>
            <a:r>
              <a:rPr lang="ko-KR" altLang="en-US" sz="2000" dirty="0"/>
              <a:t>사이의 정수 </a:t>
            </a:r>
            <a:r>
              <a:rPr lang="en-US" altLang="ko-KR" sz="2000" dirty="0"/>
              <a:t>10</a:t>
            </a:r>
            <a:r>
              <a:rPr lang="ko-KR" altLang="en-US" sz="2000" dirty="0"/>
              <a:t>개를 입력 받아 전체의 합과</a:t>
            </a:r>
            <a:r>
              <a:rPr lang="en-US" altLang="ko-KR" sz="2000" dirty="0"/>
              <a:t> </a:t>
            </a:r>
            <a:r>
              <a:rPr lang="ko-KR" altLang="en-US" sz="2000" dirty="0"/>
              <a:t>평균을 출력하시오</a:t>
            </a:r>
            <a:r>
              <a:rPr lang="en-US" altLang="ko-KR" sz="2000" dirty="0"/>
              <a:t>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3936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7 - For_VS_While.java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for (</a:t>
            </a:r>
            <a:r>
              <a:rPr lang="ko-KR" altLang="en-US" sz="2000" dirty="0"/>
              <a:t>초기값</a:t>
            </a:r>
            <a:r>
              <a:rPr lang="en-US" altLang="ko-KR" sz="2000" dirty="0"/>
              <a:t>; 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;</a:t>
            </a:r>
            <a:r>
              <a:rPr lang="ko-KR" altLang="en-US" sz="2000" dirty="0"/>
              <a:t>증감</a:t>
            </a:r>
            <a:r>
              <a:rPr lang="en-US" altLang="ko-KR" sz="2000" dirty="0"/>
              <a:t>) {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2;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=&gt; </a:t>
            </a:r>
            <a:r>
              <a:rPr lang="ko-KR" altLang="en-US" sz="2000" dirty="0"/>
              <a:t>초기값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r>
              <a:rPr lang="en-US" altLang="ko-KR" sz="2000" dirty="0"/>
              <a:t>- {</a:t>
            </a: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  <a:r>
              <a:rPr lang="ko-KR" altLang="en-US" sz="2000" dirty="0"/>
              <a:t>문장</a:t>
            </a:r>
            <a:r>
              <a:rPr lang="en-US" altLang="ko-KR" sz="2000" dirty="0"/>
              <a:t>2} - </a:t>
            </a:r>
            <a:r>
              <a:rPr lang="ko-KR" altLang="en-US" sz="2000" dirty="0"/>
              <a:t>증감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r>
              <a:rPr lang="en-US" altLang="ko-KR" sz="2000" dirty="0"/>
              <a:t>- {</a:t>
            </a: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  <a:r>
              <a:rPr lang="ko-KR" altLang="en-US" sz="2000" dirty="0"/>
              <a:t>문장</a:t>
            </a:r>
            <a:r>
              <a:rPr lang="en-US" altLang="ko-KR" sz="2000" dirty="0"/>
              <a:t>2} - </a:t>
            </a:r>
            <a:r>
              <a:rPr lang="ko-KR" altLang="en-US" sz="2000" dirty="0"/>
              <a:t>증감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…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while( 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) {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2;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=&gt;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r>
              <a:rPr lang="en-US" altLang="ko-KR" sz="2000" dirty="0"/>
              <a:t>- {</a:t>
            </a: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  <a:r>
              <a:rPr lang="ko-KR" altLang="en-US" sz="2000" dirty="0"/>
              <a:t>문장</a:t>
            </a:r>
            <a:r>
              <a:rPr lang="en-US" altLang="ko-KR" sz="2000" dirty="0"/>
              <a:t>2}</a:t>
            </a:r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r>
              <a:rPr lang="en-US" altLang="ko-KR" sz="2000" dirty="0"/>
              <a:t>- {</a:t>
            </a: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  <a:r>
              <a:rPr lang="ko-KR" altLang="en-US" sz="2000" dirty="0"/>
              <a:t>문장</a:t>
            </a:r>
            <a:r>
              <a:rPr lang="en-US" altLang="ko-KR" sz="2000" dirty="0"/>
              <a:t>2} - …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- Countable loop VS Uncountable loop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- </a:t>
            </a:r>
            <a:r>
              <a:rPr lang="ko-KR" altLang="en-US" sz="2000" dirty="0"/>
              <a:t>그러나</a:t>
            </a:r>
            <a:r>
              <a:rPr lang="en-US" altLang="ko-KR" sz="2000" dirty="0"/>
              <a:t> for</a:t>
            </a:r>
            <a:r>
              <a:rPr lang="ko-KR" altLang="en-US" sz="2000" dirty="0"/>
              <a:t>와 </a:t>
            </a:r>
            <a:r>
              <a:rPr lang="en-US" altLang="ko-KR" sz="2000" dirty="0"/>
              <a:t>while</a:t>
            </a:r>
            <a:r>
              <a:rPr lang="ko-KR" altLang="en-US" sz="2000" dirty="0"/>
              <a:t>은 언제라도</a:t>
            </a:r>
            <a:r>
              <a:rPr lang="en-US" altLang="ko-KR" sz="2000" dirty="0"/>
              <a:t> </a:t>
            </a:r>
            <a:r>
              <a:rPr lang="ko-KR" altLang="en-US" sz="2000" dirty="0"/>
              <a:t>서로 상호 교환이 가능하다</a:t>
            </a:r>
            <a:r>
              <a:rPr lang="en-US" altLang="ko-KR" sz="2000" dirty="0"/>
              <a:t>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- break</a:t>
            </a:r>
            <a:r>
              <a:rPr lang="ko-KR" altLang="en-US" sz="2000" dirty="0"/>
              <a:t>와 </a:t>
            </a:r>
            <a:r>
              <a:rPr lang="en-US" altLang="ko-KR" sz="2000" dirty="0"/>
              <a:t>continue</a:t>
            </a:r>
            <a:r>
              <a:rPr lang="ko-KR" altLang="en-US" sz="2000" dirty="0"/>
              <a:t>를 이용하여 중간에 루프를 탈출하거나 루프를 새로 시작할 수 있다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1730</TotalTime>
  <Words>814</Words>
  <Application>Microsoft Office PowerPoint</Application>
  <PresentationFormat>화면 슬라이드 쇼(4:3)</PresentationFormat>
  <Paragraphs>148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Tw Cen MT</vt:lpstr>
      <vt:lpstr>Wingdings</vt:lpstr>
      <vt:lpstr>Wingdings 2</vt:lpstr>
      <vt:lpstr>가을</vt:lpstr>
      <vt:lpstr>조건문과 반복문</vt:lpstr>
      <vt:lpstr>조건문과 반복문 1</vt:lpstr>
      <vt:lpstr>조건문과 반복문 1-2</vt:lpstr>
      <vt:lpstr>조건문과 반복문 2</vt:lpstr>
      <vt:lpstr>조건문과 반복문 3 - If_VS_Switch.java</vt:lpstr>
      <vt:lpstr>조건문과 반복문 4</vt:lpstr>
      <vt:lpstr>조건문과 반복문 5</vt:lpstr>
      <vt:lpstr>조건문과 반복문 6</vt:lpstr>
      <vt:lpstr>조건문과 반복문 7 - For_VS_While.java</vt:lpstr>
      <vt:lpstr>조건문과 반복문 8</vt:lpstr>
      <vt:lpstr>조건문과 반복문 9</vt:lpstr>
    </vt:vector>
  </TitlesOfParts>
  <Company>KMLA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</dc:title>
  <dc:creator>KCH</dc:creator>
  <cp:lastModifiedBy>진학지도부실장 이공계</cp:lastModifiedBy>
  <cp:revision>195</cp:revision>
  <dcterms:created xsi:type="dcterms:W3CDTF">2010-09-06T06:20:04Z</dcterms:created>
  <dcterms:modified xsi:type="dcterms:W3CDTF">2021-03-04T10:12:17Z</dcterms:modified>
</cp:coreProperties>
</file>