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71" r:id="rId4"/>
    <p:sldId id="270" r:id="rId5"/>
    <p:sldId id="277" r:id="rId6"/>
    <p:sldId id="278" r:id="rId7"/>
    <p:sldId id="279" r:id="rId8"/>
    <p:sldId id="280" r:id="rId9"/>
    <p:sldId id="272" r:id="rId10"/>
    <p:sldId id="265" r:id="rId11"/>
    <p:sldId id="268" r:id="rId12"/>
    <p:sldId id="267" r:id="rId13"/>
    <p:sldId id="273" r:id="rId14"/>
    <p:sldId id="275" r:id="rId15"/>
    <p:sldId id="276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열의 이차원 배열 하나를 선언하고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행에는 </a:t>
            </a:r>
            <a:r>
              <a:rPr lang="en-US" altLang="ko-KR" sz="2000" dirty="0" smtClean="0"/>
              <a:t>1,2,3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행에는 </a:t>
            </a:r>
            <a:r>
              <a:rPr lang="en-US" altLang="ko-KR" sz="2000" dirty="0" smtClean="0"/>
              <a:t>4,5,6</a:t>
            </a:r>
            <a:r>
              <a:rPr lang="ko-KR" altLang="en-US" sz="2000" dirty="0" smtClean="0"/>
              <a:t>을 각각의 원소에 대입한후 그 배열을 출력하시오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 smtClean="0"/>
              <a:t>선언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정의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원소대입을 순서대로 한 후 출력</a:t>
            </a:r>
            <a:endParaRPr lang="en-US" altLang="ko-KR" sz="17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 smtClean="0"/>
              <a:t>선언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정의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초기화를 동시에 한 후 출력</a:t>
            </a:r>
            <a:endParaRPr lang="en-US" altLang="ko-KR" sz="17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 smtClean="0"/>
              <a:t>선언 초기화를 동시에 한 후 출력</a:t>
            </a:r>
            <a:endParaRPr lang="en-US" altLang="ko-KR" sz="17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 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행을 가지는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배열을 하나 선언 하고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행은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열로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행은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열로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행은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열의 원소를 가지도록 정의하고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행은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행은 </a:t>
            </a:r>
            <a:r>
              <a:rPr lang="en-US" altLang="ko-KR" sz="2000" dirty="0" smtClean="0"/>
              <a:t>2,3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행은 </a:t>
            </a:r>
            <a:r>
              <a:rPr lang="en-US" altLang="ko-KR" sz="2000" dirty="0" smtClean="0"/>
              <a:t>4,5,6</a:t>
            </a:r>
            <a:r>
              <a:rPr lang="ko-KR" altLang="en-US" sz="2000" dirty="0" smtClean="0"/>
              <a:t>의 원소를 가지도록 한후 그 배열을 출력하시오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 smtClean="0"/>
              <a:t>선언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정의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원소대입을 순서대로 한 후 출력</a:t>
            </a:r>
            <a:endParaRPr lang="en-US" altLang="ko-KR" sz="17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 smtClean="0"/>
              <a:t>선언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정의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초기화를 동시에 한 후 출력</a:t>
            </a:r>
            <a:endParaRPr lang="en-US" altLang="ko-KR" sz="17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 smtClean="0"/>
              <a:t>선언 초기화를 동시에 한 후 출력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열의 원소를 가진 배열을 선언하고 그 배열의 모든 원소를 </a:t>
            </a:r>
            <a:r>
              <a:rPr lang="en-US" altLang="ko-KR" sz="2000" dirty="0" smtClean="0"/>
              <a:t>1-10</a:t>
            </a:r>
            <a:r>
              <a:rPr lang="ko-KR" altLang="en-US" sz="2000" dirty="0" smtClean="0"/>
              <a:t>사이의 임의의 값으로 채우고 그 이후 크기가 같은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배열을 만들어서 첫 번째 배열을 두 번째 배열에 </a:t>
            </a:r>
            <a:r>
              <a:rPr lang="en-US" altLang="ko-KR" sz="2000" dirty="0" smtClean="0"/>
              <a:t>Deep Copy</a:t>
            </a:r>
            <a:r>
              <a:rPr lang="ko-KR" altLang="en-US" sz="2000" dirty="0" smtClean="0"/>
              <a:t>하고 각각의 배열을 출력하시오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첫 번째 배열의 임의의 원소의 값을 바꾼 후 두 배열을 각각 출력해 보시오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열의 원소를 가진 배열을 선언하고 그 배열의 모든 원소를 </a:t>
            </a:r>
            <a:r>
              <a:rPr lang="en-US" altLang="ko-KR" sz="2000" dirty="0" smtClean="0"/>
              <a:t>1-10</a:t>
            </a:r>
            <a:r>
              <a:rPr lang="ko-KR" altLang="en-US" sz="2000" dirty="0" smtClean="0"/>
              <a:t>사이의 임의의 값으로 채우고 그 이후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배열을 만들어서 첫 번째 배열을 두 번째 배열에 </a:t>
            </a:r>
            <a:r>
              <a:rPr lang="en-US" altLang="ko-KR" sz="2000" dirty="0" smtClean="0"/>
              <a:t>Shallow Copy</a:t>
            </a:r>
            <a:r>
              <a:rPr lang="ko-KR" altLang="en-US" sz="2000" dirty="0" smtClean="0"/>
              <a:t>하고 각각의 배열을 출력하시오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첫 번째 배열의 임의의 원소의 값을 바꾼 후 두 배열을 각각 출력해 보시오</a:t>
            </a:r>
            <a:r>
              <a:rPr lang="en-US" altLang="ko-KR" sz="2000" dirty="0" smtClean="0"/>
              <a:t>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Shallow Copy</a:t>
            </a:r>
            <a:r>
              <a:rPr lang="ko-KR" altLang="en-US" sz="2000" dirty="0" smtClean="0"/>
              <a:t>의 특성을 이용하여  이차원 배열 하나를 인자로 받아서 그 배열을 출력하는 메소드를 만드시오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개의 원소를 가진 세 개의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배열을 선언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정의하고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원소를 </a:t>
            </a:r>
            <a:r>
              <a:rPr lang="en-US" altLang="ko-KR" sz="2000" dirty="0" smtClean="0"/>
              <a:t>1-10</a:t>
            </a:r>
            <a:r>
              <a:rPr lang="ko-KR" altLang="en-US" sz="2000" dirty="0" smtClean="0"/>
              <a:t>사의 임의의 정수로 채우고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열의 원소를 가진 배열의 각 행에 위 세 개의 배열을 </a:t>
            </a:r>
            <a:r>
              <a:rPr lang="en-US" altLang="ko-KR" sz="2000" dirty="0" smtClean="0"/>
              <a:t>Deep Copy</a:t>
            </a:r>
            <a:r>
              <a:rPr lang="ko-KR" altLang="en-US" sz="2000" dirty="0" smtClean="0"/>
              <a:t>하고 난 후 그 이차원 배열을 출력하시오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배열의 임의의 원소의 값을 바꾼 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배열과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배열을 출력해 보시오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 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개의 원소를 가진 세 개의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배열을 선언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정의하고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원소를 </a:t>
            </a:r>
            <a:r>
              <a:rPr lang="en-US" altLang="ko-KR" sz="2000" dirty="0" smtClean="0"/>
              <a:t>1-10</a:t>
            </a:r>
            <a:r>
              <a:rPr lang="ko-KR" altLang="en-US" sz="2000" dirty="0" smtClean="0"/>
              <a:t>사의 임의의 정수로 채우고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열의 원소를 가진 배열의 각 행에 위 세 개의 배열을 </a:t>
            </a:r>
            <a:r>
              <a:rPr lang="en-US" altLang="ko-KR" sz="2000" dirty="0" smtClean="0"/>
              <a:t>Shallow Copy</a:t>
            </a:r>
            <a:r>
              <a:rPr lang="ko-KR" altLang="en-US" sz="2000" dirty="0" smtClean="0"/>
              <a:t>하고 난 후 그 이차원 배열을 출력하시오</a:t>
            </a:r>
            <a:r>
              <a:rPr lang="en-US" altLang="ko-KR" sz="2000" dirty="0" smtClean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배열의 임의의 원소의 값을 바꾼 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배열과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배열을 출력해 보시오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N*N</a:t>
            </a:r>
            <a:r>
              <a:rPr lang="ko-KR" altLang="en-US" sz="2000" dirty="0" smtClean="0"/>
              <a:t>의 보드에 </a:t>
            </a:r>
            <a:r>
              <a:rPr lang="en-US" altLang="ko-KR" sz="2000" smtClean="0"/>
              <a:t>N*N/3</a:t>
            </a:r>
            <a:r>
              <a:rPr lang="ko-KR" altLang="en-US" sz="2000" dirty="0" smtClean="0"/>
              <a:t>개의 지뢰를 임의의 위치에 배치한 후 배치 정보를 구하여 출력하는 프로그램을 작성하시오</a:t>
            </a:r>
            <a:r>
              <a:rPr lang="en-US" altLang="ko-KR" sz="2000" dirty="0" smtClean="0"/>
              <a:t>. ( </a:t>
            </a:r>
            <a:r>
              <a:rPr lang="ko-KR" altLang="en-US" sz="2000" dirty="0" smtClean="0"/>
              <a:t>지뢰는 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나머지는 주위의 지뢰 개수를 출력한다</a:t>
            </a:r>
            <a:r>
              <a:rPr lang="en-US" altLang="ko-KR" sz="2000" dirty="0" smtClean="0"/>
              <a:t>.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Gauss-Jordan Elimination</a:t>
            </a:r>
            <a:r>
              <a:rPr lang="ko-KR" altLang="en-US" sz="2000" dirty="0" smtClean="0"/>
              <a:t>을 이용하여 역행렬을 구하는 프로그램을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Gauss-Jordan Elimination</a:t>
            </a:r>
            <a:r>
              <a:rPr lang="ko-KR" altLang="en-US" sz="2000" dirty="0" smtClean="0"/>
              <a:t>을 이용하여 연립 일차 방적식을 푸는 프로그램을 작성하시오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9 – </a:t>
            </a:r>
            <a:r>
              <a:rPr lang="ko-KR" altLang="en-US" dirty="0" smtClean="0"/>
              <a:t>배열까지의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2,3,5g</a:t>
            </a:r>
            <a:r>
              <a:rPr lang="ko-KR" altLang="en-US" sz="2000" dirty="0" smtClean="0"/>
              <a:t>의 추가 각각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개씩 존재한다고 가정하자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특정무게를 입력 받아 세 개의 추를 이용하여 그 무게를 만드는 모든 경우를 출력하시오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특정 금액을 우리나라의 동전을 이용하여 거슬러 주는 경우를 출력해보자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1000</a:t>
            </a:r>
            <a:r>
              <a:rPr lang="ko-KR" altLang="en-US" sz="2000" dirty="0" smtClean="0"/>
              <a:t>이하의 수중에서 완전수를 모두 구하여 출력하는 프로그램을 작성하시오</a:t>
            </a:r>
            <a:r>
              <a:rPr lang="en-US" altLang="ko-KR" sz="2000" dirty="0" smtClean="0"/>
              <a:t>. ( </a:t>
            </a:r>
            <a:r>
              <a:rPr lang="ko-KR" altLang="en-US" sz="2000" dirty="0" smtClean="0"/>
              <a:t>완전수란 자신을 제외한 약수의 합이 자신과 같은 수를 말한다</a:t>
            </a:r>
            <a:r>
              <a:rPr lang="en-US" altLang="ko-KR" sz="2000" dirty="0" smtClean="0"/>
              <a:t>.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500</a:t>
            </a:r>
            <a:r>
              <a:rPr lang="ko-KR" altLang="en-US" sz="2000" dirty="0" smtClean="0"/>
              <a:t>이하의 수중에서 서로 친화수의 관계인 수의 쌍을 모두 출력하시오</a:t>
            </a:r>
            <a:r>
              <a:rPr lang="en-US" altLang="ko-KR" sz="2000" dirty="0" smtClean="0"/>
              <a:t>. ( </a:t>
            </a:r>
            <a:r>
              <a:rPr lang="ko-KR" altLang="en-US" sz="2000" dirty="0" smtClean="0"/>
              <a:t>친화수란 두 수 </a:t>
            </a:r>
            <a:r>
              <a:rPr lang="en-US" altLang="ko-KR" sz="2000" dirty="0" smtClean="0"/>
              <a:t>a, b</a:t>
            </a:r>
            <a:r>
              <a:rPr lang="ko-KR" altLang="en-US" sz="2000" dirty="0" smtClean="0"/>
              <a:t>가 서로 다른 수인 경우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자신을 제외한 약수의 합이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이고</a:t>
            </a:r>
            <a:r>
              <a:rPr lang="en-US" altLang="ko-KR" sz="2000" dirty="0" smtClean="0"/>
              <a:t>, b</a:t>
            </a:r>
            <a:r>
              <a:rPr lang="ko-KR" altLang="en-US" sz="2000" dirty="0" smtClean="0"/>
              <a:t>의 자신을 제외한 약수의 합이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인 관계인 수를 말한다</a:t>
            </a:r>
            <a:r>
              <a:rPr lang="en-US" altLang="ko-KR" sz="2000" dirty="0" smtClean="0"/>
              <a:t>.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/>
              <a:t>=&gt; </a:t>
            </a:r>
            <a:r>
              <a:rPr lang="en-US" altLang="ko-KR" sz="2000" smtClean="0"/>
              <a:t>AfterVacation.java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10 – </a:t>
            </a:r>
            <a:r>
              <a:rPr lang="ko-KR" altLang="en-US" dirty="0" smtClean="0"/>
              <a:t>배열까지의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Array</a:t>
            </a:r>
            <a:r>
              <a:rPr lang="ko-KR" altLang="en-US" sz="2000" dirty="0" smtClean="0"/>
              <a:t>연습 </a:t>
            </a:r>
            <a:r>
              <a:rPr lang="en-US" altLang="ko-KR" sz="2000" dirty="0" smtClean="0"/>
              <a:t>7-8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일차원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이차원배열 연습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마방진</a:t>
            </a:r>
            <a:r>
              <a:rPr lang="ko-KR" altLang="en-US" sz="2000" dirty="0" smtClean="0"/>
              <a:t> 연습</a:t>
            </a: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 이루어진 </a:t>
            </a:r>
            <a:r>
              <a:rPr lang="ko-KR" altLang="en-US" sz="2000" dirty="0" err="1" smtClean="0"/>
              <a:t>테트리스</a:t>
            </a:r>
            <a:r>
              <a:rPr lang="en-US" altLang="ko-KR" sz="2000" dirty="0" smtClean="0"/>
              <a:t>(4*4)</a:t>
            </a:r>
            <a:r>
              <a:rPr lang="ko-KR" altLang="en-US" sz="2000" dirty="0" smtClean="0"/>
              <a:t>를 회전하는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피보나치 수열의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번째 항까지를 구한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연속된 항의 비를 원소로 가지는 이차원 배열로 만든 후 출력하시오</a:t>
            </a:r>
            <a:r>
              <a:rPr lang="en-US" altLang="ko-KR" sz="2000" dirty="0" smtClean="0"/>
              <a:t>. 1</a:t>
            </a:r>
            <a:r>
              <a:rPr lang="ko-KR" altLang="en-US" sz="2000" dirty="0" smtClean="0"/>
              <a:t>행은 </a:t>
            </a:r>
            <a:r>
              <a:rPr lang="en-US" altLang="ko-KR" sz="2000" dirty="0" smtClean="0"/>
              <a:t>f(n+1)/f(n) </a:t>
            </a:r>
            <a:r>
              <a:rPr lang="ko-KR" altLang="en-US" sz="2000" dirty="0" smtClean="0"/>
              <a:t>이고</a:t>
            </a:r>
            <a:r>
              <a:rPr lang="en-US" altLang="ko-KR" sz="2000" dirty="0" smtClean="0"/>
              <a:t> 2</a:t>
            </a:r>
            <a:r>
              <a:rPr lang="ko-KR" altLang="en-US" sz="2000" dirty="0" smtClean="0"/>
              <a:t>행은 </a:t>
            </a:r>
            <a:r>
              <a:rPr lang="en-US" altLang="ko-KR" sz="2000" dirty="0" smtClean="0"/>
              <a:t>f(n)/f(n+1)</a:t>
            </a:r>
            <a:r>
              <a:rPr lang="ko-KR" altLang="en-US" sz="2000" dirty="0" smtClean="0"/>
              <a:t>로 채운다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다항함수의 계수를 원소로 가지는 배열과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값을 전달 받아 그 다항 함수의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값을 </a:t>
            </a:r>
            <a:r>
              <a:rPr lang="ko-KR" altLang="en-US" sz="2000" err="1" smtClean="0"/>
              <a:t>리턴하는</a:t>
            </a:r>
            <a:r>
              <a:rPr lang="ko-KR" altLang="en-US" sz="2000" smtClean="0"/>
              <a:t> 메소드를 </a:t>
            </a:r>
            <a:r>
              <a:rPr lang="ko-KR" altLang="en-US" sz="2000" dirty="0" smtClean="0"/>
              <a:t>작성하시오</a:t>
            </a:r>
            <a:r>
              <a:rPr lang="en-US" altLang="ko-KR" sz="2000" dirty="0" smtClean="0"/>
              <a:t>. ( Math.pow(n, p)</a:t>
            </a:r>
            <a:r>
              <a:rPr lang="ko-KR" altLang="en-US" sz="2000" dirty="0" smtClean="0"/>
              <a:t>를 이용할 수 있다</a:t>
            </a:r>
            <a:r>
              <a:rPr lang="en-US" altLang="ko-KR" sz="2000" dirty="0" smtClean="0"/>
              <a:t>.)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11 –</a:t>
            </a:r>
            <a:r>
              <a:rPr lang="ko-KR" altLang="en-US" dirty="0" smtClean="0"/>
              <a:t>서로 다른 형을 가진 원소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복소수 두 개를 입력 받아 두 복소수의 합과 차를 구하여 출력하는 프로그램을 작성하시오</a:t>
            </a:r>
            <a:r>
              <a:rPr lang="en-US" altLang="ko-KR" sz="24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평면 좌표상의 한 점과 회전 각도를 입력 받아 회전 후의 점의 위치를 출력하는 프로그램을 작성하시오</a:t>
            </a:r>
            <a:r>
              <a:rPr lang="en-US" altLang="ko-KR" sz="24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서로 다른 형을 가진 원소를 가진 배열은 어떻게 하여야 하나</a:t>
            </a:r>
            <a:r>
              <a:rPr lang="en-US" altLang="ko-KR" sz="2400" dirty="0" smtClean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학생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번호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국어점수</a:t>
            </a:r>
            <a:endParaRPr lang="en-US" altLang="ko-KR" sz="24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반 학생 </a:t>
            </a:r>
            <a:r>
              <a:rPr lang="en-US" altLang="ko-KR" sz="2400" dirty="0" smtClean="0"/>
              <a:t>15</a:t>
            </a:r>
            <a:r>
              <a:rPr lang="ko-KR" altLang="en-US" sz="2400" dirty="0" smtClean="0"/>
              <a:t>명의 </a:t>
            </a:r>
            <a:r>
              <a:rPr lang="ko-KR" altLang="en-US" sz="2400" smtClean="0"/>
              <a:t>국어 점수의 </a:t>
            </a:r>
            <a:r>
              <a:rPr lang="ko-KR" altLang="en-US" sz="2400" dirty="0" smtClean="0"/>
              <a:t>평균을 구하는 프로그램</a:t>
            </a:r>
            <a:r>
              <a:rPr lang="en-US" altLang="ko-KR" sz="24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배열로는 본질적으로 해결되지 않는다</a:t>
            </a:r>
            <a:r>
              <a:rPr lang="en-US" altLang="ko-KR" sz="2400" dirty="0" smtClean="0"/>
              <a:t>. =&gt;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3200" dirty="0" smtClean="0"/>
              <a:t>배열</a:t>
            </a:r>
            <a:r>
              <a:rPr lang="en-US" altLang="ko-KR" sz="3200" dirty="0" smtClean="0"/>
              <a:t>(array)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동일한 데이터 형의 집합적 데이터 타입</a:t>
            </a:r>
            <a:endParaRPr lang="en-US" altLang="ko-KR" sz="24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기본형 </a:t>
            </a:r>
            <a:r>
              <a:rPr lang="ko-KR" altLang="en-US" sz="2400" dirty="0" err="1"/>
              <a:t>자료형이</a:t>
            </a:r>
            <a:r>
              <a:rPr lang="ko-KR" altLang="en-US" sz="2400" dirty="0"/>
              <a:t> 아니라 참조 </a:t>
            </a:r>
            <a:r>
              <a:rPr lang="ko-KR" altLang="en-US" sz="2400" dirty="0" err="1" smtClean="0"/>
              <a:t>자료형이다</a:t>
            </a:r>
            <a:r>
              <a:rPr lang="en-US" altLang="ko-KR" sz="24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선언뿐 아니라 정의도 필요하며 각 배열 원소들은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자동 초기화 된다</a:t>
            </a:r>
            <a:r>
              <a:rPr lang="en-US" altLang="ko-KR" sz="2400" dirty="0"/>
              <a:t>.</a:t>
            </a:r>
            <a:endParaRPr lang="en-US" altLang="ko-KR" sz="24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배열 원소는 메모리 상에서 연속적이다</a:t>
            </a:r>
            <a:r>
              <a:rPr lang="en-US" altLang="ko-KR" sz="24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 smtClean="0"/>
              <a:t>배열 변수 </a:t>
            </a:r>
            <a:r>
              <a:rPr lang="ko-KR" altLang="en-US" sz="2400" dirty="0"/>
              <a:t>이름은 실제 값의 저장 공간이 아니라 실제 값이 들어 있는 공간의</a:t>
            </a:r>
            <a:r>
              <a:rPr lang="en-US" altLang="ko-KR" sz="2400" dirty="0"/>
              <a:t> </a:t>
            </a:r>
            <a:r>
              <a:rPr lang="ko-KR" altLang="en-US" sz="2400" dirty="0"/>
              <a:t>정보이다</a:t>
            </a:r>
            <a:r>
              <a:rPr lang="en-US" altLang="ko-KR" sz="24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배열이름</a:t>
            </a:r>
            <a:r>
              <a:rPr lang="en-US" altLang="ko-KR" sz="2400" dirty="0" smtClean="0"/>
              <a:t>.length </a:t>
            </a:r>
            <a:r>
              <a:rPr lang="ko-KR" altLang="en-US" sz="2400" dirty="0" smtClean="0"/>
              <a:t>라는 배열 상수가 정의 시점에 자동적으로 만들어 진다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배열의 선언</a:t>
            </a:r>
            <a:endParaRPr lang="en-US" altLang="ko-KR" sz="24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a[ ]; OR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 ] a;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배열의 정의 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smtClean="0"/>
              <a:t>a=new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[5];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smtClean="0"/>
              <a:t>a=new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  ]{1,2,3,4,5};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배열의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선언과 정의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a[ ]=new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[5];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a[ ]=new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  ]{1,2,3,4,5};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배열 선언시의 초기화가 가능하고 이때 초기화가 정의를 포함한다</a:t>
            </a:r>
            <a:r>
              <a:rPr lang="en-US" altLang="ko-KR" sz="2400" dirty="0" smtClean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a[ ]={1,2,3,4,5};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배열의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정의가 되면 배열 상수 </a:t>
            </a:r>
            <a:r>
              <a:rPr lang="en-US" altLang="ko-KR" sz="2400" dirty="0" smtClean="0"/>
              <a:t>( </a:t>
            </a:r>
            <a:r>
              <a:rPr lang="ko-KR" altLang="en-US" sz="2400" dirty="0" smtClean="0"/>
              <a:t>배열이름</a:t>
            </a:r>
            <a:r>
              <a:rPr lang="en-US" altLang="ko-KR" sz="2400" dirty="0" smtClean="0"/>
              <a:t>.length )</a:t>
            </a:r>
            <a:r>
              <a:rPr lang="ko-KR" altLang="en-US" sz="2400" dirty="0" smtClean="0"/>
              <a:t>가 사용 가능하다</a:t>
            </a:r>
            <a:r>
              <a:rPr lang="en-US" altLang="ko-KR" sz="2400" dirty="0" smtClean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 smtClean="0"/>
              <a:t>int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a[]=new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[10];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a.length</a:t>
            </a:r>
            <a:r>
              <a:rPr lang="en-US" altLang="ko-KR" sz="2400" dirty="0" smtClean="0"/>
              <a:t>);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배열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이름 대입과 배열 원소의 대입 </a:t>
            </a:r>
            <a:r>
              <a:rPr lang="en-US" altLang="ko-KR" sz="2400" dirty="0" smtClean="0"/>
              <a:t>: Shallow Copy VS Deep Copy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정수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개를 저장할 수 있는 배열을 하나 선언하고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개의 원소에 </a:t>
            </a:r>
            <a:r>
              <a:rPr lang="en-US" altLang="ko-KR" sz="2000" dirty="0" smtClean="0"/>
              <a:t>1, 2, 3, 4, 5</a:t>
            </a:r>
            <a:r>
              <a:rPr lang="ko-KR" altLang="en-US" sz="2000" dirty="0" smtClean="0"/>
              <a:t>를 각각 저장한 후 배열을 출력하는 프로그램을 작성하시오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 smtClean="0"/>
              <a:t>선언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정의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원소대입을 순서대로 한 후 출력</a:t>
            </a:r>
            <a:endParaRPr lang="en-US" altLang="ko-KR" sz="17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 smtClean="0"/>
              <a:t>선언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정의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초기화를 동시에 한 후 출력</a:t>
            </a:r>
            <a:endParaRPr lang="en-US" altLang="ko-KR" sz="17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 smtClean="0"/>
              <a:t>선언 초기화를 동시에 한 후 출력</a:t>
            </a:r>
            <a:endParaRPr lang="en-US" altLang="ko-KR" sz="17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실수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개를 저장할 수 있는 배열을 하나 선언하고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개의 원소에 </a:t>
            </a:r>
            <a:r>
              <a:rPr lang="en-US" altLang="ko-KR" sz="2000" dirty="0" smtClean="0"/>
              <a:t>1.0, 2.0, 3.0, 4.0, 5.0</a:t>
            </a:r>
            <a:r>
              <a:rPr lang="ko-KR" altLang="en-US" sz="2000" dirty="0" smtClean="0"/>
              <a:t>를 각각 저장한 후 배열을 출력하는 프로그램을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다섯명의</a:t>
            </a:r>
            <a:r>
              <a:rPr lang="ko-KR" altLang="en-US" sz="2000" dirty="0" smtClean="0"/>
              <a:t> 학생의 국어 점수를 정수 형태로 저장할 수 있는 배열을 하나 만들고 </a:t>
            </a:r>
            <a:r>
              <a:rPr lang="en-US" altLang="ko-KR" sz="2000" dirty="0" smtClean="0"/>
              <a:t>35, 56, 84, 99, 74</a:t>
            </a:r>
            <a:r>
              <a:rPr lang="ko-KR" altLang="en-US" sz="2000" dirty="0" smtClean="0"/>
              <a:t>점을 각각 원소로 대입한 후  출력하는 프로그램을 작성하시오</a:t>
            </a:r>
            <a:r>
              <a:rPr lang="en-US" altLang="ko-KR" sz="2000" dirty="0" smtClean="0"/>
              <a:t>. ( </a:t>
            </a:r>
            <a:r>
              <a:rPr lang="ko-KR" altLang="en-US" sz="2000" dirty="0" smtClean="0"/>
              <a:t>평균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수우미양가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1-100</a:t>
            </a:r>
            <a:r>
              <a:rPr lang="ko-KR" altLang="en-US" sz="2000" dirty="0"/>
              <a:t>까지의 임의의 수를 각각 저장한 후 배열에 들어 있는 수중에서 홀수가 몇 개였는지를  출력하는 프로그램을 작성하시오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1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1-10</a:t>
            </a:r>
            <a:r>
              <a:rPr lang="ko-KR" altLang="en-US" sz="2000" dirty="0"/>
              <a:t>까지의 수를 각각 저장한 후 또 다른  정수 배열을 선언하고 정의한 후 깊은  복사</a:t>
            </a:r>
            <a:r>
              <a:rPr lang="en-US" altLang="ko-KR" sz="2000" dirty="0"/>
              <a:t>(Deep Copy or Clone)</a:t>
            </a:r>
            <a:r>
              <a:rPr lang="ko-KR" altLang="en-US" sz="2000" dirty="0"/>
              <a:t>를 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 배열의 세 번째 원소의 값을 </a:t>
            </a:r>
            <a:r>
              <a:rPr lang="en-US" altLang="ko-KR" sz="1600" dirty="0"/>
              <a:t>1000</a:t>
            </a:r>
            <a:r>
              <a:rPr lang="ko-KR" altLang="en-US" sz="1600" dirty="0"/>
              <a:t>으로 바꾼 후 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정수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개를 저장할 수 있는 배열을 하나 선언하고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개의 원소에 </a:t>
            </a:r>
            <a:r>
              <a:rPr lang="en-US" altLang="ko-KR" sz="2000" dirty="0" smtClean="0"/>
              <a:t>1-10</a:t>
            </a:r>
            <a:r>
              <a:rPr lang="ko-KR" altLang="en-US" sz="2000" dirty="0" smtClean="0"/>
              <a:t>까지의 수를 각각 저장한 후 또 다른  정수 배열을 선언하여 얕은 복사</a:t>
            </a:r>
            <a:r>
              <a:rPr lang="en-US" altLang="ko-KR" sz="2000" dirty="0" smtClean="0"/>
              <a:t>(Shallow Copy)</a:t>
            </a:r>
            <a:r>
              <a:rPr lang="ko-KR" altLang="en-US" sz="2000" dirty="0" smtClean="0"/>
              <a:t>를 하라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 smtClean="0"/>
              <a:t>원래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배열과 복사된 배열을 각각 출력하라</a:t>
            </a:r>
            <a:r>
              <a:rPr lang="en-US" altLang="ko-KR" sz="16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 smtClean="0"/>
              <a:t>원래 배열의 세 번째 원소의 값을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으로 바꾼 후 원래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배열과 복사된 배열을 각각 출력하라</a:t>
            </a:r>
            <a:r>
              <a:rPr lang="en-US" altLang="ko-KR" sz="1600" dirty="0" smtClean="0"/>
              <a:t>.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16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 smtClean="0"/>
              <a:t>Shllow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copy</a:t>
            </a:r>
            <a:r>
              <a:rPr lang="ko-KR" altLang="en-US" sz="2000" dirty="0" smtClean="0"/>
              <a:t>의 용도는 무엇인가</a:t>
            </a:r>
            <a:r>
              <a:rPr lang="en-US" altLang="ko-KR" sz="2000" dirty="0" smtClean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091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정수배열 하나를 인자로 받아 그 배열의 모든 원소를 출력하는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정수배열 하나를 인자로 받아 그 배열의 모든 원소의 값을 두 배로 만드는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정수배열 하나와 정수 하나를 인자로 받아 그 배열의 </a:t>
            </a:r>
            <a:r>
              <a:rPr lang="ko-KR" altLang="en-US" sz="2000" dirty="0" err="1" smtClean="0"/>
              <a:t>원소중에</a:t>
            </a:r>
            <a:r>
              <a:rPr lang="ko-KR" altLang="en-US" sz="2000" dirty="0" smtClean="0"/>
              <a:t> 그 정수가 하나라도 존재하면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그렇지 않으면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정수 배열 하나를 인자로 받아 그 정수 배열의 원소 중 최대값과 최소값을 모두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원소의 </a:t>
            </a:r>
            <a:r>
              <a:rPr lang="ko-KR" altLang="en-US" sz="2000" dirty="0" err="1"/>
              <a:t>갯수가</a:t>
            </a:r>
            <a:r>
              <a:rPr lang="ko-KR" altLang="en-US" sz="2000" dirty="0"/>
              <a:t> 동일한 정수 배열 두 개를 인자로 받아 그 두 배열의 각각의 원소들의 합을 새로운 원소로 하는 배열을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9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개의 원소를 가지는 배열을 하나 선언하고 그 배열의 각 원소에 </a:t>
            </a:r>
            <a:r>
              <a:rPr lang="en-US" altLang="ko-KR" sz="2000" dirty="0" smtClean="0"/>
              <a:t>1-45</a:t>
            </a:r>
            <a:r>
              <a:rPr lang="ko-KR" altLang="en-US" sz="2000" dirty="0" smtClean="0"/>
              <a:t>사이의 임의의 숫자가 하나도 중복되지 않도록 배열에 넣은 후 그 배열을 출력하시오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개의 원소를 가지는 배열을 하나 선언하고 그 배열의 각 원소에 </a:t>
            </a:r>
            <a:r>
              <a:rPr lang="en-US" altLang="ko-KR" sz="2000" dirty="0" smtClean="0"/>
              <a:t>1-45</a:t>
            </a:r>
            <a:r>
              <a:rPr lang="ko-KR" altLang="en-US" sz="2000" dirty="0" smtClean="0"/>
              <a:t>사이의 임의의 숫자가 하나도 중복되지 않도록 배열에 넣은 후 그 배열의 모든 원소가 크기 순으로 배열 되도록 정렬한 후 그 배열을 출력하시오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개의 원소를 가지는 배열이 두 개 있을 경우 두 배열에 들어 있는 원소들의 구성이 같은 경우 두 배열이 같다고 출력하고 그렇지 않은 경우 두 배열이 다르다고 출력하는 프로그램을 작성 하시오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- </a:t>
            </a:r>
            <a:r>
              <a:rPr lang="ko-KR" altLang="en-US" dirty="0" smtClean="0"/>
              <a:t>이차원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이차원 배열의 선언</a:t>
            </a:r>
            <a:endParaRPr lang="en-US" altLang="ko-KR" sz="24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a[ ][ ]; OR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 ][ ] a; OR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 ] a[ 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이차원 배열의 정의 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200" dirty="0" smtClean="0"/>
              <a:t>a=new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[3][ ]; a[0]=new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[2]; a[1]=new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[3]; a[2]=new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[4];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smtClean="0"/>
              <a:t>a=new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[3][4];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smtClean="0"/>
              <a:t>a=new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 ][ ]{ {1,2,3,4}, {5,6,7,8}, {9,10,11,12} };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이차원 배열의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선언과 정의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a[ ][ ]=new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[3][4];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a[ ][ ]=new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 ][ ]{ {1,2,3,4}, {5,6,7,8}, {9,10,11,12} };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1687</TotalTime>
  <Words>1445</Words>
  <Application>Microsoft Office PowerPoint</Application>
  <PresentationFormat>화면 슬라이드 쇼(4:3)</PresentationFormat>
  <Paragraphs>151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가을</vt:lpstr>
      <vt:lpstr>ARRay</vt:lpstr>
      <vt:lpstr>Array</vt:lpstr>
      <vt:lpstr>Array</vt:lpstr>
      <vt:lpstr>Array</vt:lpstr>
      <vt:lpstr>Array연습1</vt:lpstr>
      <vt:lpstr>Array연습2</vt:lpstr>
      <vt:lpstr>Array연습3</vt:lpstr>
      <vt:lpstr>Array연습4</vt:lpstr>
      <vt:lpstr>Array - 이차원 배열</vt:lpstr>
      <vt:lpstr>Array연습5</vt:lpstr>
      <vt:lpstr>Array연습6</vt:lpstr>
      <vt:lpstr>Array연습7</vt:lpstr>
      <vt:lpstr>Array연습8</vt:lpstr>
      <vt:lpstr>Array연습9 – 배열까지의 연습#1</vt:lpstr>
      <vt:lpstr>Array연습10 – 배열까지의 연습#2</vt:lpstr>
      <vt:lpstr>Array연습11 –서로 다른 형을 가진 원소</vt:lpstr>
    </vt:vector>
  </TitlesOfParts>
  <Company>KMLA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ComLabTeacher</cp:lastModifiedBy>
  <cp:revision>192</cp:revision>
  <dcterms:created xsi:type="dcterms:W3CDTF">2010-09-06T06:20:04Z</dcterms:created>
  <dcterms:modified xsi:type="dcterms:W3CDTF">2019-04-08T06:31:49Z</dcterms:modified>
</cp:coreProperties>
</file>