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3" userDrawn="1">
          <p15:clr>
            <a:srgbClr val="A4A3A4"/>
          </p15:clr>
        </p15:guide>
        <p15:guide id="2" pos="3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749"/>
    <p:restoredTop sz="97716"/>
  </p:normalViewPr>
  <p:slideViewPr>
    <p:cSldViewPr snapToGrid="0" snapToObjects="1" showGuides="1">
      <p:cViewPr>
        <p:scale>
          <a:sx n="125" d="100"/>
          <a:sy n="125" d="100"/>
        </p:scale>
        <p:origin x="2792" y="856"/>
      </p:cViewPr>
      <p:guideLst>
        <p:guide orient="horz" pos="3273"/>
        <p:guide pos="32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6850-8575-9945-A6DF-A0798D281566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5BD3-F46E-FB47-B59F-C94AAAA10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1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1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00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9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6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910-B59F-F444-BE29-3A643468020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91CDEF6-E873-65ED-A5D3-E7CABA177CA2}"/>
              </a:ext>
            </a:extLst>
          </p:cNvPr>
          <p:cNvSpPr>
            <a:spLocks noChangeAspect="1"/>
          </p:cNvSpPr>
          <p:nvPr/>
        </p:nvSpPr>
        <p:spPr>
          <a:xfrm>
            <a:off x="360000" y="5760000"/>
            <a:ext cx="4500000" cy="37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502DF-15DF-CA4C-BCFE-F7ECBE06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972168" y="574311"/>
            <a:ext cx="812800" cy="8128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B3A4F-C7F6-1941-8C31-7D59E889E9EA}"/>
              </a:ext>
            </a:extLst>
          </p:cNvPr>
          <p:cNvGrpSpPr/>
          <p:nvPr/>
        </p:nvGrpSpPr>
        <p:grpSpPr>
          <a:xfrm>
            <a:off x="2996971" y="2023600"/>
            <a:ext cx="1726250" cy="812800"/>
            <a:chOff x="780378" y="5424549"/>
            <a:chExt cx="1726250" cy="8128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AF402-765E-AF4D-B183-275CFC7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80378" y="5424549"/>
              <a:ext cx="812800" cy="812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E6FCDE-D366-DF4A-A913-D8D5A634656A}"/>
                </a:ext>
              </a:extLst>
            </p:cNvPr>
            <p:cNvSpPr txBox="1"/>
            <p:nvPr/>
          </p:nvSpPr>
          <p:spPr>
            <a:xfrm>
              <a:off x="1562139" y="5589956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rV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  <a:b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dir </a:t>
              </a:r>
              <a:r>
                <a:rPr lang="de-DE" sz="1200" dirty="0" err="1">
                  <a:latin typeface="Courier" pitchFamily="2" charset="0"/>
                  <a:cs typeface="Arial" panose="020B0604020202020204" pitchFamily="34" charset="0"/>
                </a:rPr>
                <a:t>pot</a:t>
              </a:r>
              <a:r>
                <a:rPr lang="de-DE" sz="1200" dirty="0">
                  <a:latin typeface="Courier" pitchFamily="2" charset="0"/>
                  <a:cs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5400000" y="50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single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7DE6E8B-FD82-C84A-8A61-CC8C8463C788}"/>
              </a:ext>
            </a:extLst>
          </p:cNvPr>
          <p:cNvSpPr/>
          <p:nvPr/>
        </p:nvSpPr>
        <p:spPr>
          <a:xfrm>
            <a:off x="5400000" y="21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3599999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uniform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laplacian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D99990-CC43-0F4D-8A78-A2FE84437503}"/>
              </a:ext>
            </a:extLst>
          </p:cNvPr>
          <p:cNvSpPr/>
          <p:nvPr/>
        </p:nvSpPr>
        <p:spPr>
          <a:xfrm>
            <a:off x="3600000" y="50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scattering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test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150C1E-F2E2-D34A-8F82-337E73C3DB73}"/>
              </a:ext>
            </a:extLst>
          </p:cNvPr>
          <p:cNvSpPr/>
          <p:nvPr/>
        </p:nvSpPr>
        <p:spPr>
          <a:xfrm>
            <a:off x="3420000" y="73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algebra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884B3AE-0C67-2C46-87BB-F3647608BB18}"/>
              </a:ext>
            </a:extLst>
          </p:cNvPr>
          <p:cNvSpPr/>
          <p:nvPr/>
        </p:nvSpPr>
        <p:spPr>
          <a:xfrm>
            <a:off x="9000000" y="28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954E36-F7AD-EA4C-B187-2933A01A47D3}"/>
              </a:ext>
            </a:extLst>
          </p:cNvPr>
          <p:cNvSpPr/>
          <p:nvPr/>
        </p:nvSpPr>
        <p:spPr>
          <a:xfrm>
            <a:off x="7200000" y="21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eigensolver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7200000" y="36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1DD86E-041E-B946-8D0B-C1A43AA104E3}"/>
              </a:ext>
            </a:extLst>
          </p:cNvPr>
          <p:cNvSpPr/>
          <p:nvPr/>
        </p:nvSpPr>
        <p:spPr>
          <a:xfrm>
            <a:off x="10800000" y="50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element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config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9000000" y="57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C17CEA-4332-5441-8713-C7EC4B8425A0}"/>
              </a:ext>
            </a:extLst>
          </p:cNvPr>
          <p:cNvSpPr/>
          <p:nvPr/>
        </p:nvSpPr>
        <p:spPr>
          <a:xfrm>
            <a:off x="7200000" y="28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potential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5465DE9-34B0-464A-9872-A2B1D6F711A4}"/>
              </a:ext>
            </a:extLst>
          </p:cNvPr>
          <p:cNvSpPr/>
          <p:nvPr/>
        </p:nvSpPr>
        <p:spPr>
          <a:xfrm>
            <a:off x="9000000" y="21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integrator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53068-37EB-4744-A336-79E97BB0D2AC}"/>
              </a:ext>
            </a:extLst>
          </p:cNvPr>
          <p:cNvGrpSpPr/>
          <p:nvPr/>
        </p:nvGrpSpPr>
        <p:grpSpPr>
          <a:xfrm>
            <a:off x="7200000" y="720000"/>
            <a:ext cx="2767964" cy="540000"/>
            <a:chOff x="6588961" y="855052"/>
            <a:chExt cx="2767964" cy="54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3E087B7-06E3-594C-8B7A-ECF3019A1144}"/>
                </a:ext>
              </a:extLst>
            </p:cNvPr>
            <p:cNvSpPr/>
            <p:nvPr/>
          </p:nvSpPr>
          <p:spPr>
            <a:xfrm>
              <a:off x="6588961" y="855052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control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3DDD99-7AC2-0346-8B24-EE4346954CE0}"/>
                </a:ext>
              </a:extLst>
            </p:cNvPr>
            <p:cNvSpPr txBox="1"/>
            <p:nvPr/>
          </p:nvSpPr>
          <p:spPr>
            <a:xfrm>
              <a:off x="7966801" y="886855"/>
              <a:ext cx="139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control.file</a:t>
              </a:r>
              <a:endParaRPr lang="de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B819D16-3979-E241-8790-7951EA9EC6F2}"/>
              </a:ext>
            </a:extLst>
          </p:cNvPr>
          <p:cNvSpPr/>
          <p:nvPr/>
        </p:nvSpPr>
        <p:spPr>
          <a:xfrm>
            <a:off x="1800000" y="50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F26C983-CECD-9D4C-BB43-61181C7B1C14}"/>
              </a:ext>
            </a:extLst>
          </p:cNvPr>
          <p:cNvSpPr/>
          <p:nvPr/>
        </p:nvSpPr>
        <p:spPr>
          <a:xfrm>
            <a:off x="1980000" y="881775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310E402-22A8-9A40-9AE9-C2CE0D229B75}"/>
              </a:ext>
            </a:extLst>
          </p:cNvPr>
          <p:cNvSpPr/>
          <p:nvPr/>
        </p:nvSpPr>
        <p:spPr>
          <a:xfrm>
            <a:off x="9000000" y="36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angular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C9A9B4A-30CF-A443-BAA7-F7F344910461}"/>
              </a:ext>
            </a:extLst>
          </p:cNvPr>
          <p:cNvCxnSpPr>
            <a:cxnSpLocks/>
            <a:stCxn id="41" idx="1"/>
            <a:endCxn id="34" idx="3"/>
          </p:cNvCxnSpPr>
          <p:nvPr/>
        </p:nvCxnSpPr>
        <p:spPr>
          <a:xfrm rot="10800000">
            <a:off x="8460000" y="2430000"/>
            <a:ext cx="540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3BFCEF9-F402-A842-B0B2-B75FAD586FE4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rot="10800000">
            <a:off x="6660000" y="2430000"/>
            <a:ext cx="540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DFC2DF0-15EC-0944-A2A0-F2505179B8F7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rot="10800000">
            <a:off x="4723222" y="2419840"/>
            <a:ext cx="676779" cy="10160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rot="10800000" flipV="1">
            <a:off x="8460000" y="980710"/>
            <a:ext cx="1512168" cy="9289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60" idx="2"/>
          </p:cNvCxnSpPr>
          <p:nvPr/>
        </p:nvCxnSpPr>
        <p:spPr>
          <a:xfrm rot="5400000" flipH="1" flipV="1">
            <a:off x="9540000" y="5670000"/>
            <a:ext cx="18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07C7B47-08E9-0A46-8318-383E9CEC1E5C}"/>
              </a:ext>
            </a:extLst>
          </p:cNvPr>
          <p:cNvCxnSpPr>
            <a:cxnSpLocks/>
            <a:stCxn id="40" idx="1"/>
            <a:endCxn id="23" idx="2"/>
          </p:cNvCxnSpPr>
          <p:nvPr/>
        </p:nvCxnSpPr>
        <p:spPr>
          <a:xfrm rot="10800000">
            <a:off x="6030000" y="2700000"/>
            <a:ext cx="1170000" cy="450000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B6E1E3C-F44D-704A-89B0-755B1E344DAD}"/>
              </a:ext>
            </a:extLst>
          </p:cNvPr>
          <p:cNvSpPr>
            <a:spLocks noChangeAspect="1"/>
          </p:cNvSpPr>
          <p:nvPr/>
        </p:nvSpPr>
        <p:spPr>
          <a:xfrm>
            <a:off x="3420000" y="59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bisection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7107E32-BFD3-864B-9341-D08C6D27262C}"/>
              </a:ext>
            </a:extLst>
          </p:cNvPr>
          <p:cNvSpPr/>
          <p:nvPr/>
        </p:nvSpPr>
        <p:spPr>
          <a:xfrm>
            <a:off x="1980000" y="66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inline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E03D340-C9EC-A74E-90F9-2749DE85D293}"/>
              </a:ext>
            </a:extLst>
          </p:cNvPr>
          <p:cNvSpPr/>
          <p:nvPr/>
        </p:nvSpPr>
        <p:spPr>
          <a:xfrm>
            <a:off x="18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B09E6FB-E788-7440-B356-AE60D37F3549}"/>
              </a:ext>
            </a:extLst>
          </p:cNvPr>
          <p:cNvSpPr/>
          <p:nvPr/>
        </p:nvSpPr>
        <p:spPr>
          <a:xfrm>
            <a:off x="54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pawxml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export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68A3688-E1C6-8846-A038-A6E332535C8E}"/>
              </a:ext>
            </a:extLst>
          </p:cNvPr>
          <p:cNvSpPr/>
          <p:nvPr/>
        </p:nvSpPr>
        <p:spPr>
          <a:xfrm>
            <a:off x="198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bessel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4A8C87C-7F25-234B-B10D-C64B64D1CF8E}"/>
              </a:ext>
            </a:extLst>
          </p:cNvPr>
          <p:cNvSpPr/>
          <p:nvPr/>
        </p:nvSpPr>
        <p:spPr>
          <a:xfrm>
            <a:off x="1980000" y="737885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view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1C132D3-B377-D547-8957-E3EB59B0D929}"/>
              </a:ext>
            </a:extLst>
          </p:cNvPr>
          <p:cNvSpPr/>
          <p:nvPr/>
        </p:nvSpPr>
        <p:spPr>
          <a:xfrm>
            <a:off x="342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solid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9897CF95-E09A-B24A-93D1-C579C0408DE1}"/>
              </a:ext>
            </a:extLst>
          </p:cNvPr>
          <p:cNvSpPr/>
          <p:nvPr/>
        </p:nvSpPr>
        <p:spPr>
          <a:xfrm>
            <a:off x="13830829" y="171416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SPARE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0E79DDFE-283E-2742-A28A-0DDD2A66C61C}"/>
              </a:ext>
            </a:extLst>
          </p:cNvPr>
          <p:cNvSpPr/>
          <p:nvPr/>
        </p:nvSpPr>
        <p:spPr>
          <a:xfrm>
            <a:off x="13830829" y="246752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6A6C2DC4-474B-BC44-8A77-88BB79C21F6E}"/>
              </a:ext>
            </a:extLst>
          </p:cNvPr>
          <p:cNvSpPr/>
          <p:nvPr/>
        </p:nvSpPr>
        <p:spPr>
          <a:xfrm>
            <a:off x="3420000" y="66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lossful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compression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69DDB1C-9D98-4F48-8CB0-9B87CD483264}"/>
              </a:ext>
            </a:extLst>
          </p:cNvPr>
          <p:cNvSpPr/>
          <p:nvPr/>
        </p:nvSpPr>
        <p:spPr>
          <a:xfrm>
            <a:off x="7200000" y="57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</a:t>
            </a:r>
            <a:r>
              <a:rPr lang="de-DE" sz="1200" baseline="30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grid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A6C78812-7A86-F542-A81D-8A38FBB05F28}"/>
              </a:ext>
            </a:extLst>
          </p:cNvPr>
          <p:cNvSpPr/>
          <p:nvPr/>
        </p:nvSpPr>
        <p:spPr>
          <a:xfrm>
            <a:off x="1800000" y="7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recorded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warnings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C04198B-A5C1-3B46-AD8E-CC8A4D9A9138}"/>
              </a:ext>
            </a:extLst>
          </p:cNvPr>
          <p:cNvSpPr/>
          <p:nvPr/>
        </p:nvSpPr>
        <p:spPr>
          <a:xfrm>
            <a:off x="3600000" y="7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system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8C272F1D-0943-EA4F-B3BC-DFD50119FF5D}"/>
              </a:ext>
            </a:extLst>
          </p:cNvPr>
          <p:cNvSpPr/>
          <p:nvPr/>
        </p:nvSpPr>
        <p:spPr>
          <a:xfrm>
            <a:off x="3420000" y="881947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spherical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D416529-2872-5649-B633-E697597FEB2F}"/>
              </a:ext>
            </a:extLst>
          </p:cNvPr>
          <p:cNvSpPr/>
          <p:nvPr/>
        </p:nvSpPr>
        <p:spPr>
          <a:xfrm>
            <a:off x="9000000" y="50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sigma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config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319C125B-8235-DE4E-AE09-7328BA338C9B}"/>
              </a:ext>
            </a:extLst>
          </p:cNvPr>
          <p:cNvSpPr>
            <a:spLocks noChangeAspect="1"/>
          </p:cNvSpPr>
          <p:nvPr/>
        </p:nvSpPr>
        <p:spPr>
          <a:xfrm>
            <a:off x="540000" y="66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AA22E22-D2C1-B741-9651-BD61435B5C73}"/>
              </a:ext>
            </a:extLst>
          </p:cNvPr>
          <p:cNvSpPr/>
          <p:nvPr/>
        </p:nvSpPr>
        <p:spPr>
          <a:xfrm>
            <a:off x="540000" y="73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timer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BE0BE30A-E4BF-3343-81C0-5762FE818E1A}"/>
              </a:ext>
            </a:extLst>
          </p:cNvPr>
          <p:cNvSpPr/>
          <p:nvPr/>
        </p:nvSpPr>
        <p:spPr>
          <a:xfrm>
            <a:off x="3599999" y="36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unitary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48A5A8C6-D27C-7845-8D73-D551E4D936AE}"/>
              </a:ext>
            </a:extLst>
          </p:cNvPr>
          <p:cNvSpPr/>
          <p:nvPr/>
        </p:nvSpPr>
        <p:spPr>
          <a:xfrm>
            <a:off x="13830829" y="3646799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output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D99C8058-1E01-8049-A6B5-2C1D4B204798}"/>
              </a:ext>
            </a:extLst>
          </p:cNvPr>
          <p:cNvSpPr/>
          <p:nvPr/>
        </p:nvSpPr>
        <p:spPr>
          <a:xfrm>
            <a:off x="13830829" y="489213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B329DC1F-A4D4-5146-8CF7-B2ADF5E81ED5}"/>
              </a:ext>
            </a:extLst>
          </p:cNvPr>
          <p:cNvCxnSpPr>
            <a:cxnSpLocks/>
          </p:cNvCxnSpPr>
          <p:nvPr/>
        </p:nvCxnSpPr>
        <p:spPr>
          <a:xfrm>
            <a:off x="10945940" y="7034570"/>
            <a:ext cx="407276" cy="302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FC347B98-7402-7F40-9733-A0912DA7C3C1}"/>
              </a:ext>
            </a:extLst>
          </p:cNvPr>
          <p:cNvSpPr txBox="1"/>
          <p:nvPr/>
        </p:nvSpPr>
        <p:spPr>
          <a:xfrm>
            <a:off x="11402876" y="691065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de-DE" sz="1200" dirty="0">
              <a:latin typeface="Courier" pitchFamily="2" charset="0"/>
              <a:cs typeface="Arial" panose="020B0604020202020204" pitchFamily="34" charset="0"/>
            </a:endParaRP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A934EA42-B256-FC4E-8968-D71FDB11AA16}"/>
              </a:ext>
            </a:extLst>
          </p:cNvPr>
          <p:cNvCxnSpPr>
            <a:cxnSpLocks/>
          </p:cNvCxnSpPr>
          <p:nvPr/>
        </p:nvCxnSpPr>
        <p:spPr>
          <a:xfrm>
            <a:off x="10945940" y="7437458"/>
            <a:ext cx="407276" cy="302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6D829-317B-F3D8-B51B-1FF0276A99F3}"/>
              </a:ext>
            </a:extLst>
          </p:cNvPr>
          <p:cNvSpPr txBox="1"/>
          <p:nvPr/>
        </p:nvSpPr>
        <p:spPr>
          <a:xfrm>
            <a:off x="380116" y="260967"/>
            <a:ext cx="478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AngstromCube/libliveatom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87A59E-1D64-3F63-9A6C-ABB405326E10}"/>
              </a:ext>
            </a:extLst>
          </p:cNvPr>
          <p:cNvSpPr/>
          <p:nvPr/>
        </p:nvSpPr>
        <p:spPr>
          <a:xfrm>
            <a:off x="540000" y="881775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pawxml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import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58" name="Rounded Rectangle 457">
            <a:extLst>
              <a:ext uri="{FF2B5EF4-FFF2-40B4-BE49-F238E27FC236}">
                <a16:creationId xmlns:a16="http://schemas.microsoft.com/office/drawing/2014/main" id="{6CAC0C25-A567-906B-DCF5-B53A1EB1D89B}"/>
              </a:ext>
            </a:extLst>
          </p:cNvPr>
          <p:cNvSpPr/>
          <p:nvPr/>
        </p:nvSpPr>
        <p:spPr>
          <a:xfrm>
            <a:off x="5400000" y="7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display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460" name="Picture 459">
            <a:extLst>
              <a:ext uri="{FF2B5EF4-FFF2-40B4-BE49-F238E27FC236}">
                <a16:creationId xmlns:a16="http://schemas.microsoft.com/office/drawing/2014/main" id="{3CD40027-372C-3469-066A-448F4E10DC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80116" y="3463600"/>
            <a:ext cx="812800" cy="812800"/>
          </a:xfrm>
          <a:prstGeom prst="rect">
            <a:avLst/>
          </a:prstGeom>
        </p:spPr>
      </p:pic>
      <p:cxnSp>
        <p:nvCxnSpPr>
          <p:cNvPr id="461" name="Elbow Connector 460">
            <a:extLst>
              <a:ext uri="{FF2B5EF4-FFF2-40B4-BE49-F238E27FC236}">
                <a16:creationId xmlns:a16="http://schemas.microsoft.com/office/drawing/2014/main" id="{4F94299A-C5C6-E4CA-9476-70B40059D2F3}"/>
              </a:ext>
            </a:extLst>
          </p:cNvPr>
          <p:cNvCxnSpPr>
            <a:cxnSpLocks/>
            <a:stCxn id="460" idx="3"/>
            <a:endCxn id="168" idx="1"/>
          </p:cNvCxnSpPr>
          <p:nvPr/>
        </p:nvCxnSpPr>
        <p:spPr>
          <a:xfrm>
            <a:off x="1192916" y="3870000"/>
            <a:ext cx="2407083" cy="12700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AC5264D5-2058-5ACF-2761-9AEB7015291D}"/>
              </a:ext>
            </a:extLst>
          </p:cNvPr>
          <p:cNvCxnSpPr>
            <a:cxnSpLocks/>
            <a:stCxn id="40" idx="1"/>
            <a:endCxn id="64" idx="0"/>
          </p:cNvCxnSpPr>
          <p:nvPr/>
        </p:nvCxnSpPr>
        <p:spPr>
          <a:xfrm rot="10800000" flipV="1">
            <a:off x="6029998" y="3150000"/>
            <a:ext cx="1170002" cy="45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CA0539CC-0377-612C-7824-DCA3D13530C6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rot="10800000">
            <a:off x="4860000" y="5310000"/>
            <a:ext cx="540000" cy="12700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A670F12E-BAF3-DB3B-4770-FC3B4969A7A1}"/>
              </a:ext>
            </a:extLst>
          </p:cNvPr>
          <p:cNvSpPr txBox="1"/>
          <p:nvPr/>
        </p:nvSpPr>
        <p:spPr>
          <a:xfrm>
            <a:off x="1359222" y="3639800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sho_unitary.dat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9" name="Elbow Connector 488">
            <a:extLst>
              <a:ext uri="{FF2B5EF4-FFF2-40B4-BE49-F238E27FC236}">
                <a16:creationId xmlns:a16="http://schemas.microsoft.com/office/drawing/2014/main" id="{F7D5B22F-3D62-457C-FCFB-CADE06DC7E3E}"/>
              </a:ext>
            </a:extLst>
          </p:cNvPr>
          <p:cNvCxnSpPr>
            <a:cxnSpLocks/>
            <a:stCxn id="160" idx="1"/>
            <a:endCxn id="22" idx="3"/>
          </p:cNvCxnSpPr>
          <p:nvPr/>
        </p:nvCxnSpPr>
        <p:spPr>
          <a:xfrm rot="10800000">
            <a:off x="6660000" y="5310000"/>
            <a:ext cx="2340000" cy="12700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Oval 494">
            <a:extLst>
              <a:ext uri="{FF2B5EF4-FFF2-40B4-BE49-F238E27FC236}">
                <a16:creationId xmlns:a16="http://schemas.microsoft.com/office/drawing/2014/main" id="{F10E55AA-7096-381C-5F16-2D0074372730}"/>
              </a:ext>
            </a:extLst>
          </p:cNvPr>
          <p:cNvSpPr/>
          <p:nvPr/>
        </p:nvSpPr>
        <p:spPr>
          <a:xfrm>
            <a:off x="4949999" y="6717458"/>
            <a:ext cx="2160000" cy="14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C-Interface</a:t>
            </a:r>
            <a:br>
              <a:rPr lang="en-DE" dirty="0"/>
            </a:b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b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atom.h</a:t>
            </a:r>
          </a:p>
        </p:txBody>
      </p:sp>
      <p:cxnSp>
        <p:nvCxnSpPr>
          <p:cNvPr id="496" name="Elbow Connector 495">
            <a:extLst>
              <a:ext uri="{FF2B5EF4-FFF2-40B4-BE49-F238E27FC236}">
                <a16:creationId xmlns:a16="http://schemas.microsoft.com/office/drawing/2014/main" id="{EA1EDD7C-14F4-B447-E475-7B0FF8C9EA42}"/>
              </a:ext>
            </a:extLst>
          </p:cNvPr>
          <p:cNvCxnSpPr>
            <a:cxnSpLocks/>
            <a:stCxn id="22" idx="2"/>
            <a:endCxn id="495" idx="0"/>
          </p:cNvCxnSpPr>
          <p:nvPr/>
        </p:nvCxnSpPr>
        <p:spPr>
          <a:xfrm rot="5400000">
            <a:off x="5461271" y="6148729"/>
            <a:ext cx="1137458" cy="1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>
            <a:extLst>
              <a:ext uri="{FF2B5EF4-FFF2-40B4-BE49-F238E27FC236}">
                <a16:creationId xmlns:a16="http://schemas.microsoft.com/office/drawing/2014/main" id="{A4C7E745-775B-EBFE-1AC8-4D6B3B24D52E}"/>
              </a:ext>
            </a:extLst>
          </p:cNvPr>
          <p:cNvCxnSpPr>
            <a:cxnSpLocks/>
            <a:stCxn id="38" idx="1"/>
            <a:endCxn id="160" idx="3"/>
          </p:cNvCxnSpPr>
          <p:nvPr/>
        </p:nvCxnSpPr>
        <p:spPr>
          <a:xfrm rot="10800000">
            <a:off x="10260000" y="5310000"/>
            <a:ext cx="54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Elbow Connector 505">
            <a:extLst>
              <a:ext uri="{FF2B5EF4-FFF2-40B4-BE49-F238E27FC236}">
                <a16:creationId xmlns:a16="http://schemas.microsoft.com/office/drawing/2014/main" id="{47D71CD8-95DB-2ABC-C0D2-44A75582A8E2}"/>
              </a:ext>
            </a:extLst>
          </p:cNvPr>
          <p:cNvCxnSpPr>
            <a:cxnSpLocks/>
            <a:stCxn id="144" idx="1"/>
            <a:endCxn id="495" idx="0"/>
          </p:cNvCxnSpPr>
          <p:nvPr/>
        </p:nvCxnSpPr>
        <p:spPr>
          <a:xfrm rot="10800000" flipV="1">
            <a:off x="6030000" y="6030000"/>
            <a:ext cx="1170001" cy="68745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9C843EA-3360-53F3-9786-5F864F8BA8F6}"/>
              </a:ext>
            </a:extLst>
          </p:cNvPr>
          <p:cNvSpPr/>
          <p:nvPr/>
        </p:nvSpPr>
        <p:spPr>
          <a:xfrm>
            <a:off x="5399998" y="36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pseudo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BC288B-AF16-A59E-B467-C817282D7623}"/>
              </a:ext>
            </a:extLst>
          </p:cNvPr>
          <p:cNvSpPr txBox="1"/>
          <p:nvPr/>
        </p:nvSpPr>
        <p:spPr>
          <a:xfrm>
            <a:off x="547408" y="5996734"/>
            <a:ext cx="54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de-DE" sz="1200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380">
            <a:extLst>
              <a:ext uri="{FF2B5EF4-FFF2-40B4-BE49-F238E27FC236}">
                <a16:creationId xmlns:a16="http://schemas.microsoft.com/office/drawing/2014/main" id="{5A95D46E-86C0-7C41-9B33-C47148B06BC4}"/>
              </a:ext>
            </a:extLst>
          </p:cNvPr>
          <p:cNvSpPr/>
          <p:nvPr/>
        </p:nvSpPr>
        <p:spPr>
          <a:xfrm>
            <a:off x="-3722899" y="1588323"/>
            <a:ext cx="3614036" cy="7516119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Uitlities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F7237A-5BD2-CE4B-AFE3-2FA12196F42B}"/>
              </a:ext>
            </a:extLst>
          </p:cNvPr>
          <p:cNvSpPr/>
          <p:nvPr/>
        </p:nvSpPr>
        <p:spPr>
          <a:xfrm>
            <a:off x="1080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analysis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154B7B-82F0-7549-9D5F-E41EA47F2C81}"/>
              </a:ext>
            </a:extLst>
          </p:cNvPr>
          <p:cNvSpPr/>
          <p:nvPr/>
        </p:nvSpPr>
        <p:spPr>
          <a:xfrm>
            <a:off x="41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potential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generator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CFFD-1DBB-6543-81EC-4C388E067F44}"/>
              </a:ext>
            </a:extLst>
          </p:cNvPr>
          <p:cNvGrpSpPr/>
          <p:nvPr/>
        </p:nvGrpSpPr>
        <p:grpSpPr>
          <a:xfrm>
            <a:off x="11012850" y="2269495"/>
            <a:ext cx="1736763" cy="812800"/>
            <a:chOff x="1186778" y="672706"/>
            <a:chExt cx="1736763" cy="812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502DF-15DF-CA4C-BCFE-F7ECBE06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86778" y="672706"/>
              <a:ext cx="812800" cy="812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2BABB-4440-3345-8ECD-39B0A099AC1B}"/>
                </a:ext>
              </a:extLst>
            </p:cNvPr>
            <p:cNvSpPr txBox="1"/>
            <p:nvPr/>
          </p:nvSpPr>
          <p:spPr>
            <a:xfrm>
              <a:off x="1902108" y="91090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input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urier" pitchFamily="2" charset="0"/>
                </a:rPr>
                <a:t>atoms.xyz</a:t>
              </a:r>
              <a:endParaRPr lang="de-DE" sz="1200" dirty="0">
                <a:latin typeface="Courier" pitchFamily="2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395E9D4-AE4F-FE4E-8B3F-F7DD030707C3}"/>
              </a:ext>
            </a:extLst>
          </p:cNvPr>
          <p:cNvSpPr/>
          <p:nvPr/>
        </p:nvSpPr>
        <p:spPr>
          <a:xfrm>
            <a:off x="2520000" y="61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2520000" y="18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single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252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finite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difference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6E5ED0-21DE-9245-8DF0-0703B5C57762}"/>
              </a:ext>
            </a:extLst>
          </p:cNvPr>
          <p:cNvSpPr/>
          <p:nvPr/>
        </p:nvSpPr>
        <p:spPr>
          <a:xfrm>
            <a:off x="252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real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290A799-096F-A349-8AD8-282279FE8A68}"/>
              </a:ext>
            </a:extLst>
          </p:cNvPr>
          <p:cNvSpPr/>
          <p:nvPr/>
        </p:nvSpPr>
        <p:spPr>
          <a:xfrm>
            <a:off x="738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davidson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150C1E-F2E2-D34A-8F82-337E73C3DB73}"/>
              </a:ext>
            </a:extLst>
          </p:cNvPr>
          <p:cNvSpPr/>
          <p:nvPr/>
        </p:nvSpPr>
        <p:spPr>
          <a:xfrm>
            <a:off x="738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algebra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522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82E9FB-3DCD-5645-B675-E05F0BAA87E7}"/>
              </a:ext>
            </a:extLst>
          </p:cNvPr>
          <p:cNvSpPr/>
          <p:nvPr/>
        </p:nvSpPr>
        <p:spPr>
          <a:xfrm>
            <a:off x="90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boundary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condition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1DD86E-041E-B946-8D0B-C1A43AA104E3}"/>
              </a:ext>
            </a:extLst>
          </p:cNvPr>
          <p:cNvSpPr/>
          <p:nvPr/>
        </p:nvSpPr>
        <p:spPr>
          <a:xfrm>
            <a:off x="576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hermite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polynomial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108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53068-37EB-4744-A336-79E97BB0D2AC}"/>
              </a:ext>
            </a:extLst>
          </p:cNvPr>
          <p:cNvGrpSpPr/>
          <p:nvPr/>
        </p:nvGrpSpPr>
        <p:grpSpPr>
          <a:xfrm>
            <a:off x="6840000" y="900000"/>
            <a:ext cx="3007556" cy="540000"/>
            <a:chOff x="6228961" y="850855"/>
            <a:chExt cx="3007556" cy="54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3E087B7-06E3-594C-8B7A-ECF3019A1144}"/>
                </a:ext>
              </a:extLst>
            </p:cNvPr>
            <p:cNvSpPr/>
            <p:nvPr/>
          </p:nvSpPr>
          <p:spPr>
            <a:xfrm>
              <a:off x="6228961" y="850855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control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3DDD99-7AC2-0346-8B24-EE4346954CE0}"/>
                </a:ext>
              </a:extLst>
            </p:cNvPr>
            <p:cNvSpPr txBox="1"/>
            <p:nvPr/>
          </p:nvSpPr>
          <p:spPr>
            <a:xfrm>
              <a:off x="7722961" y="886855"/>
              <a:ext cx="1513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628BA6-162F-984D-9EAD-17C23EB4A33A}"/>
              </a:ext>
            </a:extLst>
          </p:cNvPr>
          <p:cNvSpPr/>
          <p:nvPr/>
        </p:nvSpPr>
        <p:spPr>
          <a:xfrm>
            <a:off x="414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projection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F26C983-CECD-9D4C-BB43-61181C7B1C14}"/>
              </a:ext>
            </a:extLst>
          </p:cNvPr>
          <p:cNvSpPr/>
          <p:nvPr/>
        </p:nvSpPr>
        <p:spPr>
          <a:xfrm>
            <a:off x="-1631310" y="83321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C47324-E020-954D-8637-268BFD1E7883}"/>
              </a:ext>
            </a:extLst>
          </p:cNvPr>
          <p:cNvSpPr/>
          <p:nvPr/>
        </p:nvSpPr>
        <p:spPr>
          <a:xfrm>
            <a:off x="414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605485B-D8A0-2E4E-9FCA-3310D536932D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rot="5400000" flipH="1" flipV="1">
            <a:off x="297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2B2B2CF2-ECEE-784A-A272-972A92C7B96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5400000" flipH="1" flipV="1">
            <a:off x="783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F24C1CF-CB18-9F45-A784-B83E40508CF7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540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41159FF-9E8F-FB44-8E88-8F560F3F3E4B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216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8CE418-5EB2-3942-94E2-3A107E9D380E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>
            <a:off x="378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8E89D82-B8DD-144B-9FD2-FD0FB0FC43D1}"/>
              </a:ext>
            </a:extLst>
          </p:cNvPr>
          <p:cNvCxnSpPr>
            <a:cxnSpLocks/>
            <a:stCxn id="21" idx="0"/>
            <a:endCxn id="115" idx="2"/>
          </p:cNvCxnSpPr>
          <p:nvPr/>
        </p:nvCxnSpPr>
        <p:spPr>
          <a:xfrm rot="5400000" flipH="1" flipV="1">
            <a:off x="2970000" y="59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11255773" y="3245772"/>
            <a:ext cx="337705" cy="10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11250000" y="41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96E0E4B-EAD1-A043-B18B-276171EA8A93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5400000" y="92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2E7381A-4900-BC4A-A618-6D7F8821BE3B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4140000" y="8370000"/>
            <a:ext cx="12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B97B39F-CA19-AE43-AB61-06CCF83C43D3}"/>
              </a:ext>
            </a:extLst>
          </p:cNvPr>
          <p:cNvCxnSpPr>
            <a:cxnSpLocks/>
            <a:stCxn id="22" idx="3"/>
            <a:endCxn id="144" idx="0"/>
          </p:cNvCxnSpPr>
          <p:nvPr/>
        </p:nvCxnSpPr>
        <p:spPr>
          <a:xfrm>
            <a:off x="3780000" y="2070000"/>
            <a:ext cx="990000" cy="99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BD3352D0-D7D6-EB4A-B6C3-46F7B68AF5F5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 rot="5400000">
            <a:off x="4050000" y="6480000"/>
            <a:ext cx="144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9D7D188-8CCC-954E-804B-6611A99A8F65}"/>
              </a:ext>
            </a:extLst>
          </p:cNvPr>
          <p:cNvSpPr/>
          <p:nvPr/>
        </p:nvSpPr>
        <p:spPr>
          <a:xfrm>
            <a:off x="576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conjugate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gradients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7C5F76-F89C-7C4C-813A-606E79B51BB4}"/>
              </a:ext>
            </a:extLst>
          </p:cNvPr>
          <p:cNvGrpSpPr/>
          <p:nvPr/>
        </p:nvGrpSpPr>
        <p:grpSpPr>
          <a:xfrm>
            <a:off x="13345027" y="5767225"/>
            <a:ext cx="2252581" cy="3225236"/>
            <a:chOff x="13507259" y="4557951"/>
            <a:chExt cx="2252581" cy="3225236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8186602-AD2A-014E-AD39-10A2A3E16FF9}"/>
                </a:ext>
              </a:extLst>
            </p:cNvPr>
            <p:cNvSpPr/>
            <p:nvPr/>
          </p:nvSpPr>
          <p:spPr>
            <a:xfrm>
              <a:off x="14003550" y="5900569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  <a:t> potential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6257EBBA-EA04-7F46-98D0-5176746D6B7B}"/>
                </a:ext>
              </a:extLst>
            </p:cNvPr>
            <p:cNvSpPr/>
            <p:nvPr/>
          </p:nvSpPr>
          <p:spPr>
            <a:xfrm>
              <a:off x="14003550" y="5147205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overlap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BCE01A-DBB3-9143-A893-F1E0C97C1020}"/>
                </a:ext>
              </a:extLst>
            </p:cNvPr>
            <p:cNvSpPr/>
            <p:nvPr/>
          </p:nvSpPr>
          <p:spPr>
            <a:xfrm>
              <a:off x="13507259" y="4557951"/>
              <a:ext cx="2252581" cy="3225236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SHO-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-a-basis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47BC7222-CA9E-1941-85E8-926FC959071C}"/>
                </a:ext>
              </a:extLst>
            </p:cNvPr>
            <p:cNvSpPr/>
            <p:nvPr/>
          </p:nvSpPr>
          <p:spPr>
            <a:xfrm>
              <a:off x="14003550" y="66539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hamiltonian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B6E1E3C-F44D-704A-89B0-755B1E344DAD}"/>
              </a:ext>
            </a:extLst>
          </p:cNvPr>
          <p:cNvSpPr/>
          <p:nvPr/>
        </p:nvSpPr>
        <p:spPr>
          <a:xfrm>
            <a:off x="-1931549" y="203724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vector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2FD824-3E7B-7C42-B9D1-19A8004EA454}"/>
              </a:ext>
            </a:extLst>
          </p:cNvPr>
          <p:cNvSpPr/>
          <p:nvPr/>
        </p:nvSpPr>
        <p:spPr>
          <a:xfrm>
            <a:off x="900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7107E32-BFD3-864B-9341-D08C6D27262C}"/>
              </a:ext>
            </a:extLst>
          </p:cNvPr>
          <p:cNvSpPr/>
          <p:nvPr/>
        </p:nvSpPr>
        <p:spPr>
          <a:xfrm>
            <a:off x="-3482815" y="204741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inline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E03D340-C9EC-A74E-90F9-2749DE85D293}"/>
              </a:ext>
            </a:extLst>
          </p:cNvPr>
          <p:cNvSpPr/>
          <p:nvPr/>
        </p:nvSpPr>
        <p:spPr>
          <a:xfrm>
            <a:off x="90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ABEBD32-8D80-2A4B-8E9A-A493A0E0F20A}"/>
              </a:ext>
            </a:extLst>
          </p:cNvPr>
          <p:cNvSpPr/>
          <p:nvPr/>
        </p:nvSpPr>
        <p:spPr>
          <a:xfrm>
            <a:off x="900000" y="61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CA4692CA-901A-3A4C-B46A-FAABFF0AB97D}"/>
              </a:ext>
            </a:extLst>
          </p:cNvPr>
          <p:cNvCxnSpPr>
            <a:cxnSpLocks/>
            <a:stCxn id="95" idx="3"/>
            <a:endCxn id="21" idx="1"/>
          </p:cNvCxnSpPr>
          <p:nvPr/>
        </p:nvCxnSpPr>
        <p:spPr>
          <a:xfrm>
            <a:off x="2160000" y="63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02D2B7A-CC15-6D42-948A-F1ECEEB0FBD9}"/>
              </a:ext>
            </a:extLst>
          </p:cNvPr>
          <p:cNvSpPr/>
          <p:nvPr/>
        </p:nvSpPr>
        <p:spPr>
          <a:xfrm>
            <a:off x="882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brillouin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zone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68A3688-E1C6-8846-A038-A6E332535C8E}"/>
              </a:ext>
            </a:extLst>
          </p:cNvPr>
          <p:cNvSpPr/>
          <p:nvPr/>
        </p:nvSpPr>
        <p:spPr>
          <a:xfrm>
            <a:off x="-3196915" y="754999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bessel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4A8C87C-7F25-234B-B10D-C64B64D1CF8E}"/>
              </a:ext>
            </a:extLst>
          </p:cNvPr>
          <p:cNvSpPr/>
          <p:nvPr/>
        </p:nvSpPr>
        <p:spPr>
          <a:xfrm>
            <a:off x="-3458890" y="278271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view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1C132D3-B377-D547-8957-E3EB59B0D929}"/>
              </a:ext>
            </a:extLst>
          </p:cNvPr>
          <p:cNvSpPr/>
          <p:nvPr/>
        </p:nvSpPr>
        <p:spPr>
          <a:xfrm>
            <a:off x="-3446136" y="34782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list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9B7309DC-9046-B347-B713-8915877E4E19}"/>
              </a:ext>
            </a:extLst>
          </p:cNvPr>
          <p:cNvSpPr/>
          <p:nvPr/>
        </p:nvSpPr>
        <p:spPr>
          <a:xfrm>
            <a:off x="6840000" y="43209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density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generator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2D4422C-597E-314B-AADC-DCAA5DAD3852}"/>
              </a:ext>
            </a:extLst>
          </p:cNvPr>
          <p:cNvSpPr/>
          <p:nvPr/>
        </p:nvSpPr>
        <p:spPr>
          <a:xfrm>
            <a:off x="900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16ADAE3-096E-2A43-94CA-BF11EA4582F7}"/>
              </a:ext>
            </a:extLst>
          </p:cNvPr>
          <p:cNvSpPr/>
          <p:nvPr/>
        </p:nvSpPr>
        <p:spPr>
          <a:xfrm>
            <a:off x="900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plane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waves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0F18CC42-D329-194C-AE4C-7279609B6F8D}"/>
              </a:ext>
            </a:extLst>
          </p:cNvPr>
          <p:cNvSpPr/>
          <p:nvPr/>
        </p:nvSpPr>
        <p:spPr>
          <a:xfrm>
            <a:off x="-1609268" y="769004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json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A940B7F-1D91-304B-9DA9-F2D13B53FED0}"/>
              </a:ext>
            </a:extLst>
          </p:cNvPr>
          <p:cNvSpPr/>
          <p:nvPr/>
        </p:nvSpPr>
        <p:spPr>
          <a:xfrm>
            <a:off x="684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fermi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distrib‘n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8B42F9D-3061-7341-A6F9-52824B5D0CAD}"/>
              </a:ext>
            </a:extLst>
          </p:cNvPr>
          <p:cNvSpPr/>
          <p:nvPr/>
        </p:nvSpPr>
        <p:spPr>
          <a:xfrm>
            <a:off x="252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683E200-6AD4-ED41-A0D1-F6538F2C834B}"/>
              </a:ext>
            </a:extLst>
          </p:cNvPr>
          <p:cNvSpPr/>
          <p:nvPr/>
        </p:nvSpPr>
        <p:spPr>
          <a:xfrm>
            <a:off x="90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iterative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9694EA5-2A84-FD43-9F39-793DAF68A522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2160000" y="54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C8B8161-A436-CA4D-A82A-F50380633FDC}"/>
              </a:ext>
            </a:extLst>
          </p:cNvPr>
          <p:cNvCxnSpPr>
            <a:cxnSpLocks/>
            <a:stCxn id="115" idx="3"/>
            <a:endCxn id="12" idx="1"/>
          </p:cNvCxnSpPr>
          <p:nvPr/>
        </p:nvCxnSpPr>
        <p:spPr>
          <a:xfrm>
            <a:off x="3780000" y="54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C2F18FBC-41FB-E048-8B47-D40D3CB1ABCE}"/>
              </a:ext>
            </a:extLst>
          </p:cNvPr>
          <p:cNvSpPr/>
          <p:nvPr/>
        </p:nvSpPr>
        <p:spPr>
          <a:xfrm>
            <a:off x="-3217041" y="830483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global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coordinates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6A6C2DC4-474B-BC44-8A77-88BB79C21F6E}"/>
              </a:ext>
            </a:extLst>
          </p:cNvPr>
          <p:cNvSpPr/>
          <p:nvPr/>
        </p:nvSpPr>
        <p:spPr>
          <a:xfrm>
            <a:off x="-3175881" y="542823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lossful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compression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8C83C6D-FB7D-7740-9710-8CC3FC917E06}"/>
              </a:ext>
            </a:extLst>
          </p:cNvPr>
          <p:cNvSpPr/>
          <p:nvPr/>
        </p:nvSpPr>
        <p:spPr>
          <a:xfrm>
            <a:off x="576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particle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 box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69DDB1C-9D98-4F48-8CB0-9B87CD483264}"/>
              </a:ext>
            </a:extLst>
          </p:cNvPr>
          <p:cNvSpPr/>
          <p:nvPr/>
        </p:nvSpPr>
        <p:spPr>
          <a:xfrm>
            <a:off x="4140000" y="30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</a:t>
            </a:r>
            <a:r>
              <a:rPr lang="de-DE" sz="1200" baseline="30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grid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A6C78812-7A86-F542-A81D-8A38FBB05F28}"/>
              </a:ext>
            </a:extLst>
          </p:cNvPr>
          <p:cNvSpPr/>
          <p:nvPr/>
        </p:nvSpPr>
        <p:spPr>
          <a:xfrm>
            <a:off x="8460000" y="1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recorded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warnings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9C81270-91A1-E148-A62E-83A2525F1A4B}"/>
              </a:ext>
            </a:extLst>
          </p:cNvPr>
          <p:cNvSpPr/>
          <p:nvPr/>
        </p:nvSpPr>
        <p:spPr>
          <a:xfrm>
            <a:off x="68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self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consistency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565E85D-BA72-3A42-9013-1D4C5F740249}"/>
              </a:ext>
            </a:extLst>
          </p:cNvPr>
          <p:cNvSpPr/>
          <p:nvPr/>
        </p:nvSpPr>
        <p:spPr>
          <a:xfrm>
            <a:off x="882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structure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C04198B-A5C1-3B46-AD8E-CC8A4D9A9138}"/>
              </a:ext>
            </a:extLst>
          </p:cNvPr>
          <p:cNvSpPr/>
          <p:nvPr/>
        </p:nvSpPr>
        <p:spPr>
          <a:xfrm>
            <a:off x="6840000" y="1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system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64A9C00-E082-FF4A-B76E-800A9FE35FEA}"/>
              </a:ext>
            </a:extLst>
          </p:cNvPr>
          <p:cNvCxnSpPr>
            <a:cxnSpLocks/>
            <a:stCxn id="86" idx="3"/>
            <a:endCxn id="49" idx="1"/>
          </p:cNvCxnSpPr>
          <p:nvPr/>
        </p:nvCxnSpPr>
        <p:spPr>
          <a:xfrm>
            <a:off x="2160000" y="9270000"/>
            <a:ext cx="198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8C272F1D-0943-EA4F-B3BC-DFD50119FF5D}"/>
              </a:ext>
            </a:extLst>
          </p:cNvPr>
          <p:cNvSpPr/>
          <p:nvPr/>
        </p:nvSpPr>
        <p:spPr>
          <a:xfrm>
            <a:off x="-3410851" y="419780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spherical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319C125B-8235-DE4E-AE09-7328BA338C9B}"/>
              </a:ext>
            </a:extLst>
          </p:cNvPr>
          <p:cNvSpPr/>
          <p:nvPr/>
        </p:nvSpPr>
        <p:spPr>
          <a:xfrm>
            <a:off x="-1912840" y="281081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8536B49E-064A-534D-89E4-1B984EB709D7}"/>
              </a:ext>
            </a:extLst>
          </p:cNvPr>
          <p:cNvSpPr/>
          <p:nvPr/>
        </p:nvSpPr>
        <p:spPr>
          <a:xfrm>
            <a:off x="-1888574" y="353007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stats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AA22E22-D2C1-B741-9651-BD61435B5C73}"/>
              </a:ext>
            </a:extLst>
          </p:cNvPr>
          <p:cNvSpPr/>
          <p:nvPr/>
        </p:nvSpPr>
        <p:spPr>
          <a:xfrm>
            <a:off x="-1895618" y="422046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timer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DBBC8FA-DA07-C849-AC84-81A8AC77F89F}"/>
              </a:ext>
            </a:extLst>
          </p:cNvPr>
          <p:cNvSpPr/>
          <p:nvPr/>
        </p:nvSpPr>
        <p:spPr>
          <a:xfrm>
            <a:off x="9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multi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48A5A8C6-D27C-7845-8D73-D551E4D936AE}"/>
              </a:ext>
            </a:extLst>
          </p:cNvPr>
          <p:cNvSpPr/>
          <p:nvPr/>
        </p:nvSpPr>
        <p:spPr>
          <a:xfrm>
            <a:off x="-3212973" y="608483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output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D99C8058-1E01-8049-A6B5-2C1D4B204798}"/>
              </a:ext>
            </a:extLst>
          </p:cNvPr>
          <p:cNvSpPr/>
          <p:nvPr/>
        </p:nvSpPr>
        <p:spPr>
          <a:xfrm>
            <a:off x="-1628484" y="612388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3489651-E858-2D42-96A7-B6BE4B5D1DB1}"/>
              </a:ext>
            </a:extLst>
          </p:cNvPr>
          <p:cNvCxnSpPr>
            <a:cxnSpLocks/>
            <a:stCxn id="144" idx="2"/>
            <a:endCxn id="12" idx="0"/>
          </p:cNvCxnSpPr>
          <p:nvPr/>
        </p:nvCxnSpPr>
        <p:spPr>
          <a:xfrm rot="5400000">
            <a:off x="3960000" y="4410000"/>
            <a:ext cx="162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1D7294FF-9018-EF4C-ABA0-3CEA75114B7E}"/>
              </a:ext>
            </a:extLst>
          </p:cNvPr>
          <p:cNvCxnSpPr>
            <a:cxnSpLocks/>
            <a:stCxn id="113" idx="2"/>
            <a:endCxn id="108" idx="0"/>
          </p:cNvCxnSpPr>
          <p:nvPr/>
        </p:nvCxnSpPr>
        <p:spPr>
          <a:xfrm rot="5400000">
            <a:off x="7289550" y="4140450"/>
            <a:ext cx="3609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F8C024F-896D-4940-97BD-54696B1C8B85}"/>
              </a:ext>
            </a:extLst>
          </p:cNvPr>
          <p:cNvCxnSpPr>
            <a:cxnSpLocks/>
            <a:stCxn id="148" idx="2"/>
            <a:endCxn id="146" idx="3"/>
          </p:cNvCxnSpPr>
          <p:nvPr/>
        </p:nvCxnSpPr>
        <p:spPr>
          <a:xfrm rot="5400000">
            <a:off x="8460000" y="4500000"/>
            <a:ext cx="630000" cy="135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2CBB5579-C286-044A-A85B-FF3B96098A60}"/>
              </a:ext>
            </a:extLst>
          </p:cNvPr>
          <p:cNvCxnSpPr>
            <a:cxnSpLocks/>
            <a:stCxn id="148" idx="1"/>
            <a:endCxn id="113" idx="3"/>
          </p:cNvCxnSpPr>
          <p:nvPr/>
        </p:nvCxnSpPr>
        <p:spPr>
          <a:xfrm rot="10800000">
            <a:off x="8100000" y="3690000"/>
            <a:ext cx="720000" cy="9000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56AC07A-A1E1-8546-9393-6350BB5A3079}"/>
              </a:ext>
            </a:extLst>
          </p:cNvPr>
          <p:cNvCxnSpPr>
            <a:cxnSpLocks/>
            <a:stCxn id="102" idx="2"/>
            <a:endCxn id="148" idx="0"/>
          </p:cNvCxnSpPr>
          <p:nvPr/>
        </p:nvCxnSpPr>
        <p:spPr>
          <a:xfrm rot="5400000">
            <a:off x="9270000" y="41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228A3DD1-6395-DE4B-925F-1D655D5FD11A}"/>
              </a:ext>
            </a:extLst>
          </p:cNvPr>
          <p:cNvCxnSpPr>
            <a:cxnSpLocks/>
            <a:stCxn id="148" idx="1"/>
            <a:endCxn id="108" idx="3"/>
          </p:cNvCxnSpPr>
          <p:nvPr/>
        </p:nvCxnSpPr>
        <p:spPr>
          <a:xfrm rot="10800000" flipV="1">
            <a:off x="8100000" y="4590000"/>
            <a:ext cx="720000" cy="9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6108CFD-F123-194A-A1F1-80188928A0A6}"/>
              </a:ext>
            </a:extLst>
          </p:cNvPr>
          <p:cNvCxnSpPr>
            <a:cxnSpLocks/>
            <a:stCxn id="173" idx="2"/>
            <a:endCxn id="116" idx="0"/>
          </p:cNvCxnSpPr>
          <p:nvPr/>
        </p:nvCxnSpPr>
        <p:spPr>
          <a:xfrm rot="5400000">
            <a:off x="1350000" y="50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DCE1F6EE-1651-2B44-9FC5-E884BB26E26E}"/>
              </a:ext>
            </a:extLst>
          </p:cNvPr>
          <p:cNvCxnSpPr>
            <a:cxnSpLocks/>
            <a:stCxn id="108" idx="1"/>
            <a:endCxn id="36" idx="3"/>
          </p:cNvCxnSpPr>
          <p:nvPr/>
        </p:nvCxnSpPr>
        <p:spPr>
          <a:xfrm rot="10800000">
            <a:off x="6480000" y="4590000"/>
            <a:ext cx="360000" cy="9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EC07CDE6-0428-B349-AA3F-163B9F8B9522}"/>
              </a:ext>
            </a:extLst>
          </p:cNvPr>
          <p:cNvCxnSpPr>
            <a:cxnSpLocks/>
            <a:stCxn id="29" idx="0"/>
            <a:endCxn id="148" idx="3"/>
          </p:cNvCxnSpPr>
          <p:nvPr/>
        </p:nvCxnSpPr>
        <p:spPr>
          <a:xfrm rot="5400000" flipH="1" flipV="1">
            <a:off x="7740000" y="4860000"/>
            <a:ext cx="2610000" cy="2070000"/>
          </a:xfrm>
          <a:prstGeom prst="bentConnector4">
            <a:avLst>
              <a:gd name="adj1" fmla="val 44828"/>
              <a:gd name="adj2" fmla="val 111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F65012B1-8420-2642-8CC7-DE808C5A279C}"/>
              </a:ext>
            </a:extLst>
          </p:cNvPr>
          <p:cNvCxnSpPr>
            <a:cxnSpLocks/>
            <a:stCxn id="36" idx="1"/>
            <a:endCxn id="12" idx="0"/>
          </p:cNvCxnSpPr>
          <p:nvPr/>
        </p:nvCxnSpPr>
        <p:spPr>
          <a:xfrm rot="10800000" flipV="1">
            <a:off x="4770000" y="4590000"/>
            <a:ext cx="450000" cy="63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B329DC1F-A4D4-5146-8CF7-B2ADF5E81ED5}"/>
              </a:ext>
            </a:extLst>
          </p:cNvPr>
          <p:cNvCxnSpPr>
            <a:cxnSpLocks/>
          </p:cNvCxnSpPr>
          <p:nvPr/>
        </p:nvCxnSpPr>
        <p:spPr>
          <a:xfrm>
            <a:off x="10945940" y="7034570"/>
            <a:ext cx="407276" cy="302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FC347B98-7402-7F40-9733-A0912DA7C3C1}"/>
              </a:ext>
            </a:extLst>
          </p:cNvPr>
          <p:cNvSpPr txBox="1"/>
          <p:nvPr/>
        </p:nvSpPr>
        <p:spPr>
          <a:xfrm>
            <a:off x="11402876" y="691065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de-DE" sz="1200" dirty="0">
              <a:latin typeface="Courier" pitchFamily="2" charset="0"/>
              <a:cs typeface="Arial" panose="020B0604020202020204" pitchFamily="34" charset="0"/>
            </a:endParaRP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A934EA42-B256-FC4E-8968-D71FDB11AA16}"/>
              </a:ext>
            </a:extLst>
          </p:cNvPr>
          <p:cNvCxnSpPr>
            <a:cxnSpLocks/>
          </p:cNvCxnSpPr>
          <p:nvPr/>
        </p:nvCxnSpPr>
        <p:spPr>
          <a:xfrm>
            <a:off x="10945940" y="7437458"/>
            <a:ext cx="407276" cy="302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494FF44D-AC4B-304E-B3F9-48C82D1BCE3A}"/>
              </a:ext>
            </a:extLst>
          </p:cNvPr>
          <p:cNvCxnSpPr>
            <a:cxnSpLocks/>
            <a:stCxn id="84" idx="0"/>
            <a:endCxn id="148" idx="3"/>
          </p:cNvCxnSpPr>
          <p:nvPr/>
        </p:nvCxnSpPr>
        <p:spPr>
          <a:xfrm rot="5400000" flipH="1" flipV="1">
            <a:off x="8550000" y="5670000"/>
            <a:ext cx="2610000" cy="450000"/>
          </a:xfrm>
          <a:prstGeom prst="bentConnector4">
            <a:avLst>
              <a:gd name="adj1" fmla="val 44828"/>
              <a:gd name="adj2" fmla="val 150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0C459651-B45D-B84F-BDD6-C30A7A6FBEC3}"/>
              </a:ext>
            </a:extLst>
          </p:cNvPr>
          <p:cNvCxnSpPr>
            <a:cxnSpLocks/>
            <a:stCxn id="111" idx="0"/>
            <a:endCxn id="84" idx="2"/>
          </p:cNvCxnSpPr>
          <p:nvPr/>
        </p:nvCxnSpPr>
        <p:spPr>
          <a:xfrm rot="5400000" flipH="1" flipV="1">
            <a:off x="945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>
            <a:extLst>
              <a:ext uri="{FF2B5EF4-FFF2-40B4-BE49-F238E27FC236}">
                <a16:creationId xmlns:a16="http://schemas.microsoft.com/office/drawing/2014/main" id="{3701092A-DF69-8E49-95EA-16C67BBBFBF1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rot="5400000" flipH="1" flipV="1">
            <a:off x="9450000" y="88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78159B24-AEE3-374C-93E9-622915D5A813}"/>
              </a:ext>
            </a:extLst>
          </p:cNvPr>
          <p:cNvCxnSpPr>
            <a:cxnSpLocks/>
            <a:stCxn id="67" idx="0"/>
            <a:endCxn id="148" idx="3"/>
          </p:cNvCxnSpPr>
          <p:nvPr/>
        </p:nvCxnSpPr>
        <p:spPr>
          <a:xfrm rot="5400000" flipH="1" flipV="1">
            <a:off x="6930000" y="4050000"/>
            <a:ext cx="2610000" cy="3690000"/>
          </a:xfrm>
          <a:prstGeom prst="bentConnector4">
            <a:avLst>
              <a:gd name="adj1" fmla="val 44828"/>
              <a:gd name="adj2" fmla="val 106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8233F3F1-5C89-1642-92B4-A73ADAB5D7DF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 flipV="1">
            <a:off x="8640000" y="7470000"/>
            <a:ext cx="360000" cy="90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Elbow Connector 381">
            <a:extLst>
              <a:ext uri="{FF2B5EF4-FFF2-40B4-BE49-F238E27FC236}">
                <a16:creationId xmlns:a16="http://schemas.microsoft.com/office/drawing/2014/main" id="{A2350599-D3A1-2640-9A43-A7AC71D66B78}"/>
              </a:ext>
            </a:extLst>
          </p:cNvPr>
          <p:cNvCxnSpPr>
            <a:cxnSpLocks/>
            <a:stCxn id="29" idx="1"/>
            <a:endCxn id="142" idx="3"/>
          </p:cNvCxnSpPr>
          <p:nvPr/>
        </p:nvCxnSpPr>
        <p:spPr>
          <a:xfrm rot="10800000" flipV="1">
            <a:off x="7020000" y="7470000"/>
            <a:ext cx="360000" cy="90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5672611D-601D-F047-8E81-AB13C0DAD742}"/>
              </a:ext>
            </a:extLst>
          </p:cNvPr>
          <p:cNvCxnSpPr>
            <a:cxnSpLocks/>
            <a:stCxn id="67" idx="2"/>
            <a:endCxn id="142" idx="0"/>
          </p:cNvCxnSpPr>
          <p:nvPr/>
        </p:nvCxnSpPr>
        <p:spPr>
          <a:xfrm rot="5400000">
            <a:off x="621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4A1E0B6E-4AAB-674C-BC7A-8904AF7D82F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5400000" y="5490000"/>
            <a:ext cx="144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87A59E-1D64-3F63-9A6C-ABB405326E10}"/>
              </a:ext>
            </a:extLst>
          </p:cNvPr>
          <p:cNvSpPr/>
          <p:nvPr/>
        </p:nvSpPr>
        <p:spPr>
          <a:xfrm>
            <a:off x="-3213127" y="684559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SPARE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FA7931-F2F9-8EA3-375A-7C04E7DFED3C}"/>
              </a:ext>
            </a:extLst>
          </p:cNvPr>
          <p:cNvSpPr/>
          <p:nvPr/>
        </p:nvSpPr>
        <p:spPr>
          <a:xfrm>
            <a:off x="-1609268" y="526284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mpi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parallel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F64B8-6A07-59ED-97FC-F372E16B24A8}"/>
              </a:ext>
            </a:extLst>
          </p:cNvPr>
          <p:cNvSpPr txBox="1"/>
          <p:nvPr/>
        </p:nvSpPr>
        <p:spPr>
          <a:xfrm>
            <a:off x="380116" y="260967"/>
            <a:ext cx="478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AngstromCube/a43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4EC76-62D4-DA50-0000-5DB0289CCED4}"/>
              </a:ext>
            </a:extLst>
          </p:cNvPr>
          <p:cNvSpPr/>
          <p:nvPr/>
        </p:nvSpPr>
        <p:spPr>
          <a:xfrm>
            <a:off x="8886322" y="247423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5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380">
            <a:extLst>
              <a:ext uri="{FF2B5EF4-FFF2-40B4-BE49-F238E27FC236}">
                <a16:creationId xmlns:a16="http://schemas.microsoft.com/office/drawing/2014/main" id="{5A95D46E-86C0-7C41-9B33-C47148B06BC4}"/>
              </a:ext>
            </a:extLst>
          </p:cNvPr>
          <p:cNvSpPr/>
          <p:nvPr/>
        </p:nvSpPr>
        <p:spPr>
          <a:xfrm>
            <a:off x="-3722899" y="1588323"/>
            <a:ext cx="3614036" cy="7516119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Uitlities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F7237A-5BD2-CE4B-AFE3-2FA12196F42B}"/>
              </a:ext>
            </a:extLst>
          </p:cNvPr>
          <p:cNvSpPr/>
          <p:nvPr/>
        </p:nvSpPr>
        <p:spPr>
          <a:xfrm>
            <a:off x="1080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analysis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154B7B-82F0-7549-9D5F-E41EA47F2C81}"/>
              </a:ext>
            </a:extLst>
          </p:cNvPr>
          <p:cNvSpPr/>
          <p:nvPr/>
        </p:nvSpPr>
        <p:spPr>
          <a:xfrm>
            <a:off x="41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parallel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potential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CFFD-1DBB-6543-81EC-4C388E067F44}"/>
              </a:ext>
            </a:extLst>
          </p:cNvPr>
          <p:cNvGrpSpPr/>
          <p:nvPr/>
        </p:nvGrpSpPr>
        <p:grpSpPr>
          <a:xfrm>
            <a:off x="11012850" y="2269495"/>
            <a:ext cx="1736763" cy="812800"/>
            <a:chOff x="1186778" y="672706"/>
            <a:chExt cx="1736763" cy="812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502DF-15DF-CA4C-BCFE-F7ECBE06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86778" y="672706"/>
              <a:ext cx="812800" cy="812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2BABB-4440-3345-8ECD-39B0A099AC1B}"/>
                </a:ext>
              </a:extLst>
            </p:cNvPr>
            <p:cNvSpPr txBox="1"/>
            <p:nvPr/>
          </p:nvSpPr>
          <p:spPr>
            <a:xfrm>
              <a:off x="1902108" y="91090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input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urier" pitchFamily="2" charset="0"/>
                </a:rPr>
                <a:t>atoms.xyz</a:t>
              </a:r>
              <a:endParaRPr lang="de-DE" sz="1200" dirty="0">
                <a:latin typeface="Courier" pitchFamily="2" charset="0"/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2520000" y="18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live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4744143" y="735294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kinetic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6E5ED0-21DE-9245-8DF0-0703B5C57762}"/>
              </a:ext>
            </a:extLst>
          </p:cNvPr>
          <p:cNvSpPr/>
          <p:nvPr/>
        </p:nvSpPr>
        <p:spPr>
          <a:xfrm>
            <a:off x="885723" y="721729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real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522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82E9FB-3DCD-5645-B675-E05F0BAA87E7}"/>
              </a:ext>
            </a:extLst>
          </p:cNvPr>
          <p:cNvSpPr/>
          <p:nvPr/>
        </p:nvSpPr>
        <p:spPr>
          <a:xfrm>
            <a:off x="892498" y="808999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boundary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condition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108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F26C983-CECD-9D4C-BB43-61181C7B1C14}"/>
              </a:ext>
            </a:extLst>
          </p:cNvPr>
          <p:cNvSpPr/>
          <p:nvPr/>
        </p:nvSpPr>
        <p:spPr>
          <a:xfrm>
            <a:off x="-1631310" y="83321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C47324-E020-954D-8637-268BFD1E7883}"/>
              </a:ext>
            </a:extLst>
          </p:cNvPr>
          <p:cNvSpPr/>
          <p:nvPr/>
        </p:nvSpPr>
        <p:spPr>
          <a:xfrm>
            <a:off x="6738804" y="738090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F24C1CF-CB18-9F45-A784-B83E40508CF7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7998804" y="7556986"/>
            <a:ext cx="814846" cy="9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41159FF-9E8F-FB44-8E88-8F560F3F3E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2152498" y="7449411"/>
            <a:ext cx="508862" cy="91058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8CE418-5EB2-3942-94E2-3A107E9D380E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>
            <a:off x="6004143" y="7622946"/>
            <a:ext cx="734661" cy="27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11255773" y="3245772"/>
            <a:ext cx="337705" cy="10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11250000" y="41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2E7381A-4900-BC4A-A618-6D7F8821BE3B}"/>
              </a:ext>
            </a:extLst>
          </p:cNvPr>
          <p:cNvCxnSpPr>
            <a:cxnSpLocks/>
            <a:stCxn id="88" idx="3"/>
            <a:endCxn id="53" idx="1"/>
          </p:cNvCxnSpPr>
          <p:nvPr/>
        </p:nvCxnSpPr>
        <p:spPr>
          <a:xfrm flipV="1">
            <a:off x="6062797" y="7650901"/>
            <a:ext cx="676007" cy="699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B97B39F-CA19-AE43-AB61-06CCF83C43D3}"/>
              </a:ext>
            </a:extLst>
          </p:cNvPr>
          <p:cNvCxnSpPr>
            <a:cxnSpLocks/>
            <a:stCxn id="22" idx="3"/>
            <a:endCxn id="144" idx="0"/>
          </p:cNvCxnSpPr>
          <p:nvPr/>
        </p:nvCxnSpPr>
        <p:spPr>
          <a:xfrm>
            <a:off x="3780000" y="2070000"/>
            <a:ext cx="990000" cy="99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9D7D188-8CCC-954E-804B-6611A99A8F65}"/>
              </a:ext>
            </a:extLst>
          </p:cNvPr>
          <p:cNvSpPr/>
          <p:nvPr/>
        </p:nvSpPr>
        <p:spPr>
          <a:xfrm>
            <a:off x="8813650" y="728698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tfQMRgpu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B6E1E3C-F44D-704A-89B0-755B1E344DAD}"/>
              </a:ext>
            </a:extLst>
          </p:cNvPr>
          <p:cNvSpPr/>
          <p:nvPr/>
        </p:nvSpPr>
        <p:spPr>
          <a:xfrm>
            <a:off x="-1931549" y="203724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vector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2FD824-3E7B-7C42-B9D1-19A8004EA454}"/>
              </a:ext>
            </a:extLst>
          </p:cNvPr>
          <p:cNvSpPr/>
          <p:nvPr/>
        </p:nvSpPr>
        <p:spPr>
          <a:xfrm>
            <a:off x="867958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load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balancer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7107E32-BFD3-864B-9341-D08C6D27262C}"/>
              </a:ext>
            </a:extLst>
          </p:cNvPr>
          <p:cNvSpPr/>
          <p:nvPr/>
        </p:nvSpPr>
        <p:spPr>
          <a:xfrm>
            <a:off x="-3482815" y="204741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inline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EB4E5D3-7E8B-324B-B0E6-1457DE77866C}"/>
              </a:ext>
            </a:extLst>
          </p:cNvPr>
          <p:cNvSpPr/>
          <p:nvPr/>
        </p:nvSpPr>
        <p:spPr>
          <a:xfrm>
            <a:off x="6815337" y="254257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19859D4-FC46-0B46-BE5E-0612DAB01C25}"/>
              </a:ext>
            </a:extLst>
          </p:cNvPr>
          <p:cNvSpPr/>
          <p:nvPr/>
        </p:nvSpPr>
        <p:spPr>
          <a:xfrm>
            <a:off x="4802797" y="808053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dyadic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AE35E03-9ECA-7C4E-9C51-08A83073DE3E}"/>
              </a:ext>
            </a:extLst>
          </p:cNvPr>
          <p:cNvSpPr/>
          <p:nvPr/>
        </p:nvSpPr>
        <p:spPr>
          <a:xfrm>
            <a:off x="2661360" y="80621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dyadic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plan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0754F0D-45C9-6849-BC30-4D1A043E3759}"/>
              </a:ext>
            </a:extLst>
          </p:cNvPr>
          <p:cNvSpPr/>
          <p:nvPr/>
        </p:nvSpPr>
        <p:spPr>
          <a:xfrm>
            <a:off x="2661360" y="717941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kinetic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plan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62A3A36-527E-4642-BA48-86C1F0375381}"/>
              </a:ext>
            </a:extLst>
          </p:cNvPr>
          <p:cNvSpPr/>
          <p:nvPr/>
        </p:nvSpPr>
        <p:spPr>
          <a:xfrm>
            <a:off x="6751464" y="630725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memory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A78E78D-52D6-8440-B7DC-79ACBEF1AAB7}"/>
              </a:ext>
            </a:extLst>
          </p:cNvPr>
          <p:cNvSpPr/>
          <p:nvPr/>
        </p:nvSpPr>
        <p:spPr>
          <a:xfrm>
            <a:off x="2610000" y="616821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function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B09E6FB-E788-7440-B356-AE60D37F3549}"/>
              </a:ext>
            </a:extLst>
          </p:cNvPr>
          <p:cNvSpPr/>
          <p:nvPr/>
        </p:nvSpPr>
        <p:spPr>
          <a:xfrm>
            <a:off x="-1685204" y="689745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pawxml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export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02D2B7A-CC15-6D42-948A-F1ECEEB0FBD9}"/>
              </a:ext>
            </a:extLst>
          </p:cNvPr>
          <p:cNvSpPr/>
          <p:nvPr/>
        </p:nvSpPr>
        <p:spPr>
          <a:xfrm>
            <a:off x="6846350" y="381096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brillouin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zone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68A3688-E1C6-8846-A038-A6E332535C8E}"/>
              </a:ext>
            </a:extLst>
          </p:cNvPr>
          <p:cNvSpPr/>
          <p:nvPr/>
        </p:nvSpPr>
        <p:spPr>
          <a:xfrm>
            <a:off x="-3196915" y="754999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bessel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4A8C87C-7F25-234B-B10D-C64B64D1CF8E}"/>
              </a:ext>
            </a:extLst>
          </p:cNvPr>
          <p:cNvSpPr/>
          <p:nvPr/>
        </p:nvSpPr>
        <p:spPr>
          <a:xfrm>
            <a:off x="-3458890" y="278271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view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1C132D3-B377-D547-8957-E3EB59B0D929}"/>
              </a:ext>
            </a:extLst>
          </p:cNvPr>
          <p:cNvSpPr/>
          <p:nvPr/>
        </p:nvSpPr>
        <p:spPr>
          <a:xfrm>
            <a:off x="-3446136" y="34782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list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16ADAE3-096E-2A43-94CA-BF11EA4582F7}"/>
              </a:ext>
            </a:extLst>
          </p:cNvPr>
          <p:cNvSpPr/>
          <p:nvPr/>
        </p:nvSpPr>
        <p:spPr>
          <a:xfrm>
            <a:off x="6738804" y="813339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action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plan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0F18CC42-D329-194C-AE4C-7279609B6F8D}"/>
              </a:ext>
            </a:extLst>
          </p:cNvPr>
          <p:cNvSpPr/>
          <p:nvPr/>
        </p:nvSpPr>
        <p:spPr>
          <a:xfrm>
            <a:off x="-1609268" y="769004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json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8B42F9D-3061-7341-A6F9-52824B5D0CAD}"/>
              </a:ext>
            </a:extLst>
          </p:cNvPr>
          <p:cNvSpPr/>
          <p:nvPr/>
        </p:nvSpPr>
        <p:spPr>
          <a:xfrm>
            <a:off x="252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parallel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C8B8161-A436-CA4D-A82A-F50380633FDC}"/>
              </a:ext>
            </a:extLst>
          </p:cNvPr>
          <p:cNvCxnSpPr>
            <a:cxnSpLocks/>
            <a:stCxn id="115" idx="3"/>
            <a:endCxn id="12" idx="1"/>
          </p:cNvCxnSpPr>
          <p:nvPr/>
        </p:nvCxnSpPr>
        <p:spPr>
          <a:xfrm>
            <a:off x="3780000" y="54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C2F18FBC-41FB-E048-8B47-D40D3CB1ABCE}"/>
              </a:ext>
            </a:extLst>
          </p:cNvPr>
          <p:cNvSpPr/>
          <p:nvPr/>
        </p:nvSpPr>
        <p:spPr>
          <a:xfrm>
            <a:off x="-3217041" y="830483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global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coordinates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6A6C2DC4-474B-BC44-8A77-88BB79C21F6E}"/>
              </a:ext>
            </a:extLst>
          </p:cNvPr>
          <p:cNvSpPr/>
          <p:nvPr/>
        </p:nvSpPr>
        <p:spPr>
          <a:xfrm>
            <a:off x="-3175881" y="542823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lossful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compression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69DDB1C-9D98-4F48-8CB0-9B87CD483264}"/>
              </a:ext>
            </a:extLst>
          </p:cNvPr>
          <p:cNvSpPr/>
          <p:nvPr/>
        </p:nvSpPr>
        <p:spPr>
          <a:xfrm>
            <a:off x="4140000" y="30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</a:t>
            </a:r>
            <a:r>
              <a:rPr lang="de-DE" sz="1200" baseline="30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grid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9C81270-91A1-E148-A62E-83A2525F1A4B}"/>
              </a:ext>
            </a:extLst>
          </p:cNvPr>
          <p:cNvSpPr/>
          <p:nvPr/>
        </p:nvSpPr>
        <p:spPr>
          <a:xfrm>
            <a:off x="68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energy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contour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565E85D-BA72-3A42-9013-1D4C5F740249}"/>
              </a:ext>
            </a:extLst>
          </p:cNvPr>
          <p:cNvSpPr/>
          <p:nvPr/>
        </p:nvSpPr>
        <p:spPr>
          <a:xfrm>
            <a:off x="8820000" y="522635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8C272F1D-0943-EA4F-B3BC-DFD50119FF5D}"/>
              </a:ext>
            </a:extLst>
          </p:cNvPr>
          <p:cNvSpPr/>
          <p:nvPr/>
        </p:nvSpPr>
        <p:spPr>
          <a:xfrm>
            <a:off x="-3410851" y="419780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spherical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319C125B-8235-DE4E-AE09-7328BA338C9B}"/>
              </a:ext>
            </a:extLst>
          </p:cNvPr>
          <p:cNvSpPr/>
          <p:nvPr/>
        </p:nvSpPr>
        <p:spPr>
          <a:xfrm>
            <a:off x="-1912840" y="281081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8536B49E-064A-534D-89E4-1B984EB709D7}"/>
              </a:ext>
            </a:extLst>
          </p:cNvPr>
          <p:cNvSpPr/>
          <p:nvPr/>
        </p:nvSpPr>
        <p:spPr>
          <a:xfrm>
            <a:off x="-1888574" y="353007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stats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AA22E22-D2C1-B741-9651-BD61435B5C73}"/>
              </a:ext>
            </a:extLst>
          </p:cNvPr>
          <p:cNvSpPr/>
          <p:nvPr/>
        </p:nvSpPr>
        <p:spPr>
          <a:xfrm>
            <a:off x="-1895618" y="422046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timer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BE0BE30A-E4BF-3343-81C0-5762FE818E1A}"/>
              </a:ext>
            </a:extLst>
          </p:cNvPr>
          <p:cNvSpPr/>
          <p:nvPr/>
        </p:nvSpPr>
        <p:spPr>
          <a:xfrm>
            <a:off x="810000" y="179258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unitary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48A5A8C6-D27C-7845-8D73-D551E4D936AE}"/>
              </a:ext>
            </a:extLst>
          </p:cNvPr>
          <p:cNvSpPr/>
          <p:nvPr/>
        </p:nvSpPr>
        <p:spPr>
          <a:xfrm>
            <a:off x="-3212973" y="608483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output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D99C8058-1E01-8049-A6B5-2C1D4B204798}"/>
              </a:ext>
            </a:extLst>
          </p:cNvPr>
          <p:cNvSpPr/>
          <p:nvPr/>
        </p:nvSpPr>
        <p:spPr>
          <a:xfrm>
            <a:off x="-1628484" y="612388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3489651-E858-2D42-96A7-B6BE4B5D1DB1}"/>
              </a:ext>
            </a:extLst>
          </p:cNvPr>
          <p:cNvCxnSpPr>
            <a:cxnSpLocks/>
            <a:stCxn id="144" idx="2"/>
            <a:endCxn id="12" idx="0"/>
          </p:cNvCxnSpPr>
          <p:nvPr/>
        </p:nvCxnSpPr>
        <p:spPr>
          <a:xfrm rot="5400000">
            <a:off x="3960000" y="4410000"/>
            <a:ext cx="162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56AC07A-A1E1-8546-9393-6350BB5A3079}"/>
              </a:ext>
            </a:extLst>
          </p:cNvPr>
          <p:cNvCxnSpPr>
            <a:cxnSpLocks/>
            <a:stCxn id="102" idx="2"/>
            <a:endCxn id="146" idx="0"/>
          </p:cNvCxnSpPr>
          <p:nvPr/>
        </p:nvCxnSpPr>
        <p:spPr>
          <a:xfrm rot="5400000">
            <a:off x="7038659" y="4782309"/>
            <a:ext cx="869032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228A3DD1-6395-DE4B-925F-1D655D5FD11A}"/>
              </a:ext>
            </a:extLst>
          </p:cNvPr>
          <p:cNvCxnSpPr>
            <a:cxnSpLocks/>
            <a:stCxn id="148" idx="1"/>
          </p:cNvCxnSpPr>
          <p:nvPr/>
        </p:nvCxnSpPr>
        <p:spPr>
          <a:xfrm rot="10800000" flipV="1">
            <a:off x="8100000" y="5496350"/>
            <a:ext cx="720000" cy="9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F65012B1-8420-2642-8CC7-DE808C5A279C}"/>
              </a:ext>
            </a:extLst>
          </p:cNvPr>
          <p:cNvCxnSpPr>
            <a:cxnSpLocks/>
            <a:stCxn id="36" idx="1"/>
            <a:endCxn id="12" idx="0"/>
          </p:cNvCxnSpPr>
          <p:nvPr/>
        </p:nvCxnSpPr>
        <p:spPr>
          <a:xfrm rot="10800000" flipV="1">
            <a:off x="4770000" y="4590000"/>
            <a:ext cx="450000" cy="63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B329DC1F-A4D4-5146-8CF7-B2ADF5E81ED5}"/>
              </a:ext>
            </a:extLst>
          </p:cNvPr>
          <p:cNvCxnSpPr>
            <a:cxnSpLocks/>
          </p:cNvCxnSpPr>
          <p:nvPr/>
        </p:nvCxnSpPr>
        <p:spPr>
          <a:xfrm>
            <a:off x="10945940" y="7034570"/>
            <a:ext cx="407276" cy="302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FC347B98-7402-7F40-9733-A0912DA7C3C1}"/>
              </a:ext>
            </a:extLst>
          </p:cNvPr>
          <p:cNvSpPr txBox="1"/>
          <p:nvPr/>
        </p:nvSpPr>
        <p:spPr>
          <a:xfrm>
            <a:off x="11402876" y="691065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de-DE" sz="1200" dirty="0">
              <a:latin typeface="Courier" pitchFamily="2" charset="0"/>
              <a:cs typeface="Arial" panose="020B0604020202020204" pitchFamily="34" charset="0"/>
            </a:endParaRP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A934EA42-B256-FC4E-8968-D71FDB11AA16}"/>
              </a:ext>
            </a:extLst>
          </p:cNvPr>
          <p:cNvCxnSpPr>
            <a:cxnSpLocks/>
          </p:cNvCxnSpPr>
          <p:nvPr/>
        </p:nvCxnSpPr>
        <p:spPr>
          <a:xfrm>
            <a:off x="10945940" y="7437458"/>
            <a:ext cx="407276" cy="302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87A59E-1D64-3F63-9A6C-ABB405326E10}"/>
              </a:ext>
            </a:extLst>
          </p:cNvPr>
          <p:cNvSpPr/>
          <p:nvPr/>
        </p:nvSpPr>
        <p:spPr>
          <a:xfrm>
            <a:off x="-3213127" y="684559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pawxml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import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FA7931-F2F9-8EA3-375A-7C04E7DFED3C}"/>
              </a:ext>
            </a:extLst>
          </p:cNvPr>
          <p:cNvSpPr/>
          <p:nvPr/>
        </p:nvSpPr>
        <p:spPr>
          <a:xfrm>
            <a:off x="874787" y="35563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mpi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parallel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F64B8-6A07-59ED-97FC-F372E16B24A8}"/>
              </a:ext>
            </a:extLst>
          </p:cNvPr>
          <p:cNvSpPr txBox="1"/>
          <p:nvPr/>
        </p:nvSpPr>
        <p:spPr>
          <a:xfrm>
            <a:off x="380116" y="260967"/>
            <a:ext cx="478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AngstromCube/green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0DACA5-B497-276A-B32D-E9D986767DF6}"/>
              </a:ext>
            </a:extLst>
          </p:cNvPr>
          <p:cNvGrpSpPr/>
          <p:nvPr/>
        </p:nvGrpSpPr>
        <p:grpSpPr>
          <a:xfrm>
            <a:off x="810000" y="574311"/>
            <a:ext cx="8984968" cy="812800"/>
            <a:chOff x="1800000" y="574311"/>
            <a:chExt cx="8984968" cy="812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DAF4E8-1107-0B19-C3B4-DB6A04BB0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9972168" y="574311"/>
              <a:ext cx="812800" cy="8128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B5DBB-CA45-3D56-4365-B5146B505C0B}"/>
                </a:ext>
              </a:extLst>
            </p:cNvPr>
            <p:cNvGrpSpPr/>
            <p:nvPr/>
          </p:nvGrpSpPr>
          <p:grpSpPr>
            <a:xfrm>
              <a:off x="7200000" y="720000"/>
              <a:ext cx="2767964" cy="540000"/>
              <a:chOff x="6588961" y="855052"/>
              <a:chExt cx="2767964" cy="54000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7263798-AC45-4C30-4B92-0360FD57E382}"/>
                  </a:ext>
                </a:extLst>
              </p:cNvPr>
              <p:cNvSpPr/>
              <p:nvPr/>
            </p:nvSpPr>
            <p:spPr>
              <a:xfrm>
                <a:off x="6588961" y="855052"/>
                <a:ext cx="1260000" cy="54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Courier" pitchFamily="2" charset="0"/>
                  </a:rPr>
                  <a:t>control</a:t>
                </a:r>
                <a:endParaRPr lang="de-DE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189AE7-8E19-9E63-FCAB-24DA952A3826}"/>
                  </a:ext>
                </a:extLst>
              </p:cNvPr>
              <p:cNvSpPr txBox="1"/>
              <p:nvPr/>
            </p:nvSpPr>
            <p:spPr>
              <a:xfrm>
                <a:off x="7966801" y="886855"/>
                <a:ext cx="1390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control.file</a:t>
                </a:r>
                <a:endParaRPr lang="de-DE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0737D283-BF7C-DE0F-3F78-5D9AD99A9D50}"/>
                </a:ext>
              </a:extLst>
            </p:cNvPr>
            <p:cNvCxnSpPr>
              <a:cxnSpLocks/>
              <a:stCxn id="10" idx="1"/>
              <a:endCxn id="15" idx="3"/>
            </p:cNvCxnSpPr>
            <p:nvPr/>
          </p:nvCxnSpPr>
          <p:spPr>
            <a:xfrm rot="10800000" flipV="1">
              <a:off x="8460000" y="980710"/>
              <a:ext cx="1512168" cy="9289"/>
            </a:xfrm>
            <a:prstGeom prst="bentConnector3">
              <a:avLst>
                <a:gd name="adj1" fmla="val 50000"/>
              </a:avLst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CBAEC05-E62A-D4ED-727B-F3921406CBB1}"/>
                </a:ext>
              </a:extLst>
            </p:cNvPr>
            <p:cNvSpPr/>
            <p:nvPr/>
          </p:nvSpPr>
          <p:spPr>
            <a:xfrm>
              <a:off x="1800000" y="720000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recorded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warnings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6020707-FF03-D270-1760-812FC7136FC0}"/>
                </a:ext>
              </a:extLst>
            </p:cNvPr>
            <p:cNvSpPr/>
            <p:nvPr/>
          </p:nvSpPr>
          <p:spPr>
            <a:xfrm>
              <a:off x="3600000" y="720000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unit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system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40C8E47-FD70-A066-8FB4-8B9F289EAE6C}"/>
                </a:ext>
              </a:extLst>
            </p:cNvPr>
            <p:cNvSpPr/>
            <p:nvPr/>
          </p:nvSpPr>
          <p:spPr>
            <a:xfrm>
              <a:off x="5400000" y="720000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display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units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3B1B3EF-6924-15D8-C2B5-718B4CF877F3}"/>
              </a:ext>
            </a:extLst>
          </p:cNvPr>
          <p:cNvCxnSpPr>
            <a:cxnSpLocks/>
            <a:stCxn id="14" idx="1"/>
            <a:endCxn id="63" idx="3"/>
          </p:cNvCxnSpPr>
          <p:nvPr/>
        </p:nvCxnSpPr>
        <p:spPr>
          <a:xfrm rot="10800000" flipV="1">
            <a:off x="10146322" y="2675895"/>
            <a:ext cx="866528" cy="6833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60DEC48-08E5-13AC-D04B-533A239FB102}"/>
              </a:ext>
            </a:extLst>
          </p:cNvPr>
          <p:cNvSpPr/>
          <p:nvPr/>
        </p:nvSpPr>
        <p:spPr>
          <a:xfrm>
            <a:off x="8886322" y="247423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451" name="Elbow Connector 450">
            <a:extLst>
              <a:ext uri="{FF2B5EF4-FFF2-40B4-BE49-F238E27FC236}">
                <a16:creationId xmlns:a16="http://schemas.microsoft.com/office/drawing/2014/main" id="{87D6577E-73D8-32B5-3F8D-839427D2DEC6}"/>
              </a:ext>
            </a:extLst>
          </p:cNvPr>
          <p:cNvCxnSpPr>
            <a:cxnSpLocks/>
            <a:stCxn id="63" idx="1"/>
            <a:endCxn id="87" idx="3"/>
          </p:cNvCxnSpPr>
          <p:nvPr/>
        </p:nvCxnSpPr>
        <p:spPr>
          <a:xfrm rot="10800000" flipV="1">
            <a:off x="8075338" y="2744233"/>
            <a:ext cx="810985" cy="6834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24930B3-5ABB-3D23-912E-44F959F453FB}"/>
              </a:ext>
            </a:extLst>
          </p:cNvPr>
          <p:cNvSpPr/>
          <p:nvPr/>
        </p:nvSpPr>
        <p:spPr>
          <a:xfrm>
            <a:off x="864227" y="438607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parallel</a:t>
            </a:r>
          </a:p>
        </p:txBody>
      </p:sp>
      <p:sp>
        <p:nvSpPr>
          <p:cNvPr id="455" name="Rounded Rectangle 454">
            <a:extLst>
              <a:ext uri="{FF2B5EF4-FFF2-40B4-BE49-F238E27FC236}">
                <a16:creationId xmlns:a16="http://schemas.microsoft.com/office/drawing/2014/main" id="{BEA8D880-290B-F09F-948C-9F82A81EE711}"/>
              </a:ext>
            </a:extLst>
          </p:cNvPr>
          <p:cNvSpPr/>
          <p:nvPr/>
        </p:nvSpPr>
        <p:spPr>
          <a:xfrm>
            <a:off x="2489162" y="395373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sparse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456" name="Elbow Connector 455">
            <a:extLst>
              <a:ext uri="{FF2B5EF4-FFF2-40B4-BE49-F238E27FC236}">
                <a16:creationId xmlns:a16="http://schemas.microsoft.com/office/drawing/2014/main" id="{352E299C-B010-75AA-CEAD-54E87F727C7A}"/>
              </a:ext>
            </a:extLst>
          </p:cNvPr>
          <p:cNvCxnSpPr>
            <a:cxnSpLocks/>
            <a:stCxn id="146" idx="1"/>
            <a:endCxn id="12" idx="3"/>
          </p:cNvCxnSpPr>
          <p:nvPr/>
        </p:nvCxnSpPr>
        <p:spPr>
          <a:xfrm rot="10800000">
            <a:off x="5400000" y="5490000"/>
            <a:ext cx="144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CEA284CE-4400-4AA7-70F4-57B5C2936B96}"/>
              </a:ext>
            </a:extLst>
          </p:cNvPr>
          <p:cNvSpPr/>
          <p:nvPr/>
        </p:nvSpPr>
        <p:spPr>
          <a:xfrm>
            <a:off x="10789250" y="534877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experiments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60" name="Rounded Rectangle 459">
            <a:extLst>
              <a:ext uri="{FF2B5EF4-FFF2-40B4-BE49-F238E27FC236}">
                <a16:creationId xmlns:a16="http://schemas.microsoft.com/office/drawing/2014/main" id="{74FF2459-25A8-0544-8364-406924A3B7C2}"/>
              </a:ext>
            </a:extLst>
          </p:cNvPr>
          <p:cNvSpPr/>
          <p:nvPr/>
        </p:nvSpPr>
        <p:spPr>
          <a:xfrm>
            <a:off x="4769999" y="646457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green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potential</a:t>
            </a:r>
          </a:p>
        </p:txBody>
      </p: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9ECC91DC-7E4E-583C-E6CB-F10FFB23ABAE}"/>
              </a:ext>
            </a:extLst>
          </p:cNvPr>
          <p:cNvCxnSpPr>
            <a:cxnSpLocks/>
            <a:stCxn id="67" idx="0"/>
            <a:endCxn id="148" idx="2"/>
          </p:cNvCxnSpPr>
          <p:nvPr/>
        </p:nvCxnSpPr>
        <p:spPr>
          <a:xfrm rot="5400000" flipH="1" flipV="1">
            <a:off x="8686507" y="6523493"/>
            <a:ext cx="1520636" cy="6350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D391A121-F83F-6583-5AF6-10B486F0128D}"/>
              </a:ext>
            </a:extLst>
          </p:cNvPr>
          <p:cNvCxnSpPr>
            <a:cxnSpLocks/>
            <a:stCxn id="91" idx="3"/>
            <a:endCxn id="26" idx="1"/>
          </p:cNvCxnSpPr>
          <p:nvPr/>
        </p:nvCxnSpPr>
        <p:spPr>
          <a:xfrm>
            <a:off x="3921360" y="7449411"/>
            <a:ext cx="822783" cy="17353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EDDDF8D8-3785-5F87-95C0-7C4642A3CE3B}"/>
              </a:ext>
            </a:extLst>
          </p:cNvPr>
          <p:cNvCxnSpPr>
            <a:cxnSpLocks/>
            <a:stCxn id="111" idx="0"/>
            <a:endCxn id="53" idx="2"/>
          </p:cNvCxnSpPr>
          <p:nvPr/>
        </p:nvCxnSpPr>
        <p:spPr>
          <a:xfrm rot="5400000" flipH="1" flipV="1">
            <a:off x="7262560" y="8027146"/>
            <a:ext cx="212489" cy="12700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>
            <a:extLst>
              <a:ext uri="{FF2B5EF4-FFF2-40B4-BE49-F238E27FC236}">
                <a16:creationId xmlns:a16="http://schemas.microsoft.com/office/drawing/2014/main" id="{3773A7D1-84D0-E07C-AA69-F641265EA18D}"/>
              </a:ext>
            </a:extLst>
          </p:cNvPr>
          <p:cNvCxnSpPr>
            <a:cxnSpLocks/>
            <a:stCxn id="460" idx="3"/>
            <a:endCxn id="53" idx="1"/>
          </p:cNvCxnSpPr>
          <p:nvPr/>
        </p:nvCxnSpPr>
        <p:spPr>
          <a:xfrm>
            <a:off x="6029999" y="6734572"/>
            <a:ext cx="708805" cy="916329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477</Words>
  <Application>Microsoft Macintosh PowerPoint</Application>
  <PresentationFormat>A3 Paper (297x420 mm)</PresentationFormat>
  <Paragraphs>166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118</cp:revision>
  <cp:lastPrinted>2021-07-13T19:11:49Z</cp:lastPrinted>
  <dcterms:created xsi:type="dcterms:W3CDTF">2019-12-22T19:44:37Z</dcterms:created>
  <dcterms:modified xsi:type="dcterms:W3CDTF">2024-06-18T13:12:31Z</dcterms:modified>
</cp:coreProperties>
</file>