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19"/>
  </p:notesMasterIdLst>
  <p:sldIdLst>
    <p:sldId id="258" r:id="rId2"/>
    <p:sldId id="256" r:id="rId3"/>
    <p:sldId id="290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9" r:id="rId14"/>
    <p:sldId id="316" r:id="rId15"/>
    <p:sldId id="315" r:id="rId16"/>
    <p:sldId id="317" r:id="rId17"/>
    <p:sldId id="318" r:id="rId18"/>
  </p:sldIdLst>
  <p:sldSz cx="6858000" cy="9906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83" userDrawn="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965" userDrawn="1">
          <p15:clr>
            <a:srgbClr val="A4A3A4"/>
          </p15:clr>
        </p15:guide>
        <p15:guide id="4" pos="368" userDrawn="1">
          <p15:clr>
            <a:srgbClr val="A4A3A4"/>
          </p15:clr>
        </p15:guide>
        <p15:guide id="5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206F84"/>
    <a:srgbClr val="F5F5F5"/>
    <a:srgbClr val="DCEDEE"/>
    <a:srgbClr val="FF9933"/>
    <a:srgbClr val="FF876C"/>
    <a:srgbClr val="FF5050"/>
    <a:srgbClr val="CC8052"/>
    <a:srgbClr val="F58229"/>
    <a:srgbClr val="2A9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7" autoAdjust="0"/>
    <p:restoredTop sz="94660" autoAdjust="0"/>
  </p:normalViewPr>
  <p:slideViewPr>
    <p:cSldViewPr snapToGrid="0">
      <p:cViewPr varScale="1">
        <p:scale>
          <a:sx n="142" d="100"/>
          <a:sy n="142" d="100"/>
        </p:scale>
        <p:origin x="5405" y="96"/>
      </p:cViewPr>
      <p:guideLst>
        <p:guide orient="horz" pos="3483"/>
        <p:guide pos="2160"/>
        <p:guide orient="horz" pos="965"/>
        <p:guide pos="368"/>
        <p:guide pos="3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39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9FFD4-CEF9-499F-A327-89D732EBE371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43013"/>
            <a:ext cx="232092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34873-0014-4BBE-8B1B-BCDADF39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76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4873-0014-4BBE-8B1B-BCDADF396130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34873-0014-4BBE-8B1B-BCDADF3961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1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57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-페이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8645" y="9530315"/>
            <a:ext cx="522854" cy="32747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40097F-738A-4063-8C3A-605267C23F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23" y="9506069"/>
            <a:ext cx="1458549" cy="36231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38195" y="9551828"/>
            <a:ext cx="28103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Liferay</a:t>
            </a:r>
            <a:r>
              <a:rPr lang="en-US" altLang="ko-KR" sz="8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7.2 </a:t>
            </a:r>
            <a:r>
              <a:rPr lang="ko-KR" altLang="en-US" sz="8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 </a:t>
            </a:r>
            <a:r>
              <a:rPr lang="ko-KR" altLang="en-US" sz="800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사이언스앱마켓</a:t>
            </a:r>
            <a:r>
              <a:rPr lang="ko-KR" altLang="en-US" sz="8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개발플랫폼</a:t>
            </a:r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en-US" altLang="ko-KR" sz="8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가이드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42047" y="9430524"/>
            <a:ext cx="640976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20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779" y="0"/>
            <a:ext cx="6872779" cy="1114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>
            <a:lum bright="10000" contrast="-27000"/>
          </a:blip>
          <a:stretch>
            <a:fillRect/>
          </a:stretch>
        </p:blipFill>
        <p:spPr>
          <a:xfrm>
            <a:off x="-14780" y="9878025"/>
            <a:ext cx="6872779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6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1" y="439871"/>
            <a:ext cx="1685206" cy="4186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5731" y="1136017"/>
            <a:ext cx="4996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Liferay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7.2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기반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사이언스앱마켓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개발플랫폼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731" y="1544816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ko-KR" altLang="en-US" sz="4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가이드</a:t>
            </a:r>
            <a:endParaRPr lang="ko-KR" alt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65" y="969762"/>
            <a:ext cx="9821062" cy="75682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625" y="3955960"/>
            <a:ext cx="4345375" cy="35799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165" y="3568611"/>
            <a:ext cx="4752035" cy="51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79" y="0"/>
            <a:ext cx="6872779" cy="111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970" y="221736"/>
            <a:ext cx="15424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Ⅲ. </a:t>
            </a:r>
            <a:r>
              <a:rPr lang="ko-KR" altLang="en-US" sz="1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사이언스앱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2047" y="696639"/>
            <a:ext cx="6409765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3148645" y="9521606"/>
            <a:ext cx="522854" cy="327475"/>
          </a:xfrm>
        </p:spPr>
        <p:txBody>
          <a:bodyPr/>
          <a:lstStyle/>
          <a:p>
            <a:fld id="{F640097F-738A-4063-8C3A-605267C23F12}" type="slidenum">
              <a:rPr lang="ko-KR" altLang="en-US" smtClean="0"/>
              <a:t>9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42047" y="1132070"/>
            <a:ext cx="640976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562" y="776943"/>
            <a:ext cx="15760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사이언스앱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등록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98513" y="361838"/>
            <a:ext cx="20377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■■</a:t>
            </a:r>
            <a:r>
              <a:rPr lang="ko-KR" altLang="en-US" sz="1100" b="1" dirty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□□□□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Ⅲ. </a:t>
            </a:r>
            <a:r>
              <a:rPr lang="ko-KR" altLang="en-US" sz="1100" b="1" dirty="0" err="1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사이언스앱</a:t>
            </a:r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96" y="1391438"/>
            <a:ext cx="6399915" cy="8308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5401336" y="1390897"/>
            <a:ext cx="584589" cy="307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108385" y="1566462"/>
            <a:ext cx="3642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①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8511" y="7346034"/>
            <a:ext cx="27222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①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우측 상단의 </a:t>
            </a:r>
            <a:r>
              <a:rPr lang="en-US" altLang="ko-KR" sz="1000" dirty="0" err="1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MyPage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47" y="2449535"/>
            <a:ext cx="6409764" cy="449753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228145" y="4145971"/>
            <a:ext cx="584589" cy="307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30633" y="3770069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②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69791" y="3491950"/>
            <a:ext cx="5485388" cy="3098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437367" y="3601176"/>
            <a:ext cx="299987" cy="2790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9791" y="3491950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③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11389" y="3527846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④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8511" y="7774153"/>
            <a:ext cx="26613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②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 패널의 </a:t>
            </a:r>
            <a:r>
              <a:rPr lang="en-US" altLang="ko-KR" sz="1000" dirty="0" err="1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ScienceApp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메뉴를 선택한다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8511" y="8202272"/>
            <a:ext cx="39966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③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등록하거나 작성 중인 </a:t>
            </a:r>
            <a:r>
              <a:rPr lang="ko-KR" altLang="en-US" sz="1000" dirty="0" err="1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사이언스앱의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목록을 조회할 수 있다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8511" y="8630391"/>
            <a:ext cx="38058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④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검색창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우측의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‘+’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클릭하여 </a:t>
            </a:r>
            <a:r>
              <a:rPr lang="ko-KR" altLang="en-US" sz="1000" dirty="0" err="1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사이언스앱을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등록할 수 있다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2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79" y="0"/>
            <a:ext cx="6872779" cy="111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970" y="221736"/>
            <a:ext cx="15424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Ⅲ. </a:t>
            </a:r>
            <a:r>
              <a:rPr lang="ko-KR" altLang="en-US" sz="1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사이언스앱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2047" y="696639"/>
            <a:ext cx="6409765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3148645" y="9521606"/>
            <a:ext cx="522854" cy="327475"/>
          </a:xfrm>
        </p:spPr>
        <p:txBody>
          <a:bodyPr/>
          <a:lstStyle/>
          <a:p>
            <a:fld id="{F640097F-738A-4063-8C3A-605267C23F12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42047" y="1132070"/>
            <a:ext cx="640976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562" y="776943"/>
            <a:ext cx="15760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사이언스앱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등록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98513" y="361838"/>
            <a:ext cx="20377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■■</a:t>
            </a:r>
            <a:r>
              <a:rPr lang="ko-KR" altLang="en-US" sz="1100" b="1" dirty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□□□□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Ⅲ. </a:t>
            </a:r>
            <a:r>
              <a:rPr lang="ko-KR" altLang="en-US" sz="1100" b="1" dirty="0" err="1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사이언스앱</a:t>
            </a:r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3524" y="8007481"/>
            <a:ext cx="46602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⑤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앱이름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제목 등 기본 정보를 </a:t>
            </a:r>
            <a:r>
              <a:rPr lang="ko-KR" altLang="en-US" sz="1000" dirty="0" err="1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입력한후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우측 하단의 저장버튼을 클릭한다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524" y="8399972"/>
            <a:ext cx="6211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⑥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타입</a:t>
            </a:r>
            <a:r>
              <a:rPr lang="en-US" altLang="ko-KR" sz="1000" dirty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실행환경 정보에 관한 정보를 등록하며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앱타입이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Editor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Viewer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 포트정보와 레이아웃</a:t>
            </a:r>
            <a:endParaRPr lang="en-US" altLang="ko-KR" sz="1000" dirty="0" smtClean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입력 과정은 생략된다</a:t>
            </a:r>
            <a:r>
              <a:rPr lang="en-US" altLang="ko-KR" sz="1000" dirty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6" y="1323804"/>
            <a:ext cx="6409765" cy="17582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47" y="3217741"/>
            <a:ext cx="6409765" cy="19968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266410" y="1270595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⑤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6410" y="3193225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⑥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046" y="5326573"/>
            <a:ext cx="6409765" cy="26144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6" name="TextBox 45"/>
          <p:cNvSpPr txBox="1"/>
          <p:nvPr/>
        </p:nvSpPr>
        <p:spPr>
          <a:xfrm>
            <a:off x="266410" y="5306850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⑦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5399" y="9015391"/>
            <a:ext cx="48910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⑦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err="1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AppType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Solver, Converter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 입력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로그포트에 대한 정보를 입력한다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4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7" y="1315121"/>
            <a:ext cx="6409765" cy="2579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79" y="0"/>
            <a:ext cx="6872779" cy="111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970" y="221736"/>
            <a:ext cx="15424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Ⅲ. </a:t>
            </a:r>
            <a:r>
              <a:rPr lang="ko-KR" altLang="en-US" sz="1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사이언스앱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2047" y="696639"/>
            <a:ext cx="6409765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3148645" y="9521606"/>
            <a:ext cx="522854" cy="327475"/>
          </a:xfrm>
        </p:spPr>
        <p:txBody>
          <a:bodyPr/>
          <a:lstStyle/>
          <a:p>
            <a:fld id="{F640097F-738A-4063-8C3A-605267C23F12}" type="slidenum">
              <a:rPr lang="ko-KR" altLang="en-US" smtClean="0"/>
              <a:t>11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42047" y="1132070"/>
            <a:ext cx="640976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562" y="776943"/>
            <a:ext cx="15760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사이언스앱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등록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98513" y="361838"/>
            <a:ext cx="20377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■■</a:t>
            </a:r>
            <a:r>
              <a:rPr lang="ko-KR" altLang="en-US" sz="1100" b="1" dirty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□□□□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Ⅲ. </a:t>
            </a:r>
            <a:r>
              <a:rPr lang="ko-KR" altLang="en-US" sz="1100" b="1" dirty="0" err="1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사이언스앱</a:t>
            </a:r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3524" y="7476832"/>
            <a:ext cx="4985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⑧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로그포트 정보를 화면에 어떻게 출력할 것인가에 대한 레이아웃을 정의한다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524" y="7869323"/>
            <a:ext cx="38715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⑨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설명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매뉴얼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아이콘 등 사용자들에게 공개할 정보를 입력한다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6410" y="1234970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⑧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47" y="4078156"/>
            <a:ext cx="6409765" cy="3008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66410" y="3998944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⑨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0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79" y="0"/>
            <a:ext cx="6872779" cy="111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970" y="221736"/>
            <a:ext cx="16033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Ⅳ.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관리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2047" y="696639"/>
            <a:ext cx="6409765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3148645" y="9521606"/>
            <a:ext cx="522854" cy="327475"/>
          </a:xfrm>
        </p:spPr>
        <p:txBody>
          <a:bodyPr/>
          <a:lstStyle/>
          <a:p>
            <a:fld id="{F640097F-738A-4063-8C3A-605267C23F12}" type="slidenum">
              <a:rPr lang="ko-KR" altLang="en-US" smtClean="0"/>
              <a:t>12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42047" y="1132070"/>
            <a:ext cx="640976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562" y="776943"/>
            <a:ext cx="21515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 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신청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58437" y="361838"/>
            <a:ext cx="20778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■■■</a:t>
            </a:r>
            <a:r>
              <a:rPr lang="ko-KR" altLang="en-US" sz="1100" b="1" dirty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□□□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Ⅳ. 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관리</a:t>
            </a:r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3524" y="4383013"/>
            <a:ext cx="60324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①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 권한을 받기 위해 </a:t>
            </a:r>
            <a:r>
              <a:rPr lang="en-US" altLang="ko-KR" sz="1000" dirty="0" err="1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MyPage</a:t>
            </a:r>
            <a:r>
              <a:rPr lang="en-US" altLang="ko-KR" sz="1000" dirty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sz="1000" dirty="0" err="1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DashBoard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en-US" altLang="ko-KR" sz="1000" dirty="0" err="1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UserRuest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신청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신청을 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80738" y="5410771"/>
            <a:ext cx="33650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②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권한을 신청하면 신청 및 접수 프로세스에 </a:t>
            </a:r>
            <a:endParaRPr lang="en-US" altLang="ko-KR" sz="1000" dirty="0" smtClean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표시되며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신청 관리 화면에 업데이트된다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7" y="1270595"/>
            <a:ext cx="6409765" cy="30638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644777" y="2161311"/>
            <a:ext cx="1070517" cy="244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41732" y="1649134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①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5294" y="2073335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②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80738" y="6798085"/>
            <a:ext cx="3621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③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관리자가 사용자 권한 신청을 반려하면 반려 프로세스에 </a:t>
            </a:r>
            <a:endParaRPr lang="en-US" altLang="ko-KR" sz="1000" dirty="0" smtClean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표시되며 신청 버튼을 다시 눌러 </a:t>
            </a:r>
            <a:r>
              <a:rPr lang="ko-KR" altLang="en-US" sz="1000" dirty="0" err="1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재신청을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할 수 있다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80738" y="8213980"/>
            <a:ext cx="3621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④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관리자가 사용자 권한 신청을 승인하면 승인 프로세스에 </a:t>
            </a:r>
            <a:endParaRPr lang="en-US" altLang="ko-KR" sz="1000" dirty="0" smtClean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표시되며 데이터 관리 권한을 부여 받는다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97" y="5157220"/>
            <a:ext cx="2664551" cy="10779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t="1209"/>
          <a:stretch/>
        </p:blipFill>
        <p:spPr>
          <a:xfrm>
            <a:off x="505610" y="1500690"/>
            <a:ext cx="6146202" cy="282304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6040421" y="1848037"/>
            <a:ext cx="424928" cy="205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993" y="6542936"/>
            <a:ext cx="2656459" cy="107885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047" y="7922462"/>
            <a:ext cx="2641001" cy="107896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18497" y="4871708"/>
            <a:ext cx="556563" cy="293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b="1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</a:t>
            </a:r>
            <a:r>
              <a:rPr lang="en-US" altLang="ko-KR" sz="1000" b="1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8496" y="6232346"/>
            <a:ext cx="556563" cy="293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b="1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반려</a:t>
            </a:r>
            <a:r>
              <a:rPr lang="en-US" altLang="ko-KR" sz="1000" b="1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8496" y="7631571"/>
            <a:ext cx="556563" cy="293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b="1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승인</a:t>
            </a:r>
            <a:r>
              <a:rPr lang="en-US" altLang="ko-KR" sz="1000" b="1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838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79" y="0"/>
            <a:ext cx="6872779" cy="111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970" y="221736"/>
            <a:ext cx="16033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Ⅳ.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관리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2047" y="696639"/>
            <a:ext cx="6409765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3148645" y="9521606"/>
            <a:ext cx="522854" cy="327475"/>
          </a:xfrm>
        </p:spPr>
        <p:txBody>
          <a:bodyPr/>
          <a:lstStyle/>
          <a:p>
            <a:fld id="{F640097F-738A-4063-8C3A-605267C23F12}" type="slidenum">
              <a:rPr lang="ko-KR" altLang="en-US" smtClean="0"/>
              <a:t>13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42047" y="1132070"/>
            <a:ext cx="640976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562" y="776943"/>
            <a:ext cx="35477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Data Collection, Data Set 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및 조회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58437" y="361838"/>
            <a:ext cx="20778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■■■</a:t>
            </a:r>
            <a:r>
              <a:rPr lang="ko-KR" altLang="en-US" sz="1100" b="1" dirty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□□□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Ⅳ. 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관리</a:t>
            </a:r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3524" y="7708079"/>
            <a:ext cx="39453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①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Collection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이름과 버전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메타데이터를 입력한 후 저장한다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524" y="8100570"/>
            <a:ext cx="5798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②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저장된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Collection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좌측 화면을 통해 조회되며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Collection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클릭하면 ①의 화면에 정보를 출력한다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7" y="1270595"/>
            <a:ext cx="6409765" cy="30638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2605934" y="1850998"/>
            <a:ext cx="4045878" cy="2472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4777" y="2161311"/>
            <a:ext cx="1070517" cy="244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41732" y="1649134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①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5294" y="2073335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②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47" y="4490180"/>
            <a:ext cx="6409765" cy="30668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1" name="직사각형 30"/>
          <p:cNvSpPr/>
          <p:nvPr/>
        </p:nvSpPr>
        <p:spPr>
          <a:xfrm>
            <a:off x="818632" y="5605155"/>
            <a:ext cx="1070517" cy="244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7530" y="5538912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④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1732" y="4951975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③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05934" y="5084082"/>
            <a:ext cx="4045878" cy="2472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93524" y="8493061"/>
            <a:ext cx="35445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③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Set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이름과 버전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메타데이터를 입력한 후 저장한다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3524" y="8885552"/>
            <a:ext cx="49968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④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저장된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좌측 화면을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통해 조회되며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Set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클릭하면 ③의 화면에 정보를 </a:t>
            </a:r>
            <a:r>
              <a:rPr lang="ko-KR" altLang="en-US" sz="1000" dirty="0" err="1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츨력한다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04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79" y="0"/>
            <a:ext cx="6872779" cy="111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970" y="221736"/>
            <a:ext cx="16033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Ⅳ.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관리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2047" y="696639"/>
            <a:ext cx="6409765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3148645" y="9521606"/>
            <a:ext cx="522854" cy="327475"/>
          </a:xfrm>
        </p:spPr>
        <p:txBody>
          <a:bodyPr/>
          <a:lstStyle/>
          <a:p>
            <a:fld id="{F640097F-738A-4063-8C3A-605267C23F12}" type="slidenum">
              <a:rPr lang="ko-KR" altLang="en-US" smtClean="0"/>
              <a:t>14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42047" y="1132070"/>
            <a:ext cx="640976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562" y="776943"/>
            <a:ext cx="24961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Data Section 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및 조회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58437" y="361838"/>
            <a:ext cx="20778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■■■</a:t>
            </a:r>
            <a:r>
              <a:rPr lang="ko-KR" altLang="en-US" sz="1100" b="1" dirty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□□□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Ⅳ. 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관리</a:t>
            </a:r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3524" y="6942124"/>
            <a:ext cx="55867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①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Section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시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Selector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Entry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등록할 수 있는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Section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등록할 수 있다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Entry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시 사용 할 데이터타입과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Entry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이름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메타데이터 사용여부에 관한 설정을 할 수 있다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7" y="1320826"/>
            <a:ext cx="6409765" cy="21471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47" y="3535686"/>
            <a:ext cx="6409765" cy="24555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0" name="직사각형 39"/>
          <p:cNvSpPr/>
          <p:nvPr/>
        </p:nvSpPr>
        <p:spPr>
          <a:xfrm>
            <a:off x="2690372" y="2140709"/>
            <a:ext cx="3841057" cy="507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690371" y="4488829"/>
            <a:ext cx="3841057" cy="507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87888" y="2016288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①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87886" y="4230990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②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524" y="7659362"/>
            <a:ext cx="624882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②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Section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시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Selector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Pack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등록할 수 있는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Section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등록할 수 있다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우측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Add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클릭하여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Pack</a:t>
            </a:r>
            <a:r>
              <a:rPr lang="ko-KR" altLang="en-US" sz="1000" dirty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하위에 등록할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Entry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관한 정보를 추가할 수 있으며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Entry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시 사용 할 </a:t>
            </a:r>
            <a:endParaRPr lang="en-US" altLang="ko-KR" sz="1000" dirty="0" smtClean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데이터타입과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Entry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이름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메타데이터 사용여부에 관한 설정을 할 수 있다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73151" y="4583850"/>
            <a:ext cx="1314736" cy="243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99945" y="4488829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③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3524" y="8639351"/>
            <a:ext cx="63065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③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등록된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Section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좌측 패널을 통해 조회할 수 있으며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Section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 시 우측 화면에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Section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정보를 출력한다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5"/>
          <a:srcRect l="6234" t="4675" r="3571" b="18788"/>
          <a:stretch/>
        </p:blipFill>
        <p:spPr>
          <a:xfrm>
            <a:off x="617046" y="5146331"/>
            <a:ext cx="3993853" cy="14900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1" name="그림 50" descr="화살표2-10.png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806432" flipV="1">
            <a:off x="4009879" y="4891958"/>
            <a:ext cx="371916" cy="4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79" y="0"/>
            <a:ext cx="6872779" cy="111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970" y="221736"/>
            <a:ext cx="16033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Ⅳ.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관리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2047" y="696639"/>
            <a:ext cx="6409765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3148645" y="9521606"/>
            <a:ext cx="522854" cy="327475"/>
          </a:xfrm>
        </p:spPr>
        <p:txBody>
          <a:bodyPr/>
          <a:lstStyle/>
          <a:p>
            <a:fld id="{F640097F-738A-4063-8C3A-605267C23F12}" type="slidenum">
              <a:rPr lang="ko-KR" altLang="en-US" smtClean="0"/>
              <a:t>15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42047" y="1132070"/>
            <a:ext cx="640976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562" y="776943"/>
            <a:ext cx="22613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Data Pack 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및 조회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58437" y="361838"/>
            <a:ext cx="20778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■■■</a:t>
            </a:r>
            <a:r>
              <a:rPr lang="ko-KR" altLang="en-US" sz="1100" b="1" dirty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□□□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Ⅳ. 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관리</a:t>
            </a:r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3524" y="6182227"/>
            <a:ext cx="23230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①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Pack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이름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버전을 입력한다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524" y="6688838"/>
            <a:ext cx="61093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②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Pack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하위에 등록될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Entry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Entry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데이터타입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Entry</a:t>
            </a:r>
            <a:r>
              <a:rPr lang="ko-KR" altLang="en-US" sz="1000" dirty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 메타데이터 사용여부를 확인할 수 있다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3524" y="7195449"/>
            <a:ext cx="6346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③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등록된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Pack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좌측 패널을 통해 조회할 수 있고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Pack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클릭하면 우측 패널에 선택한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Pack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상세정보를</a:t>
            </a:r>
            <a:endParaRPr lang="en-US" altLang="ko-KR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조회할 수 있다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7" y="1322718"/>
            <a:ext cx="6400304" cy="44243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0" name="직사각형 39"/>
          <p:cNvSpPr/>
          <p:nvPr/>
        </p:nvSpPr>
        <p:spPr>
          <a:xfrm>
            <a:off x="2642871" y="2139830"/>
            <a:ext cx="3841057" cy="729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642871" y="3024364"/>
            <a:ext cx="3841057" cy="1060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40387" y="1872907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①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40386" y="2814026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②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9712" y="3514857"/>
            <a:ext cx="1314736" cy="243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96506" y="3419836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③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1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7" y="1270596"/>
            <a:ext cx="6409765" cy="47281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79" y="0"/>
            <a:ext cx="6872779" cy="111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970" y="221736"/>
            <a:ext cx="16033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Ⅳ.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관리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2047" y="696639"/>
            <a:ext cx="6409765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3148645" y="9521606"/>
            <a:ext cx="522854" cy="327475"/>
          </a:xfrm>
        </p:spPr>
        <p:txBody>
          <a:bodyPr/>
          <a:lstStyle/>
          <a:p>
            <a:fld id="{F640097F-738A-4063-8C3A-605267C23F12}" type="slidenum">
              <a:rPr lang="ko-KR" altLang="en-US" smtClean="0"/>
              <a:t>16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42047" y="1132070"/>
            <a:ext cx="640976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562" y="776943"/>
            <a:ext cx="23246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Data Entry 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및 조회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58437" y="361838"/>
            <a:ext cx="20778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■■■</a:t>
            </a:r>
            <a:r>
              <a:rPr lang="ko-KR" altLang="en-US" sz="1100" b="1" dirty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□□□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Ⅳ. 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관리</a:t>
            </a:r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3524" y="6182227"/>
            <a:ext cx="609814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①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Entry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이름을 입력하고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Entry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데이터타입이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SDE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 데이터 구조를 정의할 수 있는 화면이 출력되어</a:t>
            </a:r>
            <a:endParaRPr lang="en-US" altLang="ko-KR" sz="1000" dirty="0" smtClean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정의할 수 있으며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SDE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아닌 경우 위 화면과 같이 파일을 </a:t>
            </a:r>
            <a:r>
              <a:rPr lang="ko-KR" altLang="en-US" sz="1000" dirty="0" err="1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업로드할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 있다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Entry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메타데이터 사용 여부에 따라 하단 화면과 같이 메타데이터를 정의할 수 있다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524" y="7169834"/>
            <a:ext cx="58897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②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등록된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Entry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좌측 패널을 통해 조회할 수 있고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Entry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클릭하면 우측 패널을 통해 현재 선택한</a:t>
            </a:r>
            <a:endParaRPr lang="en-US" altLang="ko-KR" sz="1000" dirty="0" smtClean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Entry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상세정보를 조회할 수 있다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42871" y="2139830"/>
            <a:ext cx="3841057" cy="188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40387" y="1872907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①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9712" y="4366341"/>
            <a:ext cx="1314736" cy="3380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96506" y="4342591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②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2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79" y="0"/>
            <a:ext cx="6872779" cy="111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799083"/>
            <a:ext cx="685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 차</a:t>
            </a:r>
            <a:endParaRPr lang="ko-KR" altLang="en-US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87" y="1620249"/>
            <a:ext cx="6811413" cy="4316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I.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……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………………………………………………………………………………………………………………………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1.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……………………………………………………………………………………………………………………  2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2.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회원인증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로그인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……………………………………………………………………………………………………… 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II.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데이터타입  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……………………………………………………………………………………………………………………… 5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데이터타입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 조회  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……………………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……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……………………………………………………………………………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5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2.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데이터타입 등록  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……………………………………………………………………………………………………………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III.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사이언스앱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……………………………………………………………………………………………………………………… 8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1.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사이언스앱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조회  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…………………………………………………………………………………………………………… 8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2.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사이언스앱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등록   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…………………………………………………………………………………………………………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9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IV.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관리  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……………………………………………………………………………………………………………………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Data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 사용자 신청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………………………………………………………………………………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Collection, Data Set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및 조회  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………………………………………………………………………………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Section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조회  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………………………………………………………………………………………………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Pack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및 조회  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…………………………………………………………………………………………………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Entry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및 조회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…………………………………………………………………………………………………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097F-738A-4063-8C3A-605267C23F1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79" y="0"/>
            <a:ext cx="6872779" cy="111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970" y="221736"/>
            <a:ext cx="113204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Ⅰ.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2047" y="696639"/>
            <a:ext cx="6409765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3148645" y="9521606"/>
            <a:ext cx="522854" cy="327475"/>
          </a:xfrm>
        </p:spPr>
        <p:txBody>
          <a:bodyPr/>
          <a:lstStyle/>
          <a:p>
            <a:fld id="{F640097F-738A-4063-8C3A-605267C23F12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42047" y="1132070"/>
            <a:ext cx="640976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562" y="776943"/>
            <a:ext cx="10118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64611" y="361838"/>
            <a:ext cx="1771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100" b="1" dirty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■□□□□□□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Ⅰ. 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511" y="7613208"/>
            <a:ext cx="3741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①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우측 상단의 회원가입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(Create Account)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8511" y="8186286"/>
            <a:ext cx="39581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②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개인정보 활용 동의 및 약관에 동의 후 다음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(Next)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7" y="1329598"/>
            <a:ext cx="6409765" cy="10692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5769733" y="1319427"/>
            <a:ext cx="855897" cy="253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668329" y="1480057"/>
            <a:ext cx="3642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①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46" y="2546957"/>
            <a:ext cx="6383583" cy="481633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5487" y="2406641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②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5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79" y="0"/>
            <a:ext cx="6872779" cy="111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970" y="221736"/>
            <a:ext cx="113204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Ⅰ.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2047" y="696639"/>
            <a:ext cx="6409765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3148645" y="9521606"/>
            <a:ext cx="522854" cy="327475"/>
          </a:xfrm>
        </p:spPr>
        <p:txBody>
          <a:bodyPr/>
          <a:lstStyle/>
          <a:p>
            <a:fld id="{F640097F-738A-4063-8C3A-605267C23F12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42047" y="1132070"/>
            <a:ext cx="640976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562" y="776943"/>
            <a:ext cx="10118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64611" y="361838"/>
            <a:ext cx="1771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100" b="1" dirty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■□□□□□□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Ⅰ. 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511" y="6145044"/>
            <a:ext cx="39517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③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정보를 입력한 후 하단의 회원가입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(Sing Up)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7" y="1517421"/>
            <a:ext cx="6409765" cy="42422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194547" y="1411949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③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8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79" y="0"/>
            <a:ext cx="6872779" cy="111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970" y="221736"/>
            <a:ext cx="113204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Ⅰ.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2047" y="696639"/>
            <a:ext cx="6409765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3148645" y="9521606"/>
            <a:ext cx="522854" cy="327475"/>
          </a:xfrm>
        </p:spPr>
        <p:txBody>
          <a:bodyPr/>
          <a:lstStyle/>
          <a:p>
            <a:fld id="{F640097F-738A-4063-8C3A-605267C23F12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42047" y="1132070"/>
            <a:ext cx="640976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562" y="776943"/>
            <a:ext cx="17331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회원인증 및 로그인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64611" y="361838"/>
            <a:ext cx="1771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100" b="1" dirty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■□□□□□□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Ⅰ. 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511" y="6979603"/>
            <a:ext cx="30973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①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우측 상단의 로그인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(Sign In)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97" y="2808764"/>
            <a:ext cx="3050506" cy="25945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520" y="2808764"/>
            <a:ext cx="3059292" cy="259451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047" y="1329598"/>
            <a:ext cx="6409765" cy="11283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5228491" y="1355052"/>
            <a:ext cx="584589" cy="253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32058" y="1480057"/>
            <a:ext cx="3642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①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0660" y="2452581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②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3374" y="4173869"/>
            <a:ext cx="2848054" cy="671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592520" y="2452581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③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8511" y="7501619"/>
            <a:ext cx="31726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②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화면이 출력되면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입력한다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511" y="8023635"/>
            <a:ext cx="42723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③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후 최초 로그인 시 가입한 </a:t>
            </a:r>
            <a:r>
              <a:rPr lang="ko-KR" altLang="en-US" sz="1000" dirty="0" err="1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이메일에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전송된 인증코드를 입력한다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896" y="5808758"/>
            <a:ext cx="6399915" cy="83081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42047" y="5446132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④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8511" y="8545651"/>
            <a:ext cx="36695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④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로그인이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완료되면 </a:t>
            </a:r>
            <a:r>
              <a:rPr lang="en-US" altLang="ko-KR" sz="1000" dirty="0" err="1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MyPage</a:t>
            </a:r>
            <a:r>
              <a:rPr lang="en-US" altLang="ko-KR" sz="1000" dirty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다양한 기능을 사용할 수 있다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21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79" y="0"/>
            <a:ext cx="6872779" cy="111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970" y="221736"/>
            <a:ext cx="15424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데이터타입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2047" y="696639"/>
            <a:ext cx="6409765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3148645" y="9521606"/>
            <a:ext cx="522854" cy="327475"/>
          </a:xfrm>
        </p:spPr>
        <p:txBody>
          <a:bodyPr/>
          <a:lstStyle/>
          <a:p>
            <a:fld id="{F640097F-738A-4063-8C3A-605267C23F12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42047" y="1132070"/>
            <a:ext cx="640976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562" y="776943"/>
            <a:ext cx="18902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데이터타입 목록 조회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98513" y="361838"/>
            <a:ext cx="20377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ko-KR" altLang="en-US" sz="1100" b="1" dirty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□□□□□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데이터타입</a:t>
            </a:r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511" y="6790630"/>
            <a:ext cx="27222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①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우측 상단의 </a:t>
            </a:r>
            <a:r>
              <a:rPr lang="en-US" altLang="ko-KR" sz="1000" dirty="0" err="1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MyPage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48511" y="7312646"/>
            <a:ext cx="23342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②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 메뉴에서 </a:t>
            </a:r>
            <a:r>
              <a:rPr lang="en-US" altLang="ko-KR" sz="1000" dirty="0" err="1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DataType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선택한다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511" y="7834662"/>
            <a:ext cx="57006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③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공개된 데이터타입과 로그인한 사용자가 작성중인 데이터타입의 목록을 검색 및 조회할 수 있다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8511" y="8356678"/>
            <a:ext cx="55451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④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③의 리스트에서 데이터타입을 선택하면 우측에 현재 선택된 데이터타입의 정보를 조회할 수 있다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96" y="2464071"/>
            <a:ext cx="6399915" cy="40522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96" y="1391438"/>
            <a:ext cx="6399915" cy="8308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5401336" y="1390897"/>
            <a:ext cx="584589" cy="307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08385" y="1566462"/>
            <a:ext cx="3642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①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880" y="3880014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②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7266" y="3421531"/>
            <a:ext cx="3236599" cy="2670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15657" y="3050675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③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6711" y="4257040"/>
            <a:ext cx="584589" cy="253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299832" y="3421531"/>
            <a:ext cx="2255348" cy="2670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407101" y="6153206"/>
            <a:ext cx="1139200" cy="230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216049" y="3050675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④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63304" y="6040029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⑤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8511" y="8878694"/>
            <a:ext cx="41088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⑤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권한에 따라 선택한 데이터타입을 복사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삭제할 수 있다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2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6" y="3563556"/>
            <a:ext cx="6409766" cy="42056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79" y="0"/>
            <a:ext cx="6872779" cy="111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970" y="221736"/>
            <a:ext cx="15424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데이터타입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2047" y="696639"/>
            <a:ext cx="6409765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3148645" y="9521606"/>
            <a:ext cx="522854" cy="327475"/>
          </a:xfrm>
        </p:spPr>
        <p:txBody>
          <a:bodyPr/>
          <a:lstStyle/>
          <a:p>
            <a:fld id="{F640097F-738A-4063-8C3A-605267C23F12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42047" y="1132070"/>
            <a:ext cx="640976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562" y="776943"/>
            <a:ext cx="15295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데이터타입 등록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98513" y="361838"/>
            <a:ext cx="20377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ko-KR" altLang="en-US" sz="1100" b="1" dirty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□□□□□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데이터타입</a:t>
            </a:r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511" y="8006164"/>
            <a:ext cx="44390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①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데이터타입 조회 화면에서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‘+’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클릭하여 데이터타입 등록을 할 수 있다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48511" y="8528180"/>
            <a:ext cx="63353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②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등록할 데이터타입의 이름과 버전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외의 정보를 입력한 후 우측 하단의 저장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(Save)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클릭하여 저장한다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Structured Data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필요한 경우 데이터 구조 정의 버튼을 클릭한다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10"/>
          <a:stretch/>
        </p:blipFill>
        <p:spPr>
          <a:xfrm>
            <a:off x="242047" y="1330922"/>
            <a:ext cx="6409765" cy="1981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3554005" y="1875274"/>
            <a:ext cx="329986" cy="337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10072" y="1515489"/>
            <a:ext cx="3642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①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2046" y="3406162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②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051147" y="7531093"/>
            <a:ext cx="584591" cy="209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9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79" y="0"/>
            <a:ext cx="6872779" cy="111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970" y="221736"/>
            <a:ext cx="15424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데이터타입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2047" y="696639"/>
            <a:ext cx="6409765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3148645" y="9521606"/>
            <a:ext cx="522854" cy="327475"/>
          </a:xfrm>
        </p:spPr>
        <p:txBody>
          <a:bodyPr/>
          <a:lstStyle/>
          <a:p>
            <a:fld id="{F640097F-738A-4063-8C3A-605267C23F12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42047" y="1132070"/>
            <a:ext cx="640976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562" y="776943"/>
            <a:ext cx="15295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데이터타입 등록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98513" y="361838"/>
            <a:ext cx="20377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ko-KR" altLang="en-US" sz="1100" b="1" dirty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□□□□□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데이터타입</a:t>
            </a:r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511" y="7531151"/>
            <a:ext cx="58448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③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구조 정의 버튼 클릭 시 다음과 같은 화면이 출력되며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사용할 데이터 구조를 정의한 후</a:t>
            </a:r>
            <a:endParaRPr lang="en-US" altLang="ko-KR" sz="1000" dirty="0" smtClean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(Save)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클릭하여 저장한다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7" y="1225249"/>
            <a:ext cx="6409765" cy="61060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2" name="TextBox 31"/>
          <p:cNvSpPr txBox="1"/>
          <p:nvPr/>
        </p:nvSpPr>
        <p:spPr>
          <a:xfrm>
            <a:off x="266410" y="1354396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③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129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79" y="0"/>
            <a:ext cx="6872779" cy="111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970" y="221736"/>
            <a:ext cx="15424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Ⅲ. </a:t>
            </a:r>
            <a:r>
              <a:rPr lang="ko-KR" altLang="en-US" sz="1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사이언스앱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2047" y="696639"/>
            <a:ext cx="6409765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3148645" y="9521606"/>
            <a:ext cx="522854" cy="327475"/>
          </a:xfrm>
        </p:spPr>
        <p:txBody>
          <a:bodyPr/>
          <a:lstStyle/>
          <a:p>
            <a:fld id="{F640097F-738A-4063-8C3A-605267C23F12}" type="slidenum">
              <a:rPr lang="ko-KR" altLang="en-US" smtClean="0"/>
              <a:t>8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42047" y="1132070"/>
            <a:ext cx="640976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562" y="776943"/>
            <a:ext cx="15295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사이언스앱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조회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98513" y="361838"/>
            <a:ext cx="20377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■■</a:t>
            </a:r>
            <a:r>
              <a:rPr lang="ko-KR" altLang="en-US" sz="1100" b="1" dirty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ko-KR" altLang="en-US" sz="1100" b="1" dirty="0" smtClean="0">
                <a:solidFill>
                  <a:srgbClr val="FF99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□□□□</a:t>
            </a:r>
            <a:r>
              <a:rPr lang="ko-KR" altLang="en-US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Ⅲ. </a:t>
            </a:r>
            <a:r>
              <a:rPr lang="ko-KR" altLang="en-US" sz="1100" b="1" dirty="0" err="1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사이언스앱</a:t>
            </a:r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511" y="7565854"/>
            <a:ext cx="19607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①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Market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메뉴를 클릭한다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7" y="4034304"/>
            <a:ext cx="6409765" cy="3375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99" y="1354397"/>
            <a:ext cx="6409313" cy="24575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1289653" y="1517153"/>
            <a:ext cx="707353" cy="253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48511" y="1966929"/>
            <a:ext cx="5926889" cy="253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717381" y="2545583"/>
            <a:ext cx="880269" cy="81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35280" y="2194605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③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3720" y="1850602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②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2734" y="1421087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①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6410" y="4192663"/>
            <a:ext cx="36420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④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8511" y="7936644"/>
            <a:ext cx="5727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②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조건을 선택하거나 이름을 검색하여 조회할 수 있으며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우측 아이콘을 통해 리스트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 형태로 </a:t>
            </a:r>
            <a:endParaRPr lang="en-US" altLang="ko-KR" sz="1000" dirty="0" smtClean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목록을 조회할 수 있다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8511" y="8538267"/>
            <a:ext cx="46330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③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 우측 아이콘을 클릭하여 매뉴얼을 다운받거나 </a:t>
            </a:r>
            <a:r>
              <a:rPr lang="ko-KR" altLang="en-US" sz="1000" dirty="0" err="1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사이언스앱을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실행할 수 있다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8511" y="8909057"/>
            <a:ext cx="36391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④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목록에서 </a:t>
            </a:r>
            <a:r>
              <a:rPr lang="ko-KR" altLang="en-US" sz="1000" dirty="0" err="1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사이언스앱을</a:t>
            </a:r>
            <a:r>
              <a:rPr lang="ko-KR" altLang="en-US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클릭하면 상세 정보를 확인할 수 있다</a:t>
            </a:r>
            <a:r>
              <a:rPr lang="en-US" altLang="ko-KR" sz="1000" dirty="0" smtClean="0">
                <a:solidFill>
                  <a:srgbClr val="206F8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srgbClr val="206F8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템플릿-메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43496</TotalTime>
  <Words>1154</Words>
  <Application>Microsoft Office PowerPoint</Application>
  <PresentationFormat>A4 용지(210x297mm)</PresentationFormat>
  <Paragraphs>187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나눔고딕</vt:lpstr>
      <vt:lpstr>맑은 고딕</vt:lpstr>
      <vt:lpstr>Arial</vt:lpstr>
      <vt:lpstr>Calibri</vt:lpstr>
      <vt:lpstr>템플릿-메인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csy81</cp:lastModifiedBy>
  <cp:revision>653</cp:revision>
  <cp:lastPrinted>2015-05-06T08:42:44Z</cp:lastPrinted>
  <dcterms:created xsi:type="dcterms:W3CDTF">2015-05-06T06:57:34Z</dcterms:created>
  <dcterms:modified xsi:type="dcterms:W3CDTF">2020-12-07T04:28:37Z</dcterms:modified>
</cp:coreProperties>
</file>