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7BA5-5A42-4F78-A05A-3F251527C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2AA52-46FC-44B5-A5F9-360A59DB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08C16-A538-4E87-8B33-281EF340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01A1F-70BE-4A93-95C6-548C578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0BE51-A104-4CFB-A270-538A767B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548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4230F-742C-4363-AFC8-DAE5A3D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3DA0B3-649D-4BAA-AF29-45373146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7005B-4071-4C4A-81A2-94B98EF4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8990F-E69E-4F65-8605-03A3222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DB6AB-97BC-4DEB-87D4-BFF8600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67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1A3E0D-EF14-4371-B751-1D584D7A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56C8BA-EBAC-44D1-BB8D-D2CCD196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D3E3-7661-4E73-B551-4E88D4E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F7E53-08A8-4BD0-8EA7-B9E96262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33C74-82AC-460C-B762-95EDD26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6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EA32-1089-4CC6-BEB7-3F7101DD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B5EA4-6915-4B9A-A222-72C4E5DB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5B882-474F-4277-9D45-3E91749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17002-5947-4B90-ACFC-075EF51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D8F63-8F13-417B-9497-93E5D1C7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8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D5ABA-F409-43FE-9464-9269A9B0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31F3D-1677-458C-8990-6C655FF4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A67E6-0F8D-4700-8A04-FBDADDEC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E00BD-63CF-4A9F-8CE1-87A22FA6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FE2B4-02C6-4CC0-AC84-5E5938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D771-1791-47BC-8B7B-05DE18E1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D182A-CC03-45EF-B136-731EB318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6FAB9-F1F2-48B9-AFD3-6E1F41EA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42047-429A-411C-AD2C-68F395CD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65974-FCC8-4857-9FA8-9C24ACF4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1D2BF6-DABF-4182-9C5B-C93DEF4F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07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D1D52-56A0-4F6A-BCAA-5991B89E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30736-3BEF-4385-A5CB-2E86814C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DD4AFE-D66F-4933-A6AC-19FB63D9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408F6-D1FC-4A83-9C90-A47A34C1F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5DDA7E-52B3-47E7-AE9C-CE248EF17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069B4B-A61A-4D8E-8045-B05A969B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72FFB-E5A1-433B-8233-9280106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9FBC16-1BE1-416E-B2F5-2425093F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03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4308-8CBB-4790-8EF0-FF3CC33D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FF095C-BB4F-4FAF-9AFD-013EA8FE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CE95F9-837B-4E9A-AF1D-66A430BD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57B38F-4982-41A9-A188-8490101E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69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BBDCF6-BAA3-428D-B932-B56A062A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11A7DB-3423-483C-AB11-15AB46FC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A018E-013D-4473-91BA-DB2631D4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39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0506B-E55D-41FE-A7D9-E93250FD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B0226-41B9-47F3-8A8C-236F745B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CCB898-C1A1-4C4C-9475-293A20A0E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4DACFE-E811-4DD5-BF3B-4ECAD9A0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6F1A6-EBBC-4F1D-8AF5-DC17C56E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9A4FB-DFFA-486E-8AFC-8B1EF5CD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08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44AC1-B3B2-4539-B996-3D044994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EF391-F692-4276-AE60-75C9F7AF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FFF3B1-FF26-4BFC-A3F4-A200F14AF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EC43F2-2A47-4ECA-B207-EB153FE2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4F130B-2ECE-4192-9339-6D7A3D32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852C28-8A13-4BC1-80CE-57BCB1F1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59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E96F9-3CAC-4B4C-BBE3-45890FCF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B2985-55F8-4C40-985D-8523097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D5B1E-38B0-4D10-8398-F102A21B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7649-D77F-4229-BEF6-58ADE6E4C960}" type="datetimeFigureOut">
              <a:rPr lang="de-CH" smtClean="0"/>
              <a:t>20.08.2019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063CC-9F5D-45C2-AA5C-BDCB23943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DF40-6637-48F0-B80C-6DD068784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608F-09F1-4902-AD09-6D2D03FB7F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54F12-D025-4160-BECC-6EE34BB47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4535A-9B69-453B-B3C5-51C2A895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DEE702-79BB-4AB8-9D0B-1A56DD9A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28" y="2819493"/>
            <a:ext cx="1371429" cy="1473016"/>
          </a:xfrm>
          <a:prstGeom prst="rect">
            <a:avLst/>
          </a:prstGeom>
        </p:spPr>
      </p:pic>
      <p:pic>
        <p:nvPicPr>
          <p:cNvPr id="7" name="Grafik 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CEE261B1-4D05-474E-8DA4-558DD793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92" y="2057588"/>
            <a:ext cx="2273016" cy="2234921"/>
          </a:xfrm>
          <a:prstGeom prst="rect">
            <a:avLst/>
          </a:prstGeom>
        </p:spPr>
      </p:pic>
      <p:pic>
        <p:nvPicPr>
          <p:cNvPr id="9" name="Grafik 8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9D4E9731-255D-4D0B-8BE5-5EEAE1EE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13" y="2551200"/>
            <a:ext cx="1358730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Gianluca Macauda</dc:creator>
  <cp:lastModifiedBy>Gianluca Macauda</cp:lastModifiedBy>
  <cp:revision>1</cp:revision>
  <dcterms:created xsi:type="dcterms:W3CDTF">2019-08-20T08:06:06Z</dcterms:created>
  <dcterms:modified xsi:type="dcterms:W3CDTF">2019-08-20T08:06:33Z</dcterms:modified>
</cp:coreProperties>
</file>