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>
      <p:cViewPr varScale="1">
        <p:scale>
          <a:sx n="112" d="100"/>
          <a:sy n="112" d="100"/>
        </p:scale>
        <p:origin x="9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29.08.2019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8">
            <a:extLst>
              <a:ext uri="{FF2B5EF4-FFF2-40B4-BE49-F238E27FC236}">
                <a16:creationId xmlns:a16="http://schemas.microsoft.com/office/drawing/2014/main" id="{90F8FBD8-4EC1-4A9F-868D-66760D5011BE}"/>
              </a:ext>
            </a:extLst>
          </p:cNvPr>
          <p:cNvSpPr/>
          <p:nvPr/>
        </p:nvSpPr>
        <p:spPr>
          <a:xfrm>
            <a:off x="7138200" y="170168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Diamond 10">
            <a:extLst>
              <a:ext uri="{FF2B5EF4-FFF2-40B4-BE49-F238E27FC236}">
                <a16:creationId xmlns:a16="http://schemas.microsoft.com/office/drawing/2014/main" id="{87F3F83B-C17C-45D0-83F8-71AA82FCAAA2}"/>
              </a:ext>
            </a:extLst>
          </p:cNvPr>
          <p:cNvSpPr/>
          <p:nvPr/>
        </p:nvSpPr>
        <p:spPr>
          <a:xfrm>
            <a:off x="7214400" y="246368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Diamond 16">
            <a:extLst>
              <a:ext uri="{FF2B5EF4-FFF2-40B4-BE49-F238E27FC236}">
                <a16:creationId xmlns:a16="http://schemas.microsoft.com/office/drawing/2014/main" id="{6F6FD5BB-B739-49D3-9D8C-B389AE12DC72}"/>
              </a:ext>
            </a:extLst>
          </p:cNvPr>
          <p:cNvSpPr/>
          <p:nvPr/>
        </p:nvSpPr>
        <p:spPr>
          <a:xfrm>
            <a:off x="5615220" y="4467421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ADF2AE5-6EA5-4530-BD67-EC1F4EB6E8A7}"/>
              </a:ext>
            </a:extLst>
          </p:cNvPr>
          <p:cNvSpPr/>
          <p:nvPr/>
        </p:nvSpPr>
        <p:spPr>
          <a:xfrm>
            <a:off x="5577120" y="4655688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iamond 8">
            <a:extLst>
              <a:ext uri="{FF2B5EF4-FFF2-40B4-BE49-F238E27FC236}">
                <a16:creationId xmlns:a16="http://schemas.microsoft.com/office/drawing/2014/main" id="{A6FC03CA-9DA5-4269-AAB7-8DD61A4DA745}"/>
              </a:ext>
            </a:extLst>
          </p:cNvPr>
          <p:cNvSpPr/>
          <p:nvPr/>
        </p:nvSpPr>
        <p:spPr>
          <a:xfrm>
            <a:off x="7138200" y="2126111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iamond 10">
            <a:extLst>
              <a:ext uri="{FF2B5EF4-FFF2-40B4-BE49-F238E27FC236}">
                <a16:creationId xmlns:a16="http://schemas.microsoft.com/office/drawing/2014/main" id="{7151835F-23FF-4736-B4BD-897FE56E97C6}"/>
              </a:ext>
            </a:extLst>
          </p:cNvPr>
          <p:cNvSpPr/>
          <p:nvPr/>
        </p:nvSpPr>
        <p:spPr>
          <a:xfrm>
            <a:off x="7214400" y="2202311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403A4FDE-6055-4C17-B168-322045F32D60}"/>
              </a:ext>
            </a:extLst>
          </p:cNvPr>
          <p:cNvSpPr txBox="1"/>
          <p:nvPr/>
        </p:nvSpPr>
        <p:spPr>
          <a:xfrm>
            <a:off x="6858924" y="539405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err="1">
                <a:solidFill>
                  <a:schemeClr val="bg1"/>
                </a:solidFill>
              </a:rPr>
              <a:t>Don’t</a:t>
            </a:r>
            <a:r>
              <a:rPr lang="de-CH" sz="2000" dirty="0">
                <a:solidFill>
                  <a:schemeClr val="bg1"/>
                </a:solidFill>
              </a:rPr>
              <a:t> press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005120A-F6A0-4C5B-92A7-256E3ECE5355}"/>
              </a:ext>
            </a:extLst>
          </p:cNvPr>
          <p:cNvSpPr txBox="1"/>
          <p:nvPr/>
        </p:nvSpPr>
        <p:spPr>
          <a:xfrm>
            <a:off x="6795300" y="114707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Press </a:t>
            </a:r>
            <a:r>
              <a:rPr lang="de-CH" sz="2000" dirty="0" err="1">
                <a:solidFill>
                  <a:schemeClr val="bg1"/>
                </a:solidFill>
              </a:rPr>
              <a:t>right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6" name="Diamond 3">
            <a:extLst>
              <a:ext uri="{FF2B5EF4-FFF2-40B4-BE49-F238E27FC236}">
                <a16:creationId xmlns:a16="http://schemas.microsoft.com/office/drawing/2014/main" id="{68359022-2ACB-4212-93B1-298E4DB1A7E1}"/>
              </a:ext>
            </a:extLst>
          </p:cNvPr>
          <p:cNvSpPr/>
          <p:nvPr/>
        </p:nvSpPr>
        <p:spPr>
          <a:xfrm>
            <a:off x="7201824" y="4391221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Diamond 6">
            <a:extLst>
              <a:ext uri="{FF2B5EF4-FFF2-40B4-BE49-F238E27FC236}">
                <a16:creationId xmlns:a16="http://schemas.microsoft.com/office/drawing/2014/main" id="{C25ACA1B-B095-44F3-9623-9B5F90EABA00}"/>
              </a:ext>
            </a:extLst>
          </p:cNvPr>
          <p:cNvSpPr/>
          <p:nvPr/>
        </p:nvSpPr>
        <p:spPr>
          <a:xfrm>
            <a:off x="7278024" y="4467421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Diamond 7">
            <a:extLst>
              <a:ext uri="{FF2B5EF4-FFF2-40B4-BE49-F238E27FC236}">
                <a16:creationId xmlns:a16="http://schemas.microsoft.com/office/drawing/2014/main" id="{2C8066B3-2474-4AB4-9905-5835C46594B3}"/>
              </a:ext>
            </a:extLst>
          </p:cNvPr>
          <p:cNvSpPr/>
          <p:nvPr/>
        </p:nvSpPr>
        <p:spPr>
          <a:xfrm>
            <a:off x="5648140" y="2202311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08983C3-34FB-4F69-8833-66178986CA39}"/>
              </a:ext>
            </a:extLst>
          </p:cNvPr>
          <p:cNvSpPr/>
          <p:nvPr/>
        </p:nvSpPr>
        <p:spPr>
          <a:xfrm>
            <a:off x="6372040" y="2390578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FB2405F-D8AE-4D22-B14C-A99B0B1398DE}"/>
              </a:ext>
            </a:extLst>
          </p:cNvPr>
          <p:cNvSpPr txBox="1"/>
          <p:nvPr/>
        </p:nvSpPr>
        <p:spPr>
          <a:xfrm>
            <a:off x="6819900" y="3085913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Press </a:t>
            </a:r>
            <a:r>
              <a:rPr lang="de-CH" sz="2000" dirty="0" err="1">
                <a:solidFill>
                  <a:schemeClr val="bg1"/>
                </a:solidFill>
              </a:rPr>
              <a:t>right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DB84D6-36A3-4CF8-8590-FF17C1D70494}"/>
              </a:ext>
            </a:extLst>
          </p:cNvPr>
          <p:cNvSpPr/>
          <p:nvPr/>
        </p:nvSpPr>
        <p:spPr>
          <a:xfrm>
            <a:off x="0" y="59959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Keep in mind: In the experiment, the speed of the diamond and frame presentation will be fast!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4F2615-88DC-4AD4-93E1-DD610E5729DC}"/>
              </a:ext>
            </a:extLst>
          </p:cNvPr>
          <p:cNvSpPr/>
          <p:nvPr/>
        </p:nvSpPr>
        <p:spPr>
          <a:xfrm>
            <a:off x="173854" y="1882747"/>
            <a:ext cx="5043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/>
            </a:r>
            <a:b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</a:rPr>
              <a:t>If the frame is preceded by a diamond with a </a:t>
            </a:r>
            <a:r>
              <a:rPr lang="en-US" b="1" dirty="0">
                <a:solidFill>
                  <a:schemeClr val="bg1"/>
                </a:solidFill>
              </a:rPr>
              <a:t>missing edge on its right side</a:t>
            </a:r>
            <a:r>
              <a:rPr lang="en-US" dirty="0">
                <a:solidFill>
                  <a:schemeClr val="bg1"/>
                </a:solidFill>
              </a:rPr>
              <a:t>, press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button! </a:t>
            </a:r>
            <a:br>
              <a:rPr lang="en-US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9331F2-5393-4CAE-BD3E-3336DCED2F34}"/>
              </a:ext>
            </a:extLst>
          </p:cNvPr>
          <p:cNvSpPr/>
          <p:nvPr/>
        </p:nvSpPr>
        <p:spPr>
          <a:xfrm>
            <a:off x="173854" y="4116785"/>
            <a:ext cx="5080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However, </a:t>
            </a:r>
            <a:r>
              <a:rPr lang="en-US" b="1" u="sng" dirty="0">
                <a:solidFill>
                  <a:schemeClr val="bg1"/>
                </a:solidFill>
              </a:rPr>
              <a:t>do not press</a:t>
            </a:r>
            <a:r>
              <a:rPr lang="en-US" dirty="0">
                <a:solidFill>
                  <a:schemeClr val="bg1"/>
                </a:solidFill>
              </a:rPr>
              <a:t> any button if the frame is preceded by a diamond with a </a:t>
            </a:r>
            <a:r>
              <a:rPr lang="en-US" b="1" dirty="0">
                <a:solidFill>
                  <a:schemeClr val="bg1"/>
                </a:solidFill>
              </a:rPr>
              <a:t>missing edge on its left side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FD835F-464E-4707-9CF8-E70269CA7287}"/>
              </a:ext>
            </a:extLst>
          </p:cNvPr>
          <p:cNvSpPr/>
          <p:nvPr/>
        </p:nvSpPr>
        <p:spPr>
          <a:xfrm>
            <a:off x="173854" y="283138"/>
            <a:ext cx="508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the </a:t>
            </a:r>
            <a:r>
              <a:rPr lang="en-US" b="1" dirty="0">
                <a:solidFill>
                  <a:schemeClr val="bg1"/>
                </a:solidFill>
              </a:rPr>
              <a:t>right </a:t>
            </a:r>
            <a:r>
              <a:rPr lang="en-US" dirty="0">
                <a:solidFill>
                  <a:schemeClr val="bg1"/>
                </a:solidFill>
              </a:rPr>
              <a:t>button as fast as possible when you see this frame.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gianluca_dark</Template>
  <TotalTime>0</TotalTime>
  <Words>40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USZ</vt:lpstr>
      <vt:lpstr>PowerPoint Presentation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Mazloum Reza</dc:creator>
  <cp:lastModifiedBy>Macauda Gianluca</cp:lastModifiedBy>
  <cp:revision>29</cp:revision>
  <dcterms:created xsi:type="dcterms:W3CDTF">2019-08-28T10:32:10Z</dcterms:created>
  <dcterms:modified xsi:type="dcterms:W3CDTF">2019-08-29T13:42:39Z</dcterms:modified>
</cp:coreProperties>
</file>