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FFFF"/>
    <a:srgbClr val="008080"/>
    <a:srgbClr val="0000FF"/>
    <a:srgbClr val="000080"/>
    <a:srgbClr val="FFFF00"/>
    <a:srgbClr val="808000"/>
    <a:srgbClr val="00FF00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3857-FCDD-49E3-925B-0419D462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82C86-843A-441B-A133-C2C9D1D8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77B5F-7AEA-4587-8028-7CD46DC5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9993B-7FF7-4E5D-8505-01CE3EBF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576D1-4AC2-461A-B24C-1A5491D4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1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907D-C006-4C1A-B2A2-4B9DDC74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58EA7-A6FC-471C-9328-835C9AE76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6CF4D-4005-498E-B790-8275F9F3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8E035-01D4-4A85-8734-163E5328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FB51E-5D9B-44F3-BBF8-2048E60B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3FF69-767C-47BF-A4FC-4093B9B3C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E26C3-E1C4-42F2-9764-8BEFA90F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10513-D37A-40BE-9D4A-3CDADE56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BEE97-37B8-41E1-9AD0-4BB96773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3B1DF-EA7D-426F-BD4E-999E4958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3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5D189-5533-4B2D-A504-57D9C0D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FAD31-3828-495A-AFF5-7B8666E1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DFF54-68E6-4F27-A424-9E7AD89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1A979-48DF-4D22-A658-28B31108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5FE7-4211-417C-9174-9800A57B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9B861-248A-4371-A15D-E350DA13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51543-9DE4-418D-A79A-96D838C4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E2CA8-C0A6-47C0-97FB-01FDCDB6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AB5FD-52A1-4664-91F2-8745E92E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F6079-F0D1-42AC-922F-4D5F2221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C118C-BEC9-49FD-BF4D-95BBE4E6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BD64-54AC-4B40-9FF8-52CF2A0F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D910DB-B518-46B3-B1BD-E63CFD24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C8A79-E7FA-4111-8FA2-81A8C3D0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0335A-2ADF-439C-948E-6FAB044F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62DC2-4ACE-4928-8971-137F9664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4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52575-B2E9-4227-BDFA-58E60FF8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A10AF-41D9-4860-A90B-535293EF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AE170-8D24-4E86-A484-820DE632E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B5180-6445-4B27-A57C-D3FDC33A7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4E31E1-DE71-421F-8BFE-E963C9C74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136E53-EBE3-45DC-BCAC-5F28D9CF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16090C-254C-4960-A459-18DF963B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949D5A-B7B1-47FE-A39D-E6D380B4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3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2B00-5D32-4EC1-81A2-C572EBAD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3AC23A-0DE3-4544-A16A-3A32D81E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D269A1-FBE7-40BA-B036-002E40CE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2661DC-D623-4A47-9E54-B1BECC4A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6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1ECB50-B85A-4386-9CA9-16805FC3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CB7F0-E2B8-493E-9AD3-79608240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9DB46-3B46-41F9-AC09-6B3D6F7E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10DF4-5D12-4D0B-BFBF-97D980BF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2731C-2046-42B0-9087-6D5EF2C9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304A3-DE03-40A4-8815-AF569420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BE538-2642-41AB-BF77-44BF9E8C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F4DAC-8CCA-4073-A400-97CA9A6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27F40-71BE-4327-B8AD-8AE39818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BB31A-86F5-4871-9683-16F87E74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750E1F-C836-479D-AACF-F8E25DB25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914B-AEC3-459C-B45B-FAA5F0250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FDD7F-CF40-4FC8-884B-C55E95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DD67C-15BE-4102-9E03-75A24ED2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5BBFE-0752-49D2-9DEE-6036708F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19BC5C-A860-4A58-B96F-72964240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9EB72-ED19-422B-A593-E24C3585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881CA-B1C0-4279-A182-6DD631923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20C01-3D7F-4D0F-9D9C-5864010F2325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6C642-C85A-4098-95BC-1A57BE81E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3B7D6-7430-4A12-A636-DCF8A7160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13BD-9511-4786-8F9F-FA646365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sj.top/f/ltn4Z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l01bit/0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32AB2-38C0-4375-8D44-47EC8564E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01bit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弹珠联赛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2B17A1-8EFF-401B-A48C-DD687C712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重启通知</a:t>
            </a:r>
          </a:p>
        </p:txBody>
      </p:sp>
    </p:spTree>
    <p:extLst>
      <p:ext uri="{BB962C8B-B14F-4D97-AF65-F5344CB8AC3E}">
        <p14:creationId xmlns:p14="http://schemas.microsoft.com/office/powerpoint/2010/main" val="211290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这是粉丝组！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欢迎大家报名，我会组织粉丝预选赛的！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扫描下方二维码或打开 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  <a:hlinkClick r:id="rId2"/>
              </a:rPr>
              <a:t>https://jsj.top/f/ltn4ZL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进行报名。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465916-7944-4078-B482-FF80E8389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7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这一组会直接进入联赛。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们是：黑白闪、彩虹、浅彩虹、暗彩虹、彩虹闪、随机色、</a:t>
            </a:r>
            <a:r>
              <a:rPr lang="en-US" altLang="zh-CN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Algodoo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Bilibili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Unity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Godot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34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这一组会直接进入联赛。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这里有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UP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主和其他四位神秘嘉宾！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其他四位神秘嘉宾将会在开幕式上揭晓身份！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43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19ABBB-75FB-4A76-B967-996996E3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文件分享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2C9D0E-BA96-4846-A54C-086B19A3A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什么，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UP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还有文件要发？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73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22E8-5A9C-4895-84BB-E984970B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文件分享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E9E17-0475-46CB-8A00-92481120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本届联赛的所有</a:t>
            </a:r>
            <a:r>
              <a:rPr lang="en-US" altLang="zh-CN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Algodoo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场景文件将会上传到</a:t>
            </a:r>
            <a:r>
              <a:rPr lang="en-US" altLang="zh-CN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Algobox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中（账号：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01bit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另外，在 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  <a:hlinkClick r:id="rId2"/>
              </a:rPr>
              <a:t>https://github.com/real01bit/0ML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中可以看到联赛的所有文件！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31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32AB2-38C0-4375-8D44-47EC8564E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谢谢观看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2B17A1-8EFF-401B-A48C-DD687C712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希望大家能够多多支持</a:t>
            </a:r>
          </a:p>
        </p:txBody>
      </p:sp>
    </p:spTree>
    <p:extLst>
      <p:ext uri="{BB962C8B-B14F-4D97-AF65-F5344CB8AC3E}">
        <p14:creationId xmlns:p14="http://schemas.microsoft.com/office/powerpoint/2010/main" val="356551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B1EBC0-A320-4752-B811-0598EFD4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前言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9E507CB-F843-48D0-97B0-30F339EF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在一年之后，联赛终于重启了。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其实就是我懒（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希望大家多多包容、支持我！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87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19ABBB-75FB-4A76-B967-996996E3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2C9D0E-BA96-4846-A54C-086B19A3A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联赛总得确定谁能来、谁不能来，不是吗？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1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22E8-5A9C-4895-84BB-E984970B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E9E17-0475-46CB-8A00-92481120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本届联赛将会有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名选手参赛。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名额分为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五类。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名）：常驻组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名）：纯色（非常驻）组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名）：粉丝组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名）：特殊组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名）：嘉宾组</a:t>
            </a:r>
          </a:p>
        </p:txBody>
      </p:sp>
    </p:spTree>
    <p:extLst>
      <p:ext uri="{BB962C8B-B14F-4D97-AF65-F5344CB8AC3E}">
        <p14:creationId xmlns:p14="http://schemas.microsoft.com/office/powerpoint/2010/main" val="337143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这里是人气很高，每届联赛必参加的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个球。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们分别是：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n>
                  <a:solidFill>
                    <a:schemeClr val="bg1"/>
                  </a:solidFill>
                </a:ln>
                <a:latin typeface="思源宋体" panose="02020400000000000000" pitchFamily="18" charset="-122"/>
                <a:ea typeface="思源宋体" panose="02020400000000000000" pitchFamily="18" charset="-122"/>
              </a:rPr>
              <a:t>Black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C0C0C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Silver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08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Gray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White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00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Maroon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Red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00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Purple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00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Magenta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Green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FF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Lime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08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Olive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F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Yellow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0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Navy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Blue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8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Teal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Cyan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A5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Orange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们会和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组一起参加纯色预赛，但不会占用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类名额。</a:t>
            </a:r>
          </a:p>
        </p:txBody>
      </p:sp>
    </p:spTree>
    <p:extLst>
      <p:ext uri="{BB962C8B-B14F-4D97-AF65-F5344CB8AC3E}">
        <p14:creationId xmlns:p14="http://schemas.microsoft.com/office/powerpoint/2010/main" val="388325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这里是常见（不一定）并且要参加预赛的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121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个球。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们分别是：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0F8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Aliceblue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AEBD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Antiquewhite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FFFD4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Aquamarine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0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Azure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5F5D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Beige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4C4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Bisque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BC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Blanchedalmond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A2BE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Blueviolet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52A2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Brown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EB88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Burlywood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5F9EA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Cadetblue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FFF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Chartreuse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2691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Chocolate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7F5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Coral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495E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Cornflowerblue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8D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Cornsilk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C143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Crimson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008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8B8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Darkcyan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8860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Darkgoldenrod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9A9A9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64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DB76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Darkkhaki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B008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Darkmagenta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556B2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Darkolivegreen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8C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Darkorange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932C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Darkorchid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B00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9967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Darksalmon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FBC8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Darkseagreen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33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10000">
        <p14:pan dir="u"/>
      </p:transition>
    </mc:Choice>
    <mc:Fallback>
      <p:transition spd="slow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83D8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Darkslateblue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2F4F4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Darkslategray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CED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Darkturquoise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400D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Darkviolet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149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Deeppink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B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Deepskyblue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96969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Dimgray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1E90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Dodgerblue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2222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Firebrick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AF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Floralwhite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228B2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Forestgreen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CDCD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Gainsboro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8F8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Ghostwhite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D7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Gold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AA52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Goldenrod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DFF2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Greenyellow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0FFF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Honeydew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69B4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Hotpink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CD5C5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Indianred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B008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Indigo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FF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Ivory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0E68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Khaki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6E6F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Lavender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0F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Lavenderblush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CFC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Lawngreen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AC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Lemonchiffon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DD8E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0808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Lightcoral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0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Lightcyan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AFAD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Lightgoldenrodyellow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3D3D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0EE9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B6C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Lightpink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A07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Lightsalmon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20B2A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Lightseagreen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7CEF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Lightskyblue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78899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Lightslategray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0C4D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Lightsteelblue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FE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Lightyellow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32CD3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Limegreen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26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10000">
        <p14:pan dir="u"/>
      </p:transition>
    </mc:Choice>
    <mc:Fallback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AF0E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Linen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6CDA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Mediumaquamarine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00C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A55D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Mediumorchid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370D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Mediumpurple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3CB37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Mediumseagreen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B68E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Mediumslateblue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FA9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Mediumspringgreen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8D1C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Mediumturquoise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C7158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Mediumvioletred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19197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Midnightblue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5FFF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Mintcream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4E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Mistyrose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4B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Moccasin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DEA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Navajowhite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DF5E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Oldlace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B8E2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Olivedrab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450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Orangered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A70D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Orchid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EE8A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Palegoldenrod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8FB98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Palegreen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FEEE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Paleturquoise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B709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Palevioletred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EFD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Papayawhip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DAB9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Peachpuff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CD853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Peru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C0C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Pink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DA0D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Plum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0E0E6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Powderblue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BC8F8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Rosybrown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169E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Royalblue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B451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Saddlebrown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A807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Salmon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4A46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Sandybrown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2E8B5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Seagreen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5E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Seashell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A0522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Sienna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87CEEB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Skyblue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6A5ACD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Slateblue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70809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Slategray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FAFA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Snow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00FF7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Springgreen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682B4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Steelblue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2B48C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D8BFD8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Thistle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F634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Tomato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40E0D0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Turquoise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EE82E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Violet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5DEB3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Wheat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F5F5F5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Whitesmoke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、</a:t>
            </a:r>
            <a:r>
              <a:rPr lang="en-US" altLang="zh-CN" dirty="0">
                <a:solidFill>
                  <a:srgbClr val="9ACD32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●</a:t>
            </a:r>
            <a:r>
              <a:rPr lang="en-US" altLang="zh-CN" dirty="0" err="1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Yellowgreen</a:t>
            </a:r>
            <a:r>
              <a:rPr lang="zh-CN" altLang="en-US" dirty="0">
                <a:solidFill>
                  <a:srgbClr val="FFFFFF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78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10000">
        <p14:pan dir="u"/>
      </p:transition>
    </mc:Choice>
    <mc:Fallback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028-4839-460A-ACDB-40264904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名额分配（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5120-72E5-42F1-8E7D-6A78B5DE3D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TA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们会参加纯色预赛，按照预赛成绩选取前</a:t>
            </a:r>
            <a:r>
              <a:rPr lang="en-US" altLang="zh-CN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个球进入正赛。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89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5000">
        <p14:pan dir="u"/>
      </p:transition>
    </mc:Choice>
    <mc:Fallback>
      <p:transition spd="slow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803</Words>
  <Application>Microsoft Office PowerPoint</Application>
  <PresentationFormat>宽屏</PresentationFormat>
  <Paragraphs>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思源宋体</vt:lpstr>
      <vt:lpstr>Arial</vt:lpstr>
      <vt:lpstr>Office 主题​​</vt:lpstr>
      <vt:lpstr>01bit弹珠联赛</vt:lpstr>
      <vt:lpstr>前言</vt:lpstr>
      <vt:lpstr>名额分配</vt:lpstr>
      <vt:lpstr>名额分配</vt:lpstr>
      <vt:lpstr>名额分配（A）</vt:lpstr>
      <vt:lpstr>名额分配（B）</vt:lpstr>
      <vt:lpstr>名额分配（B）</vt:lpstr>
      <vt:lpstr>名额分配（B）</vt:lpstr>
      <vt:lpstr>名额分配（B）</vt:lpstr>
      <vt:lpstr>名额分配（C）</vt:lpstr>
      <vt:lpstr>名额分配（D）</vt:lpstr>
      <vt:lpstr>名额分配（E）</vt:lpstr>
      <vt:lpstr>文件分享</vt:lpstr>
      <vt:lpstr>文件分享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01bit弹珠联赛</dc:title>
  <dc:creator>DELL</dc:creator>
  <cp:lastModifiedBy>DELL</cp:lastModifiedBy>
  <cp:revision>14</cp:revision>
  <dcterms:created xsi:type="dcterms:W3CDTF">2024-07-22T12:20:08Z</dcterms:created>
  <dcterms:modified xsi:type="dcterms:W3CDTF">2024-07-25T13:04:47Z</dcterms:modified>
</cp:coreProperties>
</file>