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500"/>
    <a:srgbClr val="00FFFF"/>
    <a:srgbClr val="008080"/>
    <a:srgbClr val="0000FF"/>
    <a:srgbClr val="000080"/>
    <a:srgbClr val="FFFF00"/>
    <a:srgbClr val="808000"/>
    <a:srgbClr val="00FF00"/>
    <a:srgbClr val="008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D3857-FCDD-49E3-925B-0419D4620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082C86-843A-441B-A133-C2C9D1D88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577B5F-7AEA-4587-8028-7CD46DC59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0C01-3D7F-4D0F-9D9C-5864010F2325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D9993B-7FF7-4E5D-8505-01CE3EBF3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B576D1-4AC2-461A-B24C-1A5491D4A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513BD-9511-4786-8F9F-FA6463659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110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A907D-C006-4C1A-B2A2-4B9DDC744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358EA7-A6FC-471C-9328-835C9AE76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B6CF4D-4005-498E-B790-8275F9F38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0C01-3D7F-4D0F-9D9C-5864010F2325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E8E035-01D4-4A85-8734-163E5328B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FFB51E-5D9B-44F3-BBF8-2048E60BF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513BD-9511-4786-8F9F-FA6463659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380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A3FF69-767C-47BF-A4FC-4093B9B3C6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3E26C3-E1C4-42F2-9764-8BEFA90FB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F10513-D37A-40BE-9D4A-3CDADE560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0C01-3D7F-4D0F-9D9C-5864010F2325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2BEE97-37B8-41E1-9AD0-4BB967737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53B1DF-EA7D-426F-BD4E-999E49583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513BD-9511-4786-8F9F-FA6463659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738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A5D189-5533-4B2D-A504-57D9C0DC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BFAD31-3828-495A-AFF5-7B8666E12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DDFF54-68E6-4F27-A424-9E7AD8909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0C01-3D7F-4D0F-9D9C-5864010F2325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01A979-48DF-4D22-A658-28B311081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F75FE7-4211-417C-9174-9800A57BB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513BD-9511-4786-8F9F-FA6463659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552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9B861-248A-4371-A15D-E350DA13A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A51543-9DE4-418D-A79A-96D838C4D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2E2CA8-C0A6-47C0-97FB-01FDCDB6B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0C01-3D7F-4D0F-9D9C-5864010F2325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8AB5FD-52A1-4664-91F2-8745E92E5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AF6079-F0D1-42AC-922F-4D5F2221B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513BD-9511-4786-8F9F-FA6463659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856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EC118C-BEC9-49FD-BF4D-95BBE4E66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E9BD64-54AC-4B40-9FF8-52CF2A0F8B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D910DB-B518-46B3-B1BD-E63CFD244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8C8A79-E7FA-4111-8FA2-81A8C3D03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0C01-3D7F-4D0F-9D9C-5864010F2325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A0335A-2ADF-439C-948E-6FAB044F5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062DC2-4ACE-4928-8971-137F96641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513BD-9511-4786-8F9F-FA6463659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743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52575-B2E9-4227-BDFA-58E60FF81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7A10AF-41D9-4860-A90B-535293EF8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FAE170-8D24-4E86-A484-820DE632E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DB5180-6445-4B27-A57C-D3FDC33A77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4E31E1-DE71-421F-8BFE-E963C9C743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136E53-EBE3-45DC-BCAC-5F28D9CFA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0C01-3D7F-4D0F-9D9C-5864010F2325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16090C-254C-4960-A459-18DF963B3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949D5A-B7B1-47FE-A39D-E6D380B4A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513BD-9511-4786-8F9F-FA6463659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534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02B00-5D32-4EC1-81A2-C572EBAD4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3AC23A-0DE3-4544-A16A-3A32D81E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0C01-3D7F-4D0F-9D9C-5864010F2325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D269A1-FBE7-40BA-B036-002E40CE5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2661DC-D623-4A47-9E54-B1BECC4AF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513BD-9511-4786-8F9F-FA6463659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863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1ECB50-B85A-4386-9CA9-16805FC3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0C01-3D7F-4D0F-9D9C-5864010F2325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1CB7F0-E2B8-493E-9AD3-796082405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F9DB46-3B46-41F9-AC09-6B3D6F7E9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513BD-9511-4786-8F9F-FA6463659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83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10DF4-5D12-4D0B-BFBF-97D980BF7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22731C-2046-42B0-9087-6D5EF2C9F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1304A3-DE03-40A4-8815-AF5694209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0BE538-2642-41AB-BF77-44BF9E8C8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0C01-3D7F-4D0F-9D9C-5864010F2325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4F4DAC-8CCA-4073-A400-97CA9A62E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D27F40-71BE-4327-B8AD-8AE398182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513BD-9511-4786-8F9F-FA6463659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4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9BB31A-86F5-4871-9683-16F87E74D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750E1F-C836-479D-AACF-F8E25DB25B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3D914B-AEC3-459C-B45B-FAA5F0250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AFDD7F-CF40-4FC8-884B-C55E953E0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0C01-3D7F-4D0F-9D9C-5864010F2325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CDD67C-15BE-4102-9E03-75A24ED28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95BBFE-0752-49D2-9DEE-6036708F6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513BD-9511-4786-8F9F-FA6463659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98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19BC5C-A860-4A58-B96F-729642401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F9EB72-ED19-422B-A593-E24C35857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B881CA-B1C0-4279-A182-6DD6319237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20C01-3D7F-4D0F-9D9C-5864010F2325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A6C642-C85A-4098-95BC-1A57BE81E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E3B7D6-7430-4A12-A636-DCF8A7160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513BD-9511-4786-8F9F-FA6463659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59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jsj.top/f/ltn4Z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al01bit/0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32AB2-38C0-4375-8D44-47EC8564E7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01bit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弹珠联赛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2B17A1-8EFF-401B-A48C-DD687C712A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重启通知</a:t>
            </a:r>
          </a:p>
        </p:txBody>
      </p:sp>
    </p:spTree>
    <p:extLst>
      <p:ext uri="{BB962C8B-B14F-4D97-AF65-F5344CB8AC3E}">
        <p14:creationId xmlns:p14="http://schemas.microsoft.com/office/powerpoint/2010/main" val="211290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5000">
        <p14:pan dir="u"/>
      </p:transition>
    </mc:Choice>
    <mc:Fallback xmlns="">
      <p:transition spd="slow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1A028-4839-460A-ACDB-40264904D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名额分配（</a:t>
            </a:r>
            <a:r>
              <a:rPr lang="en-US" altLang="zh-CN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C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375120-72E5-42F1-8E7D-6A78B5DE3DE8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这是粉丝组！</a:t>
            </a:r>
            <a:endParaRPr lang="en-US" altLang="zh-CN" dirty="0">
              <a:solidFill>
                <a:schemeClr val="bg1"/>
              </a:solidFill>
              <a:latin typeface="思源宋体" panose="02020400000000000000" pitchFamily="18" charset="-122"/>
              <a:ea typeface="思源宋体" panose="02020400000000000000" pitchFamily="18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欢迎大家报名（</a:t>
            </a:r>
            <a:r>
              <a:rPr lang="en-US" altLang="zh-CN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8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月</a:t>
            </a:r>
            <a:r>
              <a:rPr lang="en-US" altLang="zh-CN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日截止），我会组织粉丝预选赛的！</a:t>
            </a:r>
            <a:endParaRPr lang="en-US" altLang="zh-CN" dirty="0">
              <a:solidFill>
                <a:schemeClr val="bg1"/>
              </a:solidFill>
              <a:latin typeface="思源宋体" panose="02020400000000000000" pitchFamily="18" charset="-122"/>
              <a:ea typeface="思源宋体" panose="02020400000000000000" pitchFamily="18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扫描下方二维码或打开 </a:t>
            </a:r>
            <a:r>
              <a:rPr lang="en-US" altLang="zh-CN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  <a:hlinkClick r:id="rId2"/>
              </a:rPr>
              <a:t>https://jsj.top/f/ltn4ZL</a:t>
            </a:r>
            <a:r>
              <a:rPr lang="en-US" altLang="zh-CN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进行报名。</a:t>
            </a:r>
            <a:endParaRPr lang="en-US" altLang="zh-CN" dirty="0">
              <a:solidFill>
                <a:schemeClr val="bg1"/>
              </a:solidFill>
              <a:latin typeface="思源宋体" panose="02020400000000000000" pitchFamily="18" charset="-122"/>
              <a:ea typeface="思源宋体" panose="02020400000000000000" pitchFamily="18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  <a:latin typeface="思源宋体" panose="02020400000000000000" pitchFamily="18" charset="-122"/>
              <a:ea typeface="思源宋体" panose="02020400000000000000" pitchFamily="18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  <a:latin typeface="思源宋体" panose="02020400000000000000" pitchFamily="18" charset="-122"/>
              <a:ea typeface="思源宋体" panose="02020400000000000000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465916-7944-4078-B482-FF80E83898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7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5000">
        <p14:pan dir="u"/>
      </p:transition>
    </mc:Choice>
    <mc:Fallback xmlns="">
      <p:transition spd="slow" advClick="0" advTm="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1A028-4839-460A-ACDB-40264904D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名额分配（</a:t>
            </a:r>
            <a:r>
              <a:rPr lang="en-US" altLang="zh-CN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D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375120-72E5-42F1-8E7D-6A78B5DE3DE8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这一组会直接进入联赛。</a:t>
            </a:r>
            <a:endParaRPr lang="en-US" altLang="zh-CN" dirty="0">
              <a:solidFill>
                <a:schemeClr val="bg1"/>
              </a:solidFill>
              <a:latin typeface="思源宋体" panose="02020400000000000000" pitchFamily="18" charset="-122"/>
              <a:ea typeface="思源宋体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TA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们是：黑白闪、彩虹、浅彩虹、暗彩虹、彩虹闪、随机色、</a:t>
            </a:r>
            <a:r>
              <a:rPr lang="en-US" altLang="zh-CN" dirty="0" err="1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Algodoo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 err="1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Bilibili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Unity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Godot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。</a:t>
            </a:r>
            <a:endParaRPr lang="en-US" altLang="zh-CN" dirty="0">
              <a:solidFill>
                <a:schemeClr val="bg1"/>
              </a:solidFill>
              <a:latin typeface="思源宋体" panose="02020400000000000000" pitchFamily="18" charset="-122"/>
              <a:ea typeface="思源宋体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034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5000">
        <p14:pan dir="u"/>
      </p:transition>
    </mc:Choice>
    <mc:Fallback xmlns="">
      <p:transition spd="slow" advClick="0" advTm="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1A028-4839-460A-ACDB-40264904D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名额分配（</a:t>
            </a:r>
            <a:r>
              <a:rPr lang="en-US" altLang="zh-CN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E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375120-72E5-42F1-8E7D-6A78B5DE3DE8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这一组会直接进入联赛。</a:t>
            </a:r>
            <a:endParaRPr lang="en-US" altLang="zh-CN" dirty="0">
              <a:solidFill>
                <a:schemeClr val="bg1"/>
              </a:solidFill>
              <a:latin typeface="思源宋体" panose="02020400000000000000" pitchFamily="18" charset="-122"/>
              <a:ea typeface="思源宋体" panose="02020400000000000000" pitchFamily="18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这里有</a:t>
            </a:r>
            <a:r>
              <a:rPr lang="en-US" altLang="zh-CN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UP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主和其他四位神秘嘉宾！</a:t>
            </a:r>
            <a:endParaRPr lang="en-US" altLang="zh-CN" dirty="0">
              <a:solidFill>
                <a:schemeClr val="bg1"/>
              </a:solidFill>
              <a:latin typeface="思源宋体" panose="02020400000000000000" pitchFamily="18" charset="-122"/>
              <a:ea typeface="思源宋体" panose="02020400000000000000" pitchFamily="18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其他四位神秘嘉宾将会在开幕式上揭晓身份！</a:t>
            </a:r>
            <a:endParaRPr lang="en-US" altLang="zh-CN" dirty="0">
              <a:solidFill>
                <a:schemeClr val="bg1"/>
              </a:solidFill>
              <a:latin typeface="思源宋体" panose="02020400000000000000" pitchFamily="18" charset="-122"/>
              <a:ea typeface="思源宋体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043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5000">
        <p14:pan dir="u"/>
      </p:transition>
    </mc:Choice>
    <mc:Fallback xmlns="">
      <p:transition spd="slow" advClick="0" advTm="5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D19ABBB-75FB-4A76-B967-996996E31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文件分享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2C9D0E-BA96-4846-A54C-086B19A3A3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什么，</a:t>
            </a:r>
            <a:r>
              <a:rPr lang="en-US" altLang="zh-CN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UP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还有文件要发？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73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5000">
        <p14:pan dir="u"/>
      </p:transition>
    </mc:Choice>
    <mc:Fallback xmlns="">
      <p:transition spd="slow" advClick="0" advTm="5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722E8-5A9C-4895-84BB-E984970B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文件分享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0E9E17-0475-46CB-8A00-924811203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本届联赛的所有</a:t>
            </a:r>
            <a:r>
              <a:rPr lang="en-US" altLang="zh-CN" dirty="0" err="1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Algodoo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场景文件将会上传到</a:t>
            </a:r>
            <a:r>
              <a:rPr lang="en-US" altLang="zh-CN" dirty="0" err="1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Algobox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中（账号：</a:t>
            </a:r>
            <a:r>
              <a:rPr lang="en-US" altLang="zh-CN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01bit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）。</a:t>
            </a:r>
            <a:endParaRPr lang="en-US" altLang="zh-CN" dirty="0">
              <a:solidFill>
                <a:schemeClr val="bg1"/>
              </a:solidFill>
              <a:latin typeface="思源宋体" panose="02020400000000000000" pitchFamily="18" charset="-122"/>
              <a:ea typeface="思源宋体" panose="02020400000000000000" pitchFamily="18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另外，在 </a:t>
            </a:r>
            <a:r>
              <a:rPr lang="en-US" altLang="zh-CN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  <a:hlinkClick r:id="rId2"/>
              </a:rPr>
              <a:t>https://github.com/real01bit/0ML</a:t>
            </a:r>
            <a:r>
              <a:rPr lang="en-US" altLang="zh-CN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中可以看到联赛的所有文件！</a:t>
            </a:r>
            <a:endParaRPr lang="en-US" altLang="zh-CN" dirty="0">
              <a:solidFill>
                <a:schemeClr val="bg1"/>
              </a:solidFill>
              <a:latin typeface="思源宋体" panose="02020400000000000000" pitchFamily="18" charset="-122"/>
              <a:ea typeface="思源宋体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631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5000">
        <p14:pan dir="u"/>
      </p:transition>
    </mc:Choice>
    <mc:Fallback xmlns="">
      <p:transition spd="slow" advClick="0" advTm="5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32AB2-38C0-4375-8D44-47EC8564E7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谢谢观看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2B17A1-8EFF-401B-A48C-DD687C712A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希望大家能够多多支持</a:t>
            </a:r>
          </a:p>
        </p:txBody>
      </p:sp>
    </p:spTree>
    <p:extLst>
      <p:ext uri="{BB962C8B-B14F-4D97-AF65-F5344CB8AC3E}">
        <p14:creationId xmlns:p14="http://schemas.microsoft.com/office/powerpoint/2010/main" val="356551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5000">
        <p14:pan dir="u"/>
      </p:transition>
    </mc:Choice>
    <mc:Fallback xmlns="">
      <p:transition spd="slow" advClick="0" advTm="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BB1EBC0-A320-4752-B811-0598EFD48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前言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9E507CB-F843-48D0-97B0-30F339EFD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在一年之后，联赛终于重启了。</a:t>
            </a:r>
            <a:endParaRPr lang="en-US" altLang="zh-CN" dirty="0">
              <a:solidFill>
                <a:schemeClr val="bg1"/>
              </a:solidFill>
              <a:latin typeface="思源宋体" panose="02020400000000000000" pitchFamily="18" charset="-122"/>
              <a:ea typeface="思源宋体" panose="02020400000000000000" pitchFamily="18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其实就是我懒（</a:t>
            </a:r>
            <a:endParaRPr lang="en-US" altLang="zh-CN" dirty="0">
              <a:solidFill>
                <a:schemeClr val="bg1"/>
              </a:solidFill>
              <a:latin typeface="思源宋体" panose="02020400000000000000" pitchFamily="18" charset="-122"/>
              <a:ea typeface="思源宋体" panose="02020400000000000000" pitchFamily="18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希望大家多多包容、支持我！</a:t>
            </a:r>
            <a:endParaRPr lang="en-US" altLang="zh-CN" dirty="0">
              <a:solidFill>
                <a:schemeClr val="bg1"/>
              </a:solidFill>
              <a:latin typeface="思源宋体" panose="02020400000000000000" pitchFamily="18" charset="-122"/>
              <a:ea typeface="思源宋体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287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5000">
        <p14:pan dir="u"/>
      </p:transition>
    </mc:Choice>
    <mc:Fallback xmlns="">
      <p:transition spd="slow" advClick="0" advTm="5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D19ABBB-75FB-4A76-B967-996996E31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名额分配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2C9D0E-BA96-4846-A54C-086B19A3A3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联赛总得确定谁能来、谁不能来，不是吗？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1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5000">
        <p14:pan dir="u"/>
      </p:transition>
    </mc:Choice>
    <mc:Fallback xmlns="">
      <p:transition spd="slow" advClick="0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722E8-5A9C-4895-84BB-E984970B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名额分配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0E9E17-0475-46CB-8A00-924811203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本届联赛将会有</a:t>
            </a:r>
            <a:r>
              <a:rPr lang="en-US" altLang="zh-CN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100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名选手参赛。</a:t>
            </a:r>
            <a:endParaRPr lang="en-US" altLang="zh-CN" dirty="0">
              <a:solidFill>
                <a:schemeClr val="bg1"/>
              </a:solidFill>
              <a:latin typeface="思源宋体" panose="02020400000000000000" pitchFamily="18" charset="-122"/>
              <a:ea typeface="思源宋体" panose="02020400000000000000" pitchFamily="18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名额分为</a:t>
            </a:r>
            <a:r>
              <a:rPr lang="en-US" altLang="zh-CN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A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B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C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D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E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五类。</a:t>
            </a:r>
            <a:endParaRPr lang="en-US" altLang="zh-CN" dirty="0">
              <a:solidFill>
                <a:schemeClr val="bg1"/>
              </a:solidFill>
              <a:latin typeface="思源宋体" panose="02020400000000000000" pitchFamily="18" charset="-122"/>
              <a:ea typeface="思源宋体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A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类名额（</a:t>
            </a:r>
            <a:r>
              <a:rPr lang="en-US" altLang="zh-CN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17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名）：常驻组</a:t>
            </a:r>
            <a:endParaRPr lang="en-US" altLang="zh-CN" dirty="0">
              <a:solidFill>
                <a:schemeClr val="bg1"/>
              </a:solidFill>
              <a:latin typeface="思源宋体" panose="02020400000000000000" pitchFamily="18" charset="-122"/>
              <a:ea typeface="思源宋体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B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类名额（</a:t>
            </a:r>
            <a:r>
              <a:rPr lang="en-US" altLang="zh-CN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43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名）：纯色（非常驻）组</a:t>
            </a:r>
            <a:endParaRPr lang="en-US" altLang="zh-CN" dirty="0">
              <a:solidFill>
                <a:schemeClr val="bg1"/>
              </a:solidFill>
              <a:latin typeface="思源宋体" panose="02020400000000000000" pitchFamily="18" charset="-122"/>
              <a:ea typeface="思源宋体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C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类名额（</a:t>
            </a:r>
            <a:r>
              <a:rPr lang="en-US" altLang="zh-CN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25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名）：粉丝组</a:t>
            </a:r>
            <a:endParaRPr lang="en-US" altLang="zh-CN" dirty="0">
              <a:solidFill>
                <a:schemeClr val="bg1"/>
              </a:solidFill>
              <a:latin typeface="思源宋体" panose="02020400000000000000" pitchFamily="18" charset="-122"/>
              <a:ea typeface="思源宋体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D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类名额（</a:t>
            </a:r>
            <a:r>
              <a:rPr lang="en-US" altLang="zh-CN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名）：特殊组</a:t>
            </a:r>
            <a:endParaRPr lang="en-US" altLang="zh-CN" dirty="0">
              <a:solidFill>
                <a:schemeClr val="bg1"/>
              </a:solidFill>
              <a:latin typeface="思源宋体" panose="02020400000000000000" pitchFamily="18" charset="-122"/>
              <a:ea typeface="思源宋体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E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类名额（</a:t>
            </a:r>
            <a:r>
              <a:rPr lang="en-US" altLang="zh-CN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5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名）：嘉宾组</a:t>
            </a:r>
          </a:p>
        </p:txBody>
      </p:sp>
    </p:spTree>
    <p:extLst>
      <p:ext uri="{BB962C8B-B14F-4D97-AF65-F5344CB8AC3E}">
        <p14:creationId xmlns:p14="http://schemas.microsoft.com/office/powerpoint/2010/main" val="337143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5000">
        <p14:pan dir="u"/>
      </p:transition>
    </mc:Choice>
    <mc:Fallback xmlns="">
      <p:transition spd="slow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1A028-4839-460A-ACDB-40264904D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名额分配（</a:t>
            </a:r>
            <a:r>
              <a:rPr lang="en-US" altLang="zh-CN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A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375120-72E5-42F1-8E7D-6A78B5DE3DE8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这里是人气很高，每届联赛必参加的</a:t>
            </a:r>
            <a:r>
              <a:rPr lang="en-US" altLang="zh-CN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17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个球。</a:t>
            </a:r>
            <a:endParaRPr lang="en-US" altLang="zh-CN" dirty="0">
              <a:solidFill>
                <a:schemeClr val="bg1"/>
              </a:solidFill>
              <a:latin typeface="思源宋体" panose="02020400000000000000" pitchFamily="18" charset="-122"/>
              <a:ea typeface="思源宋体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TA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们分别是：</a:t>
            </a:r>
            <a:endParaRPr lang="en-US" altLang="zh-CN" dirty="0">
              <a:solidFill>
                <a:schemeClr val="bg1"/>
              </a:solidFill>
              <a:latin typeface="思源宋体" panose="02020400000000000000" pitchFamily="18" charset="-122"/>
              <a:ea typeface="思源宋体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ln>
                  <a:solidFill>
                    <a:schemeClr val="bg1"/>
                  </a:solidFill>
                </a:ln>
                <a:latin typeface="思源宋体" panose="02020400000000000000" pitchFamily="18" charset="-122"/>
                <a:ea typeface="思源宋体" panose="02020400000000000000" pitchFamily="18" charset="-122"/>
              </a:rPr>
              <a:t>Black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C0C0C0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Silver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808080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Gray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White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800000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Maroon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Red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800080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Purple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FF00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Magenta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008000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Green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00FF00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Lime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808000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Olive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FFFF00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Yellow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000080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Navy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0000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Blue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008080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Teal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00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Cyan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FFA500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Orange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。</a:t>
            </a:r>
            <a:endParaRPr lang="en-US" altLang="zh-CN" dirty="0">
              <a:solidFill>
                <a:schemeClr val="bg1"/>
              </a:solidFill>
              <a:latin typeface="思源宋体" panose="02020400000000000000" pitchFamily="18" charset="-122"/>
              <a:ea typeface="思源宋体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TA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们会和</a:t>
            </a:r>
            <a:r>
              <a:rPr lang="en-US" altLang="zh-CN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B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组一起参加纯色预赛，但不会占用</a:t>
            </a:r>
            <a:r>
              <a:rPr lang="en-US" altLang="zh-CN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B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类名额。</a:t>
            </a:r>
          </a:p>
        </p:txBody>
      </p:sp>
    </p:spTree>
    <p:extLst>
      <p:ext uri="{BB962C8B-B14F-4D97-AF65-F5344CB8AC3E}">
        <p14:creationId xmlns:p14="http://schemas.microsoft.com/office/powerpoint/2010/main" val="388325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5000">
        <p14:pan dir="u"/>
      </p:transition>
    </mc:Choice>
    <mc:Fallback xmlns="">
      <p:transition spd="slow" advClick="0" advTm="5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1A028-4839-460A-ACDB-40264904D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名额分配（</a:t>
            </a:r>
            <a:r>
              <a:rPr lang="en-US" altLang="zh-CN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B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375120-72E5-42F1-8E7D-6A78B5DE3DE8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这里是常见（不一定）并且要参加预赛的</a:t>
            </a:r>
            <a:r>
              <a:rPr lang="en-US" altLang="zh-CN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121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个球。</a:t>
            </a:r>
            <a:endParaRPr lang="en-US" altLang="zh-CN" dirty="0">
              <a:solidFill>
                <a:schemeClr val="bg1"/>
              </a:solidFill>
              <a:latin typeface="思源宋体" panose="02020400000000000000" pitchFamily="18" charset="-122"/>
              <a:ea typeface="思源宋体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TA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们分别是：</a:t>
            </a:r>
            <a:endParaRPr lang="en-US" altLang="zh-CN" dirty="0">
              <a:solidFill>
                <a:schemeClr val="bg1"/>
              </a:solidFill>
              <a:latin typeface="思源宋体" panose="02020400000000000000" pitchFamily="18" charset="-122"/>
              <a:ea typeface="思源宋体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0F8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Aliceblue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FAEBD7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Antiquewhite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7FFFD4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Aquamarine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F0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Azure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F5F5DC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Beige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FFE4C4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Bisque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FFEBCD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Blanchedalmond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8A2BE2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Blueviolet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A52A2A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Brown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DEB887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Burlywood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5F9EA0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Cadetblue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7FFF00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Chartreuse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D2691E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Chocolate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FF7F50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Coral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6495ED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Cornflowerblue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FFF8DC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Cornsilk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DC143C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Crimson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00008B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Darkblue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008B8B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Darkcyan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B8860B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Darkgoldenrod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A9A9A9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Darkgray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006400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Darkgreen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BDB76B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Darkkhaki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8B008B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Darkmagenta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556B2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Darkolivegreen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FF8C00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Darkorange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9932CC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Darkorchid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8B0000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Darkred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E9967A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Darksalmon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8FBC8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Darkseagreen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endParaRPr lang="en-US" altLang="zh-CN" dirty="0">
              <a:solidFill>
                <a:schemeClr val="bg1"/>
              </a:solidFill>
              <a:latin typeface="思源宋体" panose="02020400000000000000" pitchFamily="18" charset="-122"/>
              <a:ea typeface="思源宋体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633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10000">
        <p14:pan dir="u"/>
      </p:transition>
    </mc:Choice>
    <mc:Fallback xmlns="">
      <p:transition spd="slow" advClick="0" advTm="10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1A028-4839-460A-ACDB-40264904D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名额分配（</a:t>
            </a:r>
            <a:r>
              <a:rPr lang="en-US" altLang="zh-CN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B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375120-72E5-42F1-8E7D-6A78B5DE3DE8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483D8B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Darkslateblue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2F4F4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Darkslategray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00CED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Darkturquoise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9400D3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Darkviolet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FF1493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Deeppink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00B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Deepskyblue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696969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Dimgray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1E90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Dodgerblue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B22222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Firebrick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FFFAF0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Floralwhite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228B22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Forestgreen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DCDCDC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Gainsboro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F8F8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Ghostwhite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FFD700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Gold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DAA520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Goldenrod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ADFF2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Greenyellow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F0FFF0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Honeydew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FF69B4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Hotpink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CD5C5C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Indianred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4B0082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Indigo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FFFFF0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Ivory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F0E68C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Khaki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E6E6FA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Lavender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FFF0F5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Lavenderblush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7CFC00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Lawngreen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FFFACD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Lemonchiffon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ADD8E6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Lightblue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F08080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Lightcoral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E0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Lightcyan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FAFAD2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Lightgoldenrodyellow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D3D3D3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Lightgray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90EE90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Lightgreen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FFB6C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Lightpink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FFA07A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Lightsalmon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20B2AA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Lightseagreen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87CEFA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Lightskyblue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778899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Lightslategray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B0C4DE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Lightsteelblue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FFFFE0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Lightyellow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32CD32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Limegreen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endParaRPr lang="en-US" altLang="zh-CN" dirty="0">
              <a:solidFill>
                <a:schemeClr val="bg1"/>
              </a:solidFill>
              <a:latin typeface="思源宋体" panose="02020400000000000000" pitchFamily="18" charset="-122"/>
              <a:ea typeface="思源宋体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026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10000">
        <p14:pan dir="u"/>
      </p:transition>
    </mc:Choice>
    <mc:Fallback xmlns="">
      <p:transition spd="slow" advClick="0" advTm="10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1A028-4839-460A-ACDB-40264904D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名额分配（</a:t>
            </a:r>
            <a:r>
              <a:rPr lang="en-US" altLang="zh-CN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B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375120-72E5-42F1-8E7D-6A78B5DE3DE8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FAF0E6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Linen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66CDAA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Mediumaquamarine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0000CD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Mediumblue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BA55D3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Mediumorchid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9370DB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Mediumpurple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3CB37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Mediumseagreen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7B68EE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Mediumslateblue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00FA9A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Mediumspringgreen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48D1CC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Mediumturquoise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C71585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Mediumvioletred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191970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Midnightblue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F5FFFA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Mintcream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FFE4E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Mistyrose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FFE4B5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Moccasin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FFDEAD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Navajowhite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FDF5E6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Oldlace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6B8E23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Olivedrab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FF4500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Orangered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DA70D6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Orchid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EEE8AA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Palegoldenrod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98FB98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Palegreen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AFEEEE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Paleturquoise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DB7093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Palevioletred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FFEFD5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Papayawhip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FFDAB9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Peachpuff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CD853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Peru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FFC0CB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Pink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DDA0DD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Plum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B0E0E6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Powderblue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BC8F8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Rosybrown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4169E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Royalblue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8B4513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Saddlebrown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FA8072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Salmon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F4A460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Sandybrown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2E8B57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Seagreen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FFF5EE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Seashell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A0522D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Sienna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87CEEB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Skyblue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6A5ACD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Slateblue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708090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Slategray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FFFAFA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Snow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00FF7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Springgreen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4682B4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Steelblue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D2B48C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Tan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D8BFD8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Thistle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FF6347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Tomato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40E0D0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Turquoise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EE82EE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Violet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F5DEB3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Wheat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F5F5F5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Whitesmoke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9ACD32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Yellowgreen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。</a:t>
            </a:r>
            <a:endParaRPr lang="en-US" altLang="zh-CN" dirty="0">
              <a:solidFill>
                <a:schemeClr val="bg1"/>
              </a:solidFill>
              <a:latin typeface="思源宋体" panose="02020400000000000000" pitchFamily="18" charset="-122"/>
              <a:ea typeface="思源宋体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078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10000">
        <p14:pan dir="u"/>
      </p:transition>
    </mc:Choice>
    <mc:Fallback xmlns="">
      <p:transition spd="slow" advClick="0" advTm="10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1A028-4839-460A-ACDB-40264904D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名额分配（</a:t>
            </a:r>
            <a:r>
              <a:rPr lang="en-US" altLang="zh-CN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B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375120-72E5-42F1-8E7D-6A78B5DE3DE8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TA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们会参加纯色预赛，按照预赛成绩选取前</a:t>
            </a:r>
            <a:r>
              <a:rPr lang="en-US" altLang="zh-CN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43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个球进入正赛。</a:t>
            </a:r>
            <a:endParaRPr lang="en-US" altLang="zh-CN" dirty="0">
              <a:solidFill>
                <a:schemeClr val="bg1"/>
              </a:solidFill>
              <a:latin typeface="思源宋体" panose="02020400000000000000" pitchFamily="18" charset="-122"/>
              <a:ea typeface="思源宋体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589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5000">
        <p14:pan dir="u"/>
      </p:transition>
    </mc:Choice>
    <mc:Fallback xmlns="">
      <p:transition spd="slow" advClick="0" advTm="5000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809</Words>
  <Application>Microsoft Office PowerPoint</Application>
  <PresentationFormat>宽屏</PresentationFormat>
  <Paragraphs>49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思源宋体</vt:lpstr>
      <vt:lpstr>Arial</vt:lpstr>
      <vt:lpstr>Office 主题​​</vt:lpstr>
      <vt:lpstr>01bit弹珠联赛</vt:lpstr>
      <vt:lpstr>前言</vt:lpstr>
      <vt:lpstr>名额分配</vt:lpstr>
      <vt:lpstr>名额分配</vt:lpstr>
      <vt:lpstr>名额分配（A）</vt:lpstr>
      <vt:lpstr>名额分配（B）</vt:lpstr>
      <vt:lpstr>名额分配（B）</vt:lpstr>
      <vt:lpstr>名额分配（B）</vt:lpstr>
      <vt:lpstr>名额分配（B）</vt:lpstr>
      <vt:lpstr>名额分配（C）</vt:lpstr>
      <vt:lpstr>名额分配（D）</vt:lpstr>
      <vt:lpstr>名额分配（E）</vt:lpstr>
      <vt:lpstr>文件分享</vt:lpstr>
      <vt:lpstr>文件分享</vt:lpstr>
      <vt:lpstr>谢谢观看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01bit弹珠联赛</dc:title>
  <dc:creator>DELL</dc:creator>
  <cp:lastModifiedBy>DELL</cp:lastModifiedBy>
  <cp:revision>16</cp:revision>
  <dcterms:created xsi:type="dcterms:W3CDTF">2024-07-22T12:20:08Z</dcterms:created>
  <dcterms:modified xsi:type="dcterms:W3CDTF">2024-07-29T12:21:43Z</dcterms:modified>
</cp:coreProperties>
</file>