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8E155F1-1440-4647-A9EE-FC3F0ADD57E2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8B4D53-46D7-449D-96B3-315C4984DAA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DBC981F-4954-43FE-8AE5-1F4F20EF03E0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CB194A-E4C1-4D8C-B363-9C38C07EB9D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www.guimp.com/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0" descr=""/>
          <p:cNvPicPr/>
          <p:nvPr/>
        </p:nvPicPr>
        <p:blipFill>
          <a:blip r:embed="rId1"/>
          <a:stretch/>
        </p:blipFill>
        <p:spPr>
          <a:xfrm>
            <a:off x="457200" y="1589760"/>
            <a:ext cx="3333240" cy="771120"/>
          </a:xfrm>
          <a:prstGeom prst="rect">
            <a:avLst/>
          </a:prstGeom>
          <a:ln>
            <a:noFill/>
          </a:ln>
        </p:spPr>
      </p:pic>
      <p:pic>
        <p:nvPicPr>
          <p:cNvPr id="83" name="Picture 1" descr=""/>
          <p:cNvPicPr/>
          <p:nvPr/>
        </p:nvPicPr>
        <p:blipFill>
          <a:blip r:embed="rId2"/>
          <a:stretch/>
        </p:blipFill>
        <p:spPr>
          <a:xfrm>
            <a:off x="457200" y="2477520"/>
            <a:ext cx="3514320" cy="119988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3"/>
          <a:stretch/>
        </p:blipFill>
        <p:spPr>
          <a:xfrm>
            <a:off x="457200" y="4086360"/>
            <a:ext cx="3590640" cy="13712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615960" y="442080"/>
            <a:ext cx="4786560" cy="11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IN" sz="2400" spc="-1" strike="noStrike" u="sng">
                <a:solidFill>
                  <a:srgbClr val="000000"/>
                </a:solidFill>
                <a:uFillTx/>
                <a:latin typeface="Arial Black"/>
                <a:ea typeface="Calibri"/>
              </a:rPr>
              <a:t>OS PROJECT ON WGET SCRIPT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By Nishant Jain(169105117)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Introduction to the code: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2868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4439880" y="3767760"/>
            <a:ext cx="2908440" cy="5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lvl="1" marL="457200">
              <a:lnSpc>
                <a:spcPct val="100000"/>
              </a:lnSpc>
              <a:buClr>
                <a:srgbClr val="333333"/>
              </a:buClr>
              <a:buFont typeface="StarSymbol"/>
              <a:buAutoNum type="arabicPeriod"/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Code is stored on Desktop.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156560" y="5555880"/>
            <a:ext cx="479268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The User interface is User friendly and provides 2 options.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Symbol" charset="2"/>
              <a:buChar char=""/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Quick download.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Symbol" charset="2"/>
              <a:buChar char=""/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Mirror download.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0" y="457200"/>
            <a:ext cx="5333760" cy="27237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0" y="3446280"/>
            <a:ext cx="12191760" cy="29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Tx/>
                <a:latin typeface="Arial"/>
                <a:ea typeface="Times New Roman"/>
              </a:rPr>
              <a:t>Theory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Wget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utility which retrieves files from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World Wide Web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(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WWW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) using widely used protocols like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HTTP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,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HTTPS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and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FTP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.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Wget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utility is freely available package and license is under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GNU GPL License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. This utility can be install any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Unix-like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Operating system including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Windows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and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MAC OS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.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It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’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s a non-interactive command line tool. Main feature of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Wget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of its robustness. It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’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s designed in such way so that it works in slow or unstable network connections.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333333"/>
                </a:solidFill>
                <a:latin typeface="Arial"/>
                <a:ea typeface="Times New Roman"/>
              </a:rPr>
              <a:t>Wget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automatically start download where it was left off in case of network problem. Also downloads file recursively. It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’</a:t>
            </a: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Times New Roman"/>
              </a:rPr>
              <a:t>ll keep trying until file has be retrieved completely.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333333"/>
                </a:solidFill>
                <a:latin typeface="Arial"/>
                <a:ea typeface="Calibri"/>
              </a:rPr>
              <a:t>to get a complete mirror of a website you can simply use the following switch which takes away the necessity for using the -r -k and -l switches.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wget -m </a:t>
            </a:r>
            <a:r>
              <a:rPr b="0" i="1" lang="en-IN" sz="1300" spc="-1" strike="noStrike">
                <a:solidFill>
                  <a:srgbClr val="0563c1"/>
                </a:solidFill>
                <a:latin typeface="Arial"/>
                <a:ea typeface="Calibri"/>
                <a:hlinkClick r:id="rId2"/>
              </a:rPr>
              <a:t>www.guimp.com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272727"/>
                </a:solidFill>
                <a:latin typeface="Arial"/>
                <a:ea typeface="Calibri"/>
              </a:rPr>
              <a:t>The script in the test1.sh has two features which provides users with two downloading options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 u="sng">
                <a:solidFill>
                  <a:srgbClr val="272727"/>
                </a:solidFill>
                <a:uFillTx/>
                <a:latin typeface="Arial"/>
                <a:ea typeface="Calibri"/>
              </a:rPr>
              <a:t>QUICK DOWLOAD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single url -&gt; cd imp/ &amp;&amp; wget -cr -t10 "$url" || exit 1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174960" y="564840"/>
            <a:ext cx="4276440" cy="2682360"/>
          </a:xfrm>
          <a:prstGeom prst="rect">
            <a:avLst/>
          </a:prstGeom>
          <a:ln>
            <a:noFill/>
          </a:ln>
        </p:spPr>
      </p:pic>
      <p:pic>
        <p:nvPicPr>
          <p:cNvPr id="93" name="Picture 4" descr=""/>
          <p:cNvPicPr/>
          <p:nvPr/>
        </p:nvPicPr>
        <p:blipFill>
          <a:blip r:embed="rId2"/>
          <a:stretch/>
        </p:blipFill>
        <p:spPr>
          <a:xfrm>
            <a:off x="174960" y="3416760"/>
            <a:ext cx="4276440" cy="27356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65680" y="138240"/>
            <a:ext cx="11931120" cy="96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multiple url-&gt; cd imp/many &amp;&amp; wget -cr -t10 -i "$path" || exit 1 &amp;&amp; cd ..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The file actually gets downloaded recursively for up to 5 levels which is suitable for viewing a site’s pages but not all. But it saves a lot of time in downloading and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space.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74960" y="3247560"/>
            <a:ext cx="121917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4160160" y="6138000"/>
            <a:ext cx="4221000" cy="48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IN" sz="1300" spc="-1" strike="noStrike" u="sng">
                <a:solidFill>
                  <a:srgbClr val="272727"/>
                </a:solidFill>
                <a:uFillTx/>
                <a:latin typeface="Arial"/>
                <a:ea typeface="Calibri"/>
              </a:rPr>
              <a:t>MIRROR DOWNLOAD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single url -&gt; cd imp/ &amp;&amp; wget -cm -t10 "$url" || exit 1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12" descr=""/>
          <p:cNvPicPr/>
          <p:nvPr/>
        </p:nvPicPr>
        <p:blipFill>
          <a:blip r:embed="rId1"/>
          <a:stretch/>
        </p:blipFill>
        <p:spPr>
          <a:xfrm>
            <a:off x="147960" y="1667520"/>
            <a:ext cx="5314680" cy="685440"/>
          </a:xfrm>
          <a:prstGeom prst="rect">
            <a:avLst/>
          </a:prstGeom>
          <a:ln>
            <a:noFill/>
          </a:ln>
        </p:spPr>
      </p:pic>
      <p:pic>
        <p:nvPicPr>
          <p:cNvPr id="98" name="Picture 6" descr=""/>
          <p:cNvPicPr/>
          <p:nvPr/>
        </p:nvPicPr>
        <p:blipFill>
          <a:blip r:embed="rId2"/>
          <a:stretch/>
        </p:blipFill>
        <p:spPr>
          <a:xfrm>
            <a:off x="147960" y="2810520"/>
            <a:ext cx="4343040" cy="2533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921240" y="1058400"/>
            <a:ext cx="10644840" cy="761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i="1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multiple url-&gt; cd imp/many &amp;&amp; wget -cm -t10 -i "$path" || exit 1 &amp;&amp; cd ..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To get a complete mirror of a website you can simply use the following switch which takes away the necessity for using the -r -k and -l switches.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47960" y="2353320"/>
            <a:ext cx="121917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235440" y="5229360"/>
            <a:ext cx="11169000" cy="68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Specifications to test1.sh program-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In case of any failure the script is coded in such a way that it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 exits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from the code displaying the error message and doesn’t proceed further in the code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making it user friendly.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8" descr=""/>
          <p:cNvPicPr/>
          <p:nvPr/>
        </p:nvPicPr>
        <p:blipFill>
          <a:blip r:embed="rId1"/>
          <a:stretch/>
        </p:blipFill>
        <p:spPr>
          <a:xfrm>
            <a:off x="38160" y="0"/>
            <a:ext cx="4495320" cy="2609640"/>
          </a:xfrm>
          <a:prstGeom prst="rect">
            <a:avLst/>
          </a:prstGeom>
          <a:ln>
            <a:noFill/>
          </a:ln>
        </p:spPr>
      </p:pic>
      <p:pic>
        <p:nvPicPr>
          <p:cNvPr id="103" name="Picture 9" descr=""/>
          <p:cNvPicPr/>
          <p:nvPr/>
        </p:nvPicPr>
        <p:blipFill>
          <a:blip r:embed="rId2"/>
          <a:stretch/>
        </p:blipFill>
        <p:spPr>
          <a:xfrm>
            <a:off x="65880" y="3486240"/>
            <a:ext cx="4571640" cy="255240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92880" y="2614320"/>
            <a:ext cx="11726280" cy="96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The 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–c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or 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–continue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is used to download the web pages if the pages were already in the process of download and somehow the code failed and exited the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program. 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The 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–t10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here signifies and restricts the code to do only maximum of only 10 or at least 10 tries before failing and notifying the user, evident from the snippets.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57680" y="6168240"/>
            <a:ext cx="11875680" cy="68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Imp is the folder where the original web files are saved and the tar and zipped files are saved in the backup folder which is a new directory.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The –i here is used for downloading the files from a .txt files incase if the user wants to download multiple web pages or if he wants to download the web pages’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user desires all at once.   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17800" y="186120"/>
            <a:ext cx="1107792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The next phase of the code was to tar and gzip the downloaded web files and saving them in new directory.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A 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TAR.GZ 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file is a </a:t>
            </a:r>
            <a:r>
              <a:rPr b="0" lang="en-IN" sz="1300" spc="-1" strike="noStrike">
                <a:solidFill>
                  <a:srgbClr val="ff0000"/>
                </a:solidFill>
                <a:latin typeface="Arial"/>
                <a:ea typeface="Calibri"/>
              </a:rPr>
              <a:t>TAR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 archive compressed with the standard GNU zip (gzip) compression algorithm. It contains one or more compressed files and is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commonly used on Unix operating systems to package files, programs, and installers.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single url-&gt; tar -zvcf "$url".tgz "$url" || exit 1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Calibri"/>
              </a:rPr>
              <a:t>For multiple url-&gt; tar -zvcf many.tgz many || exit 1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Times New Roman"/>
              </a:rPr>
              <a:t>tar zvcf file.tar.gz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Times New Roman"/>
              </a:rPr>
              <a:t>The letters are: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0" lang="en-IN" sz="1200" spc="-1" strike="noStrike">
                <a:solidFill>
                  <a:srgbClr val="ff0000"/>
                </a:solidFill>
                <a:latin typeface="inherit"/>
                <a:ea typeface="Times New Roman"/>
              </a:rPr>
              <a:t>z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Times New Roman"/>
              </a:rPr>
              <a:t> - gun zip the input.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0" lang="en-IN" sz="1200" spc="-1" strike="noStrike">
                <a:solidFill>
                  <a:srgbClr val="ff0000"/>
                </a:solidFill>
                <a:latin typeface="inherit"/>
                <a:ea typeface="Times New Roman"/>
              </a:rPr>
              <a:t>f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Times New Roman"/>
              </a:rPr>
              <a:t>- Read from a file, not stdin.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ff0000"/>
                </a:solidFill>
                <a:latin typeface="inherit"/>
                <a:ea typeface="Times New Roman"/>
              </a:rPr>
              <a:t>c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–</a:t>
            </a:r>
            <a:r>
              <a:rPr b="0" lang="en-IN" sz="1300" spc="-1" strike="noStrike">
                <a:solidFill>
                  <a:srgbClr val="272727"/>
                </a:solidFill>
                <a:latin typeface="inherit"/>
                <a:ea typeface="Times New Roman"/>
              </a:rPr>
              <a:t> Creates a new .tar archive file.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0" lang="en-IN" sz="1300" spc="-1" strike="noStrike">
                <a:solidFill>
                  <a:srgbClr val="ff0000"/>
                </a:solidFill>
                <a:latin typeface="inherit"/>
                <a:ea typeface="Times New Roman"/>
              </a:rPr>
              <a:t>v</a:t>
            </a:r>
            <a:r>
              <a:rPr b="0" lang="en-IN" sz="1300" spc="-1" strike="noStrike">
                <a:solidFill>
                  <a:srgbClr val="272727"/>
                </a:solidFill>
                <a:latin typeface="Calibri"/>
                <a:ea typeface="Times New Roman"/>
              </a:rPr>
              <a:t> –</a:t>
            </a:r>
            <a:r>
              <a:rPr b="0" lang="en-IN" sz="1300" spc="-1" strike="noStrike">
                <a:solidFill>
                  <a:srgbClr val="272727"/>
                </a:solidFill>
                <a:latin typeface="inherit"/>
                <a:ea typeface="Times New Roman"/>
              </a:rPr>
              <a:t> Verbosely show the .tar file progress.</a:t>
            </a:r>
            <a:endParaRPr b="0" lang="en-IN" sz="13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1050" spc="-1" strike="noStrike">
                <a:solidFill>
                  <a:srgbClr val="272727"/>
                </a:solidFill>
                <a:latin typeface="inherit"/>
                <a:ea typeface="Times New Roman"/>
              </a:rPr>
              <a:t>Refernces: internet</a:t>
            </a:r>
            <a:endParaRPr b="0" lang="en-IN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50" spc="-1" strike="noStrike">
              <a:latin typeface="Arial"/>
            </a:endParaRPr>
          </a:p>
        </p:txBody>
      </p:sp>
      <p:pic>
        <p:nvPicPr>
          <p:cNvPr id="108" name="Picture 7" descr=""/>
          <p:cNvPicPr/>
          <p:nvPr/>
        </p:nvPicPr>
        <p:blipFill>
          <a:blip r:embed="rId1"/>
          <a:stretch/>
        </p:blipFill>
        <p:spPr>
          <a:xfrm>
            <a:off x="140760" y="3264480"/>
            <a:ext cx="4905000" cy="2895120"/>
          </a:xfrm>
          <a:prstGeom prst="rect">
            <a:avLst/>
          </a:prstGeom>
          <a:ln>
            <a:noFill/>
          </a:ln>
        </p:spPr>
      </p:pic>
      <p:sp>
        <p:nvSpPr>
          <p:cNvPr id="109" name="CustomShape 2"/>
          <p:cNvSpPr/>
          <p:nvPr/>
        </p:nvSpPr>
        <p:spPr>
          <a:xfrm>
            <a:off x="140760" y="5716080"/>
            <a:ext cx="121917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990240" y="1100160"/>
            <a:ext cx="5985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1" lang="en-IN" sz="2200" spc="-1" strike="noStrike" u="sng">
                <a:solidFill>
                  <a:srgbClr val="000000"/>
                </a:solidFill>
                <a:uFillTx/>
                <a:latin typeface="Arial"/>
                <a:ea typeface="Calibri"/>
              </a:rPr>
              <a:t>ADDITIONAL SNIPPETS OF THE PROGRAM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111" name="Picture 11" descr=""/>
          <p:cNvPicPr/>
          <p:nvPr/>
        </p:nvPicPr>
        <p:blipFill>
          <a:blip r:embed="rId1"/>
          <a:stretch/>
        </p:blipFill>
        <p:spPr>
          <a:xfrm>
            <a:off x="1390680" y="2406960"/>
            <a:ext cx="5162040" cy="271440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457200" y="3171960"/>
            <a:ext cx="12191760" cy="456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4731120" cy="3673800"/>
          </a:xfrm>
          <a:prstGeom prst="rect">
            <a:avLst/>
          </a:prstGeom>
          <a:ln>
            <a:noFill/>
          </a:ln>
        </p:spPr>
      </p:pic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7185240" y="0"/>
            <a:ext cx="5006520" cy="3928680"/>
          </a:xfrm>
          <a:prstGeom prst="rect">
            <a:avLst/>
          </a:prstGeom>
          <a:ln>
            <a:noFill/>
          </a:ln>
        </p:spPr>
      </p:pic>
      <p:pic>
        <p:nvPicPr>
          <p:cNvPr id="115" name="Picture 3" descr=""/>
          <p:cNvPicPr/>
          <p:nvPr/>
        </p:nvPicPr>
        <p:blipFill>
          <a:blip r:embed="rId3"/>
          <a:stretch/>
        </p:blipFill>
        <p:spPr>
          <a:xfrm>
            <a:off x="2778480" y="3429000"/>
            <a:ext cx="5053680" cy="33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662560" y="2891160"/>
            <a:ext cx="981612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9600" spc="-1" strike="noStrike">
                <a:solidFill>
                  <a:srgbClr val="000000"/>
                </a:solidFill>
                <a:latin typeface="Bernard MT Condensed"/>
              </a:rPr>
              <a:t>Thank You</a:t>
            </a:r>
            <a:endParaRPr b="0" lang="en-IN" sz="9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LibreOffice/6.0.3.2$Linux_X86_64 LibreOffice_project/00m0$Build-2</Application>
  <Words>355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2018-05-01T06:47:34Z</dcterms:created>
  <dc:creator>anupam00717@gmail.com</dc:creator>
  <dc:description/>
  <dc:language>en-IN</dc:language>
  <cp:lastModifiedBy/>
  <dcterms:modified xsi:type="dcterms:W3CDTF">2018-10-15T00:28:22Z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