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3FF0-E174-201F-62C6-EA2B859D4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63AB-A2CB-471D-5208-9A1D73408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Final project by </a:t>
            </a:r>
            <a:r>
              <a:rPr lang="en-US" cap="none" dirty="0" err="1"/>
              <a:t>Deyi</a:t>
            </a:r>
            <a:r>
              <a:rPr lang="en-US" cap="none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64274674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081-BF17-FD2F-0425-2A27BB1B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686D-A8C6-DD93-6E3E-5B355898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sz="2800" b="0" i="0" dirty="0">
                <a:solidFill>
                  <a:srgbClr val="BDC1C6"/>
                </a:solidFill>
                <a:effectLst/>
                <a:latin typeface="Inter"/>
              </a:rPr>
              <a:t>New users on Airbnb can book a place to stay in 34,000+ cities across 190+ countries. By accurately predicting 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Inter"/>
              </a:rPr>
              <a:t>where a new user will book their FIRST travel experience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Inter"/>
              </a:rPr>
              <a:t>, Airbnb can share more personalized content with their community, decrease the average time to first booking, and better forecast demand.</a:t>
            </a:r>
          </a:p>
        </p:txBody>
      </p:sp>
    </p:spTree>
    <p:extLst>
      <p:ext uri="{BB962C8B-B14F-4D97-AF65-F5344CB8AC3E}">
        <p14:creationId xmlns:p14="http://schemas.microsoft.com/office/powerpoint/2010/main" val="289525479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3B60-DC69-ECC8-D3C1-62984834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5400" dirty="0"/>
              <a:t>Evaluation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AABA-D6C9-9368-E7BE-1C7E8C0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Inter"/>
              </a:rPr>
              <a:t>The evaluation metric for this competition is 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Inter"/>
              </a:rPr>
              <a:t>NDCG</a:t>
            </a:r>
            <a:r>
              <a:rPr lang="en-US" sz="2400" b="0" i="0" u="none" strike="noStrike" dirty="0">
                <a:effectLst/>
                <a:latin typeface="Inter"/>
              </a:rPr>
              <a:t> (Normalized discounted cumulative gain)</a:t>
            </a:r>
            <a:r>
              <a:rPr lang="en-US" sz="2400" u="none" strike="noStrike" dirty="0">
                <a:latin typeface="Inter"/>
              </a:rPr>
              <a:t> </a:t>
            </a:r>
            <a:r>
              <a:rPr lang="en-US" sz="2400" b="0" i="0" dirty="0">
                <a:effectLst/>
                <a:latin typeface="Inter"/>
              </a:rPr>
              <a:t>where k=5. NDCG is calculated as the formula on the right.</a:t>
            </a:r>
            <a:endParaRPr lang="en-US" sz="2400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8" name="Picture 17" descr="A mathematical equation with white text&#10;&#10;Description automatically generated">
            <a:extLst>
              <a:ext uri="{FF2B5EF4-FFF2-40B4-BE49-F238E27FC236}">
                <a16:creationId xmlns:a16="http://schemas.microsoft.com/office/drawing/2014/main" id="{4FD6FACC-F91A-023C-A953-2FDDA15C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1228551"/>
            <a:ext cx="5454122" cy="151351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black background with white letters and numbers&#10;&#10;Description automatically generated">
            <a:extLst>
              <a:ext uri="{FF2B5EF4-FFF2-40B4-BE49-F238E27FC236}">
                <a16:creationId xmlns:a16="http://schemas.microsoft.com/office/drawing/2014/main" id="{81A78BD6-7BFC-008D-4B8A-AD77B9D1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4111564"/>
            <a:ext cx="5454122" cy="151351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84083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6229D-2504-9115-D6E5-4572AB2C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>
                <a:solidFill>
                  <a:srgbClr val="FFFFFF"/>
                </a:solidFill>
              </a:rPr>
              <a:t>procedure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Workflow">
            <a:extLst>
              <a:ext uri="{FF2B5EF4-FFF2-40B4-BE49-F238E27FC236}">
                <a16:creationId xmlns:a16="http://schemas.microsoft.com/office/drawing/2014/main" id="{2836270B-FB10-9EB1-0165-4494DF67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C12E-4502-2F2C-A065-4A6695F4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84E-544A-3818-EA23-F6188958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Best score on Kaggle (NDCG): 0.82970</a:t>
            </a:r>
          </a:p>
          <a:p>
            <a:r>
              <a:rPr lang="en-US" sz="2400" dirty="0"/>
              <a:t>Initial score of a Single Large Model: 0.77973</a:t>
            </a:r>
          </a:p>
          <a:p>
            <a:r>
              <a:rPr lang="en-US" sz="2400" dirty="0"/>
              <a:t>Comparison with the Best Publicly Available Code:</a:t>
            </a:r>
            <a:r>
              <a:rPr lang="zh-CN" altLang="en-US" sz="2400" dirty="0"/>
              <a:t> </a:t>
            </a:r>
            <a:r>
              <a:rPr lang="en-US" altLang="zh-CN" sz="2400" dirty="0"/>
              <a:t>0.88682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1996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28B-8F60-0071-D814-0D1F322E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</a:t>
            </a:r>
            <a:r>
              <a:rPr lang="zh-CN" altLang="en-US" sz="4800" dirty="0"/>
              <a:t> </a:t>
            </a:r>
            <a:r>
              <a:rPr lang="en-US" altLang="zh-CN" sz="4800" dirty="0"/>
              <a:t>his/her code better?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B1AC-D04A-2C26-091F-46D07362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Detailed Session Data Processing</a:t>
            </a:r>
            <a:r>
              <a:rPr lang="zh-CN" altLang="en-US" sz="2400" dirty="0"/>
              <a:t> </a:t>
            </a:r>
            <a:r>
              <a:rPr lang="en-US" altLang="zh-CN" sz="2400" dirty="0"/>
              <a:t>and more included session features</a:t>
            </a:r>
            <a:endParaRPr lang="en-US" sz="2400" dirty="0"/>
          </a:p>
          <a:p>
            <a:r>
              <a:rPr lang="en-US" sz="2400" dirty="0"/>
              <a:t>More Combination Variables</a:t>
            </a:r>
          </a:p>
          <a:p>
            <a:r>
              <a:rPr lang="en-US" sz="2400" dirty="0"/>
              <a:t>A Vast Number of Base Models (18 used in the best public code)</a:t>
            </a:r>
          </a:p>
          <a:p>
            <a:r>
              <a:rPr lang="en-US" sz="2400" dirty="0"/>
              <a:t>Insanely Long Training Time (2–3 days)</a:t>
            </a:r>
          </a:p>
          <a:p>
            <a:r>
              <a:rPr lang="en-US" sz="2400" dirty="0"/>
              <a:t>......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617531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</TotalTime>
  <Words>168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Inter</vt:lpstr>
      <vt:lpstr>Calibri</vt:lpstr>
      <vt:lpstr>Menlo</vt:lpstr>
      <vt:lpstr>Calibri Light</vt:lpstr>
      <vt:lpstr>Celestial</vt:lpstr>
      <vt:lpstr>Machine learning in practice</vt:lpstr>
      <vt:lpstr>Objective</vt:lpstr>
      <vt:lpstr>Evaluation</vt:lpstr>
      <vt:lpstr>procedure</vt:lpstr>
      <vt:lpstr>Conclusion</vt:lpstr>
      <vt:lpstr>Why his/her code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Deyi</dc:creator>
  <cp:lastModifiedBy>WANG Deyi</cp:lastModifiedBy>
  <cp:revision>10</cp:revision>
  <dcterms:created xsi:type="dcterms:W3CDTF">2024-12-06T07:46:46Z</dcterms:created>
  <dcterms:modified xsi:type="dcterms:W3CDTF">2024-12-06T08:59:47Z</dcterms:modified>
</cp:coreProperties>
</file>