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77" y="1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a ski resort in Montana</a:t>
            </a:r>
            <a:r>
              <a:rPr lang="en-AU" sz="1070" dirty="0"/>
              <a:t> with 350,000 visitors per year. Their current pricing strategy is to charge a premium over the market price. They admittedly don’t have a sense of which facilities provide the most value.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Company should be able to select a better value for their ticket price, and identify what facilities add value to the ticket price.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will be on selecting a better </a:t>
            </a:r>
            <a:r>
              <a:rPr lang="en-AU" sz="1071" dirty="0"/>
              <a:t>value for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ticket price, making changes to the facility to cut costs without undermining ticket price, or add to the facility to support a higher price.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may be factors that affect optimum ticket price not contained in the data or not under the resort’s control. 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provided with information on 330 US resorts.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Blackburn,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Alesha Eisen, 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Resort to increase profit by 5% </a:t>
            </a:r>
            <a:r>
              <a:rPr lang="en-AU" b="1" dirty="0"/>
              <a:t>f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the next season, by making changes to ticket pricing and facilities?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508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Joseph May</cp:lastModifiedBy>
  <cp:revision>2</cp:revision>
  <dcterms:modified xsi:type="dcterms:W3CDTF">2022-06-21T10:20:43Z</dcterms:modified>
</cp:coreProperties>
</file>