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2021-03-11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2021-03-11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2021-03-11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2021-03-11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Ch.15</a:t>
            </a:r>
            <a:b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Presenting data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2021-03-11</a:t>
            </a:r>
          </a:p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서보경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008B-9A23-415D-BD62-B50F48A3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Using Temporary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1AA4F-3D3C-4091-9166-7943F0C8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mktemp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2A3AE-4BD1-4AE3-AD61-8D277EF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B1476E-8896-4873-9864-DBCCFB5B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88" y="2020824"/>
            <a:ext cx="7538624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CF9B77F-B92C-431F-AE91-EDD9AF94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88" y="3285807"/>
            <a:ext cx="5882639" cy="29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A3FCC-52B5-43E9-9015-75562D9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Using Temporary Files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F0195-A8C2-4BFD-99C1-0EF0F8FB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10129E-6587-4C6A-A364-8FC34C1D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335213"/>
            <a:ext cx="536214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5ABE76F-4A1E-4A40-B5DA-F399995E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178520"/>
            <a:ext cx="5424482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9DBD1CA6-C50E-4654-A3E3-669F116D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298" y="2222501"/>
            <a:ext cx="5405027" cy="18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5AC880C-7671-4362-8179-13B548C3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45" y="4243389"/>
            <a:ext cx="5424482" cy="13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1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8AB2-F2F8-41CB-A3A9-7ECEDE92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Logging Messages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0424B-A258-4CB6-A5BD-7AA1178C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8C868-EA8C-484A-8155-595ACCAA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EA7598E-740D-4354-854C-4692B9BF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3975"/>
            <a:ext cx="6477000" cy="19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E46FAFB-F104-45EE-8A2D-A99F6427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11623"/>
            <a:ext cx="6477000" cy="23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1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48D0-B846-4139-A1B8-8CE19FA1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8A1F9-4596-4CB6-B52A-85E3D007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02F97-72FF-4C96-94E5-26005895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9A36-F009-4A95-8F64-6C0BD784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37855-1B0D-4D55-BAC1-18556644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Understanding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Redirecting Output &amp; Input in Scripts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Creating Your Own Redirection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Listing Open File Descriptors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Suppressing Command Output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Using Temporary Files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Logging Messages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75092-8E53-4A8A-8660-E3966F67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BB17A-782F-4F0D-B8D3-837DE886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Understanding Input and 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9541F-5F47-4348-9446-E0E502FF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descriptor : </a:t>
            </a:r>
            <a:r>
              <a:rPr lang="ko-KR" altLang="en-US" dirty="0"/>
              <a:t>음이 아닌 정수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STDIN:</a:t>
            </a:r>
            <a:r>
              <a:rPr lang="ko-KR" altLang="en-US" dirty="0"/>
              <a:t> </a:t>
            </a:r>
            <a:r>
              <a:rPr lang="en-US" altLang="ko-KR" dirty="0"/>
              <a:t>standard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</a:p>
          <a:p>
            <a:r>
              <a:rPr lang="en-US" altLang="ko-KR" dirty="0"/>
              <a:t>STDOUT: standard output</a:t>
            </a:r>
          </a:p>
          <a:p>
            <a:r>
              <a:rPr lang="en-US" altLang="ko-KR" dirty="0"/>
              <a:t>STDERR: standard error output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365ED-E79C-49BE-90C9-40991AB4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8ED93C-9066-417C-B3AC-71E64F37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9249"/>
            <a:ext cx="2914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0A2D11-B918-4701-B7E9-479D5FF7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53" y="3096629"/>
            <a:ext cx="4984082" cy="12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FAF5AE3-8F0E-455E-AA0D-FBABBC61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53" y="4564361"/>
            <a:ext cx="4950707" cy="6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F790ADF-30B3-4ABC-8B4F-76FE9DE0B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54" y="5378233"/>
            <a:ext cx="502309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218CB-BF04-41DF-AA02-401188C4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Understanding Input and 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E5FCC-F8F4-41D0-8B7F-E90CF101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Redirecting Errors only</a:t>
            </a:r>
          </a:p>
          <a:p>
            <a:pPr lvl="1"/>
            <a:r>
              <a:rPr lang="en-US" altLang="ko-KR" dirty="0"/>
              <a:t>Redirection symbol </a:t>
            </a:r>
            <a:r>
              <a:rPr lang="ko-KR" altLang="en-US" dirty="0"/>
              <a:t>바로 앞에 </a:t>
            </a:r>
            <a:r>
              <a:rPr lang="en-US" altLang="ko-KR" dirty="0"/>
              <a:t>file descriptor value</a:t>
            </a:r>
          </a:p>
          <a:p>
            <a:r>
              <a:rPr lang="en-US" altLang="ko-KR" dirty="0"/>
              <a:t>&amp;&gt; : STDERR + STDOUT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DBC62-1F45-4DB2-A15E-BD0C6052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BC720E-340F-4BC8-898F-32FC5708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6" y="3205273"/>
            <a:ext cx="7334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11F04F-A222-4A6E-91CC-6FABC8EC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11" y="4057712"/>
            <a:ext cx="7324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37F31DA-8C83-4F67-8B4B-58F8435A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36" y="5286437"/>
            <a:ext cx="73152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0445-95B8-4426-90AE-53116EAA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Redirecting Input &amp; Output in Scripts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F1381-ED11-4200-9665-36070F9E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Redirect</a:t>
            </a:r>
            <a:r>
              <a:rPr lang="ko-KR" altLang="en-US" dirty="0"/>
              <a:t>할 때 </a:t>
            </a:r>
            <a:r>
              <a:rPr lang="en-US" altLang="ko-KR" dirty="0"/>
              <a:t>file descriptor </a:t>
            </a:r>
            <a:r>
              <a:rPr lang="ko-KR" altLang="en-US" dirty="0"/>
              <a:t>앞에 </a:t>
            </a:r>
            <a:r>
              <a:rPr lang="en-US" altLang="ko-KR" dirty="0"/>
              <a:t>“&amp;”</a:t>
            </a:r>
          </a:p>
          <a:p>
            <a:r>
              <a:rPr lang="en-US" altLang="ko-KR" dirty="0"/>
              <a:t>‘exec’ command</a:t>
            </a:r>
            <a:r>
              <a:rPr lang="ko-KR" altLang="en-US" dirty="0"/>
              <a:t>로 계속 </a:t>
            </a:r>
            <a:r>
              <a:rPr lang="en-US" altLang="ko-KR" dirty="0"/>
              <a:t>redirect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EB22-8DE0-479C-A132-EB68A4DF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524DE4-7843-43DE-BB27-E3E5038C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1" y="2776970"/>
            <a:ext cx="5300383" cy="15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6E0E3E-8D0E-4464-9833-8D7C4764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1" y="4364857"/>
            <a:ext cx="5296930" cy="15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9555EA-AF71-4895-8F7D-0A7CED10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91" y="1823500"/>
            <a:ext cx="5355248" cy="204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5E4BADB-AA2F-4EF5-AAC1-3F740523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91" y="3950527"/>
            <a:ext cx="5456197" cy="181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9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A59DC-D100-461B-B14F-8BB3A18A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Creating Your Own Redirection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9B80-0D36-4E37-905E-3CC6E3FF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104091-3B68-49C9-8C1F-C692DCB2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6" y="2111232"/>
            <a:ext cx="5550568" cy="15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182EE49-A20A-46D3-8CC0-C39ECB8B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6" y="4043160"/>
            <a:ext cx="5579477" cy="18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1671987-4E91-4C93-91E8-6CFE6FA1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85" y="2111232"/>
            <a:ext cx="5676189" cy="38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2A24-7DD5-4A88-BF2A-2A6F8C41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Creating Your Own Redirection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05A26-4F0E-4523-8ACB-B3520863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BCE0B4-1C79-4E33-856F-3B7F8D2C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38363"/>
            <a:ext cx="5536609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C667B2-A943-499F-97F8-88789AEE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87762"/>
            <a:ext cx="5536609" cy="145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8A45A7-CFD6-4BDC-987F-DD6682DE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9" y="2138363"/>
            <a:ext cx="5536609" cy="118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EEE0BB3-B189-445B-9A99-DF534920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8" y="3665495"/>
            <a:ext cx="5536609" cy="17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6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F364E-128D-4A74-9BC5-C28D1CC3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Listing Open File Descriptors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F88ED-B4A4-4EF5-8AAD-CEFE2DED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lsof</a:t>
            </a:r>
            <a:r>
              <a:rPr lang="en-US" altLang="ko-KR" dirty="0"/>
              <a:t>’ package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566A-E328-474E-9757-C3E9DD9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EC0AF5-5B30-4225-B4F0-7ADEFECB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524125"/>
            <a:ext cx="73437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752B594-582F-4B6E-B528-7A5052C6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687510"/>
            <a:ext cx="7343775" cy="204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1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50A8-454D-4C60-9412-5C1F3EE6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Suppressing Command 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0219C-1C8D-4FF9-81BE-944AB3E0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 file </a:t>
            </a:r>
            <a:r>
              <a:rPr lang="en-US" altLang="ko-KR" dirty="0">
                <a:sym typeface="Wingdings" panose="05000000000000000000" pitchFamily="2" charset="2"/>
              </a:rPr>
              <a:t> /dev/null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A40D-DFE2-4611-9625-6606C2AF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2021-03-11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482AC5-D4D5-46C6-AB93-48D2525C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5357"/>
            <a:ext cx="89249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79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{482AA050-D92A-435C-9B05-661A474FF570}tf78438558_win32</Template>
  <TotalTime>49</TotalTime>
  <Words>171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Garamond</vt:lpstr>
      <vt:lpstr>SavonVTI</vt:lpstr>
      <vt:lpstr>Ch.15 Presenting data</vt:lpstr>
      <vt:lpstr>목차</vt:lpstr>
      <vt:lpstr>1. Understanding Input and Output</vt:lpstr>
      <vt:lpstr>1. Understanding Input and Output</vt:lpstr>
      <vt:lpstr>2. Redirecting Input &amp; Output in Scripts</vt:lpstr>
      <vt:lpstr>3. Creating Your Own Redirection</vt:lpstr>
      <vt:lpstr>3. Creating Your Own Redirection</vt:lpstr>
      <vt:lpstr>4. Listing Open File Descriptors</vt:lpstr>
      <vt:lpstr>5. Suppressing Command Output</vt:lpstr>
      <vt:lpstr>6. Using Temporary Files</vt:lpstr>
      <vt:lpstr>6. Using Temporary Files</vt:lpstr>
      <vt:lpstr>7. Logging Messages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Ch.15 Presenting data</dc:title>
  <dc:creator>서보경</dc:creator>
  <cp:lastModifiedBy>서보경</cp:lastModifiedBy>
  <cp:revision>6</cp:revision>
  <dcterms:created xsi:type="dcterms:W3CDTF">2021-03-10T23:55:59Z</dcterms:created>
  <dcterms:modified xsi:type="dcterms:W3CDTF">2021-03-11T00:45:04Z</dcterms:modified>
</cp:coreProperties>
</file>