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F356-9D6F-4979-A8A7-52BC04B458D0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FA450-5682-4642-94D4-1D4571233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9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A29A-0B61-4F4A-8F52-47233889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17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910AF5-0AB0-4B9A-BFFE-9685077D7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Creating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3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/>
          </a:bodyPr>
          <a:lstStyle/>
          <a:p>
            <a:r>
              <a:rPr lang="en-US" altLang="ko-KR" dirty="0"/>
              <a:t>Defining functions in the .</a:t>
            </a:r>
            <a:r>
              <a:rPr lang="en-US" altLang="ko-KR" dirty="0" err="1"/>
              <a:t>bashrc</a:t>
            </a:r>
            <a:r>
              <a:rPr lang="en-US" altLang="ko-KR" dirty="0"/>
              <a:t> file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B968C-EF2A-4B38-9643-5648EE9E503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677334" y="1257601"/>
            <a:ext cx="8596668" cy="4788000"/>
          </a:xfrm>
        </p:spPr>
        <p:txBody>
          <a:bodyPr/>
          <a:lstStyle/>
          <a:p>
            <a:r>
              <a:rPr lang="en-US" altLang="ko-KR" dirty="0"/>
              <a:t>Directly defining functions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Sourcing function files 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42C260-CA35-4602-9BA2-7E323B99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4499"/>
            <a:ext cx="3436918" cy="18442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49DD3C3-C335-4BBF-B0CD-D0EB7366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93" y="1734499"/>
            <a:ext cx="3436917" cy="18442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CF9FD60-05C8-4EF2-BA5F-1FBCEFD97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93" y="4201401"/>
            <a:ext cx="3436919" cy="18442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59F92B3-4736-4FBD-B47B-E61B49A91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201401"/>
            <a:ext cx="3436918" cy="18442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537E385-5D34-4D54-9F08-D516260DC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083" y="3401232"/>
            <a:ext cx="3436917" cy="264436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62575E0-6E22-4CF9-8B02-3811D85C9E9D}"/>
              </a:ext>
            </a:extLst>
          </p:cNvPr>
          <p:cNvSpPr/>
          <p:nvPr/>
        </p:nvSpPr>
        <p:spPr>
          <a:xfrm>
            <a:off x="692899" y="5515234"/>
            <a:ext cx="147419" cy="1703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9E73C5-F014-439E-ADBD-F1D535D3DDE4}"/>
              </a:ext>
            </a:extLst>
          </p:cNvPr>
          <p:cNvCxnSpPr/>
          <p:nvPr/>
        </p:nvCxnSpPr>
        <p:spPr>
          <a:xfrm>
            <a:off x="8755083" y="3917576"/>
            <a:ext cx="8640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BF21FA3-EA34-4871-B356-3467D3E6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1368" y="3787171"/>
            <a:ext cx="4404742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789817-6CDB-4856-AFE6-D8D5DF47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/>
          <a:lstStyle/>
          <a:p>
            <a:r>
              <a:rPr lang="en-US" altLang="ko-KR" dirty="0"/>
              <a:t>Summary /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A660C5-1D6A-4DB3-BD27-B3B3E7D6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601"/>
            <a:ext cx="9285816" cy="4783762"/>
          </a:xfrm>
        </p:spPr>
        <p:txBody>
          <a:bodyPr/>
          <a:lstStyle/>
          <a:p>
            <a:r>
              <a:rPr lang="ko-KR" altLang="en-US" dirty="0"/>
              <a:t>함수를 </a:t>
            </a:r>
            <a:r>
              <a:rPr lang="en-US" altLang="ko-KR" dirty="0"/>
              <a:t>function </a:t>
            </a:r>
            <a:r>
              <a:rPr lang="ko-KR" altLang="en-US" dirty="0"/>
              <a:t>이름 </a:t>
            </a:r>
            <a:r>
              <a:rPr lang="en-US" altLang="ko-KR" dirty="0"/>
              <a:t>{} , </a:t>
            </a:r>
            <a:r>
              <a:rPr lang="ko-KR" altLang="en-US" dirty="0"/>
              <a:t>이름</a:t>
            </a:r>
            <a:r>
              <a:rPr lang="en-US" altLang="ko-KR" dirty="0"/>
              <a:t>() {} </a:t>
            </a:r>
            <a:r>
              <a:rPr lang="ko-KR" altLang="en-US" dirty="0"/>
              <a:t>으로 선언할 수 있다</a:t>
            </a:r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명령어와 </a:t>
            </a:r>
            <a:r>
              <a:rPr lang="en-US" altLang="ko-KR" dirty="0"/>
              <a:t>exit status</a:t>
            </a:r>
            <a:r>
              <a:rPr lang="ko-KR" altLang="en-US" dirty="0"/>
              <a:t>를 이용하여 값을 받을 수 있다</a:t>
            </a:r>
            <a:endParaRPr lang="en-US" altLang="ko-KR" dirty="0"/>
          </a:p>
          <a:p>
            <a:r>
              <a:rPr lang="en-US" altLang="ko-KR" dirty="0"/>
              <a:t>Global, Local </a:t>
            </a:r>
            <a:r>
              <a:rPr lang="ko-KR" altLang="en-US" dirty="0"/>
              <a:t>변수가 있고 </a:t>
            </a:r>
            <a:r>
              <a:rPr lang="en-US" altLang="ko-KR" dirty="0"/>
              <a:t>Local </a:t>
            </a:r>
            <a:r>
              <a:rPr lang="ko-KR" altLang="en-US" dirty="0"/>
              <a:t>변수는 </a:t>
            </a:r>
            <a:r>
              <a:rPr lang="en-US" altLang="ko-KR" dirty="0"/>
              <a:t>local </a:t>
            </a:r>
            <a:r>
              <a:rPr lang="ko-KR" altLang="en-US" dirty="0"/>
              <a:t>명령어로 선언할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 변수를 사용할 수 있다 </a:t>
            </a:r>
            <a:r>
              <a:rPr lang="en-US" altLang="ko-KR" dirty="0"/>
              <a:t>(P.213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함수를 </a:t>
            </a:r>
            <a:r>
              <a:rPr lang="en-US" altLang="ko-KR" dirty="0"/>
              <a:t>recursive</a:t>
            </a:r>
            <a:r>
              <a:rPr lang="ko-KR" altLang="en-US" dirty="0"/>
              <a:t>하게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선언해 놓은 라이브러리 파일을 만들고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source </a:t>
            </a:r>
            <a:r>
              <a:rPr lang="ko-KR" altLang="en-US" dirty="0"/>
              <a:t>명령어 </a:t>
            </a:r>
            <a:r>
              <a:rPr lang="en-US" altLang="ko-KR" dirty="0"/>
              <a:t>(.)</a:t>
            </a:r>
            <a:r>
              <a:rPr lang="ko-KR" altLang="en-US" dirty="0"/>
              <a:t>를 이용하여 라이브러리를 스크립트나 쉘에서 포함시킬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Command Line</a:t>
            </a:r>
            <a:r>
              <a:rPr lang="ko-KR" altLang="en-US" dirty="0"/>
              <a:t>에서 함수를 선언하거나 라이브러리에 포함된 함수를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17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/>
          </a:bodyPr>
          <a:lstStyle/>
          <a:p>
            <a:r>
              <a:rPr lang="en-US" altLang="ko-KR" dirty="0"/>
              <a:t>In This Chapter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B968C-EF2A-4B38-9643-5648EE9E503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677334" y="1257601"/>
            <a:ext cx="8596668" cy="4788000"/>
          </a:xfrm>
        </p:spPr>
        <p:txBody>
          <a:bodyPr/>
          <a:lstStyle/>
          <a:p>
            <a:r>
              <a:rPr lang="en-US" altLang="ko-KR" dirty="0"/>
              <a:t>1. Basic script functions</a:t>
            </a:r>
          </a:p>
          <a:p>
            <a:r>
              <a:rPr lang="en-US" altLang="ko-KR" dirty="0"/>
              <a:t>2. Returning a value</a:t>
            </a:r>
          </a:p>
          <a:p>
            <a:r>
              <a:rPr lang="en-US" altLang="ko-KR" dirty="0"/>
              <a:t>3. Using variables in functions</a:t>
            </a:r>
          </a:p>
          <a:p>
            <a:r>
              <a:rPr lang="en-US" altLang="ko-KR" dirty="0"/>
              <a:t>4. Array and variable functions</a:t>
            </a:r>
          </a:p>
          <a:p>
            <a:r>
              <a:rPr lang="en-US" altLang="ko-KR" dirty="0"/>
              <a:t>5. Function recursion</a:t>
            </a:r>
          </a:p>
          <a:p>
            <a:r>
              <a:rPr lang="en-US" altLang="ko-KR" dirty="0"/>
              <a:t>6. Creating a library</a:t>
            </a:r>
          </a:p>
          <a:p>
            <a:r>
              <a:rPr lang="en-US" altLang="ko-KR" dirty="0"/>
              <a:t>7. Using functions on the command line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6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1"/>
            <a:ext cx="8596668" cy="648000"/>
          </a:xfrm>
        </p:spPr>
        <p:txBody>
          <a:bodyPr>
            <a:normAutofit/>
          </a:bodyPr>
          <a:lstStyle/>
          <a:p>
            <a:r>
              <a:rPr lang="en-US" altLang="ko-KR" dirty="0"/>
              <a:t>Basic Script Functions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BEBCB63-3442-4228-ADFC-C0C6DEF5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7601"/>
            <a:ext cx="1486029" cy="609653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2C890DA-A942-4198-AC2F-EDC8D7EC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95" y="1269389"/>
            <a:ext cx="967824" cy="51058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B6F28C-CB3F-4530-AA3F-5DB0516B5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7" y="2071994"/>
            <a:ext cx="3139712" cy="424470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2526413-3580-4C40-9768-14AAC1295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288" y="1269389"/>
            <a:ext cx="3139200" cy="504731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FCD1B8C-7DB1-4BFE-962B-DF599CE5E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57" y="1257601"/>
            <a:ext cx="3139200" cy="2902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33A799-8FA1-4280-9031-2B24E2FCF95A}"/>
              </a:ext>
            </a:extLst>
          </p:cNvPr>
          <p:cNvSpPr txBox="1"/>
          <p:nvPr/>
        </p:nvSpPr>
        <p:spPr>
          <a:xfrm>
            <a:off x="7856557" y="4486275"/>
            <a:ext cx="31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함수가 어디서 정의되든 상관 없지만 사용시보다 함수가 먼저 정의되어 있어야한다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같은 이름으로 다시 정의하면 덮어쓴다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19FDE-EE30-43C8-8E0E-30275781BF2A}"/>
              </a:ext>
            </a:extLst>
          </p:cNvPr>
          <p:cNvSpPr/>
          <p:nvPr/>
        </p:nvSpPr>
        <p:spPr>
          <a:xfrm>
            <a:off x="4225288" y="3590925"/>
            <a:ext cx="2766062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D913BB-B527-41D9-B2AA-7467442CF30E}"/>
              </a:ext>
            </a:extLst>
          </p:cNvPr>
          <p:cNvSpPr/>
          <p:nvPr/>
        </p:nvSpPr>
        <p:spPr>
          <a:xfrm>
            <a:off x="4225288" y="5953126"/>
            <a:ext cx="2766062" cy="171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6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Returning a Value - The default exit status 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98F0D24-8C34-4649-AC04-ED2BE119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02072"/>
            <a:ext cx="3962743" cy="2453853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02D3A26-9578-4D24-BC3D-AB07F6F5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4" y="2202072"/>
            <a:ext cx="3970364" cy="245385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E8C9D12-9508-4E16-8C02-5A3B93B5F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978" y="2181287"/>
            <a:ext cx="3254022" cy="29796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D1891-C138-411E-A68B-C78D93CA1AC3}"/>
              </a:ext>
            </a:extLst>
          </p:cNvPr>
          <p:cNvSpPr/>
          <p:nvPr/>
        </p:nvSpPr>
        <p:spPr>
          <a:xfrm>
            <a:off x="1123950" y="2635160"/>
            <a:ext cx="2476500" cy="4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5E12C0-D654-40A0-A78D-E72E36678951}"/>
              </a:ext>
            </a:extLst>
          </p:cNvPr>
          <p:cNvSpPr/>
          <p:nvPr/>
        </p:nvSpPr>
        <p:spPr>
          <a:xfrm>
            <a:off x="5248275" y="2701835"/>
            <a:ext cx="2476500" cy="4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49EE84-E150-44C4-96FB-3F2E280542C7}"/>
              </a:ext>
            </a:extLst>
          </p:cNvPr>
          <p:cNvSpPr/>
          <p:nvPr/>
        </p:nvSpPr>
        <p:spPr>
          <a:xfrm>
            <a:off x="677334" y="4492535"/>
            <a:ext cx="1303866" cy="163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8CA85-17D4-4F92-8DAD-FB22CAC38825}"/>
              </a:ext>
            </a:extLst>
          </p:cNvPr>
          <p:cNvSpPr/>
          <p:nvPr/>
        </p:nvSpPr>
        <p:spPr>
          <a:xfrm>
            <a:off x="4809414" y="4492535"/>
            <a:ext cx="1286586" cy="163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9C41D-C12B-4EE9-8F61-F435F6CC6E5F}"/>
              </a:ext>
            </a:extLst>
          </p:cNvPr>
          <p:cNvSpPr txBox="1"/>
          <p:nvPr/>
        </p:nvSpPr>
        <p:spPr>
          <a:xfrm>
            <a:off x="677334" y="4972050"/>
            <a:ext cx="39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 status</a:t>
            </a:r>
            <a:r>
              <a:rPr lang="ko-KR" altLang="en-US" dirty="0"/>
              <a:t>는 마지막에 실행된 명령어의 상태를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1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Returning a Value -Using the return command 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0338324-585C-46A9-99EC-85448E6A0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20109"/>
            <a:ext cx="2903472" cy="301778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8968396-53BA-4E5C-9BA2-53E98BDF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78" y="2876585"/>
            <a:ext cx="2903472" cy="206130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4B526A9-0552-4C0B-BF3D-073F66B6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78" y="1724163"/>
            <a:ext cx="5357324" cy="685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81D304-9254-4B42-823E-35ACC84B024F}"/>
              </a:ext>
            </a:extLst>
          </p:cNvPr>
          <p:cNvSpPr txBox="1"/>
          <p:nvPr/>
        </p:nvSpPr>
        <p:spPr>
          <a:xfrm>
            <a:off x="7159459" y="2876584"/>
            <a:ext cx="3880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</a:t>
            </a:r>
            <a:r>
              <a:rPr lang="ko-KR" altLang="en-US" dirty="0"/>
              <a:t> 명령어를 이용한 값은 </a:t>
            </a:r>
            <a:r>
              <a:rPr lang="en-US" altLang="ko-KR" dirty="0"/>
              <a:t>exit status </a:t>
            </a:r>
            <a:r>
              <a:rPr lang="ko-KR" altLang="en-US" dirty="0"/>
              <a:t>값을 바꾸는 것이기 때문에 </a:t>
            </a:r>
            <a:r>
              <a:rPr lang="en-US" altLang="ko-KR" dirty="0"/>
              <a:t>0~255</a:t>
            </a:r>
            <a:r>
              <a:rPr lang="ko-KR" altLang="en-US" dirty="0"/>
              <a:t>의 값이다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echo </a:t>
            </a:r>
            <a:r>
              <a:rPr lang="ko-KR" altLang="en-US" dirty="0"/>
              <a:t>명령어로 출력된 값을 변수에 저장하여 사용하는 게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46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/>
          </a:bodyPr>
          <a:lstStyle/>
          <a:p>
            <a:r>
              <a:rPr lang="en-US" altLang="ko-KR" dirty="0"/>
              <a:t>Using Variables in Functions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18652FC-E2A2-42E5-AD1C-D37688021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7600"/>
            <a:ext cx="2667231" cy="1207386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F6585A3-A8B6-4E0E-A6B1-FD6F99E5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6" y="2464988"/>
            <a:ext cx="2644369" cy="192802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8825887-D765-4666-8FB4-9DFA6C8A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568" y="2464986"/>
            <a:ext cx="2766300" cy="336833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F50087E-85EC-4FCB-B91A-BEC828FD6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1257600"/>
            <a:ext cx="6386113" cy="990686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AD9CD0-BB25-4036-BFAA-9038B0CDD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72" y="2464986"/>
            <a:ext cx="2712955" cy="3360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34A38A-146F-4F95-AF29-DF5917E19A78}"/>
              </a:ext>
            </a:extLst>
          </p:cNvPr>
          <p:cNvSpPr txBox="1"/>
          <p:nvPr/>
        </p:nvSpPr>
        <p:spPr>
          <a:xfrm>
            <a:off x="700195" y="4591050"/>
            <a:ext cx="2644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 변수와 지역변수로</a:t>
            </a:r>
            <a:endParaRPr lang="en-US" altLang="ko-KR" dirty="0"/>
          </a:p>
          <a:p>
            <a:r>
              <a:rPr lang="ko-KR" altLang="en-US" dirty="0"/>
              <a:t>생각하면 되고 로컬변수를 선언할 때는 </a:t>
            </a:r>
            <a:r>
              <a:rPr lang="en-US" altLang="ko-KR" dirty="0"/>
              <a:t>local </a:t>
            </a:r>
            <a:r>
              <a:rPr lang="ko-KR" altLang="en-US" dirty="0"/>
              <a:t>명령어를 이용한다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71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/>
          </a:bodyPr>
          <a:lstStyle/>
          <a:p>
            <a:r>
              <a:rPr lang="en-US" altLang="ko-KR" dirty="0"/>
              <a:t>Array Variables and Functions 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6FCF7C6-8ADC-4973-9234-532572B99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04118"/>
            <a:ext cx="3017782" cy="247671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42B3CB-7765-4362-AEE7-DA1EE805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27351"/>
            <a:ext cx="3017782" cy="213378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C9192D3-E8AA-487B-ABBB-F1D006B25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108" y="1604118"/>
            <a:ext cx="3017782" cy="317781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A066E0-18AF-417D-83C7-21C84C786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882" y="1622948"/>
            <a:ext cx="3017782" cy="3871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36310-35AC-407B-970F-5F7336F709F2}"/>
              </a:ext>
            </a:extLst>
          </p:cNvPr>
          <p:cNvSpPr txBox="1"/>
          <p:nvPr/>
        </p:nvSpPr>
        <p:spPr>
          <a:xfrm>
            <a:off x="7633254" y="748934"/>
            <a:ext cx="27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변수 참고 </a:t>
            </a:r>
            <a:r>
              <a:rPr lang="en-US" altLang="ko-KR" dirty="0"/>
              <a:t>: 213P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45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 Recursion / Creating a Library </a:t>
            </a:r>
            <a:endParaRPr lang="ko-KR" altLang="en-US" dirty="0"/>
          </a:p>
        </p:txBody>
      </p:sp>
      <p:pic>
        <p:nvPicPr>
          <p:cNvPr id="17" name="내용 개체 틀 16" descr="텍스트이(가) 표시된 사진&#10;&#10;자동 생성된 설명">
            <a:extLst>
              <a:ext uri="{FF2B5EF4-FFF2-40B4-BE49-F238E27FC236}">
                <a16:creationId xmlns:a16="http://schemas.microsoft.com/office/drawing/2014/main" id="{3914FF80-EB27-4BDB-9F72-7798C499F9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866745"/>
            <a:ext cx="3055885" cy="3391194"/>
          </a:xfrm>
        </p:spPr>
      </p:pic>
      <p:pic>
        <p:nvPicPr>
          <p:cNvPr id="19" name="내용 개체 틀 18" descr="텍스트이(가) 표시된 사진&#10;&#10;자동 생성된 설명">
            <a:extLst>
              <a:ext uri="{FF2B5EF4-FFF2-40B4-BE49-F238E27FC236}">
                <a16:creationId xmlns:a16="http://schemas.microsoft.com/office/drawing/2014/main" id="{BBD79A6C-DBF8-433E-8C74-B78010A14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15776" y="1866745"/>
            <a:ext cx="3055884" cy="4784725"/>
          </a:xfr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5CDB4B9-A99D-4154-8A40-B6D596623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555" y="1866745"/>
            <a:ext cx="3055885" cy="33911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61DBFB-389F-4040-A6D7-E5C32A9115F0}"/>
              </a:ext>
            </a:extLst>
          </p:cNvPr>
          <p:cNvSpPr txBox="1"/>
          <p:nvPr/>
        </p:nvSpPr>
        <p:spPr>
          <a:xfrm>
            <a:off x="677333" y="1377506"/>
            <a:ext cx="305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recursion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BD1C2-6E46-405C-94D6-D9C31926729C}"/>
              </a:ext>
            </a:extLst>
          </p:cNvPr>
          <p:cNvSpPr txBox="1"/>
          <p:nvPr/>
        </p:nvSpPr>
        <p:spPr>
          <a:xfrm>
            <a:off x="3996555" y="5405419"/>
            <a:ext cx="305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결과를 변수를 거치지 않고 바로 출력 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B17CEFE-2B1D-463A-ADA5-0E609744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776" y="1459293"/>
            <a:ext cx="4618120" cy="205758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7E3F3C-F30E-4C5A-8E69-FD29E44ACE51}"/>
              </a:ext>
            </a:extLst>
          </p:cNvPr>
          <p:cNvCxnSpPr/>
          <p:nvPr/>
        </p:nvCxnSpPr>
        <p:spPr>
          <a:xfrm>
            <a:off x="7315776" y="4810125"/>
            <a:ext cx="7042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1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B13-6255-4285-9FF9-F94C90FC0EB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677334" y="609600"/>
            <a:ext cx="8596668" cy="648000"/>
          </a:xfrm>
        </p:spPr>
        <p:txBody>
          <a:bodyPr>
            <a:normAutofit/>
          </a:bodyPr>
          <a:lstStyle/>
          <a:p>
            <a:r>
              <a:rPr lang="en-US" altLang="ko-KR" dirty="0"/>
              <a:t>Using Functions on the Command Line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CF5BB-A119-44D3-8BC0-41C564AB8AEA}"/>
              </a:ext>
            </a:extLst>
          </p:cNvPr>
          <p:cNvSpPr txBox="1"/>
          <p:nvPr/>
        </p:nvSpPr>
        <p:spPr>
          <a:xfrm>
            <a:off x="7387226" y="1715776"/>
            <a:ext cx="377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Line</a:t>
            </a:r>
            <a:r>
              <a:rPr lang="ko-KR" altLang="en-US" dirty="0"/>
              <a:t>에 함수를 정의할 때</a:t>
            </a:r>
            <a:r>
              <a:rPr lang="en-US" altLang="ko-KR" dirty="0"/>
              <a:t> </a:t>
            </a:r>
            <a:r>
              <a:rPr lang="ko-KR" altLang="en-US" dirty="0"/>
              <a:t>각 커맨드마다 세미콜론으로 구분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90820-2117-481F-A22D-7E0039EA1EC4}"/>
              </a:ext>
            </a:extLst>
          </p:cNvPr>
          <p:cNvSpPr txBox="1"/>
          <p:nvPr/>
        </p:nvSpPr>
        <p:spPr>
          <a:xfrm>
            <a:off x="7387226" y="3105834"/>
            <a:ext cx="377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중괄호를 이용하면 세미콜론 없이 작성하고 중괄호로 닫아서 완료</a:t>
            </a:r>
            <a:endParaRPr lang="en-US" altLang="ko-KR" dirty="0"/>
          </a:p>
        </p:txBody>
      </p:sp>
      <p:pic>
        <p:nvPicPr>
          <p:cNvPr id="15" name="내용 개체 틀 14" descr="텍스트이(가) 표시된 사진&#10;&#10;자동 생성된 설명">
            <a:extLst>
              <a:ext uri="{FF2B5EF4-FFF2-40B4-BE49-F238E27FC236}">
                <a16:creationId xmlns:a16="http://schemas.microsoft.com/office/drawing/2014/main" id="{5BF28E3B-6807-4DDC-A813-9E038C12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38941"/>
            <a:ext cx="6256562" cy="2133785"/>
          </a:xfrm>
        </p:spPr>
      </p:pic>
    </p:spTree>
    <p:extLst>
      <p:ext uri="{BB962C8B-B14F-4D97-AF65-F5344CB8AC3E}">
        <p14:creationId xmlns:p14="http://schemas.microsoft.com/office/powerpoint/2010/main" val="269380549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1371</TotalTime>
  <Words>289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Trebuchet MS</vt:lpstr>
      <vt:lpstr>Wingdings 3</vt:lpstr>
      <vt:lpstr>패싯</vt:lpstr>
      <vt:lpstr>Chapter 17</vt:lpstr>
      <vt:lpstr>In This Chapter</vt:lpstr>
      <vt:lpstr>Basic Script Functions</vt:lpstr>
      <vt:lpstr>Returning a Value - The default exit status </vt:lpstr>
      <vt:lpstr>Returning a Value -Using the return command </vt:lpstr>
      <vt:lpstr>Using Variables in Functions</vt:lpstr>
      <vt:lpstr>Array Variables and Functions </vt:lpstr>
      <vt:lpstr>Function Recursion / Creating a Library </vt:lpstr>
      <vt:lpstr>Using Functions on the Command Line </vt:lpstr>
      <vt:lpstr>Defining functions in the .bashrc file </vt:lpstr>
      <vt:lpstr>Summary / 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creator>진준규</dc:creator>
  <cp:lastModifiedBy>진준규</cp:lastModifiedBy>
  <cp:revision>23</cp:revision>
  <dcterms:created xsi:type="dcterms:W3CDTF">2021-03-14T09:47:42Z</dcterms:created>
  <dcterms:modified xsi:type="dcterms:W3CDTF">2021-03-15T08:38:59Z</dcterms:modified>
</cp:coreProperties>
</file>