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566" r:id="rId2"/>
    <p:sldId id="567" r:id="rId3"/>
    <p:sldId id="568" r:id="rId4"/>
    <p:sldId id="604" r:id="rId5"/>
    <p:sldId id="575" r:id="rId6"/>
    <p:sldId id="576" r:id="rId7"/>
    <p:sldId id="587" r:id="rId8"/>
    <p:sldId id="578" r:id="rId9"/>
    <p:sldId id="594" r:id="rId10"/>
    <p:sldId id="609" r:id="rId11"/>
    <p:sldId id="582" r:id="rId12"/>
    <p:sldId id="579" r:id="rId13"/>
    <p:sldId id="580" r:id="rId14"/>
    <p:sldId id="581" r:id="rId15"/>
    <p:sldId id="583" r:id="rId16"/>
    <p:sldId id="584" r:id="rId17"/>
    <p:sldId id="585" r:id="rId18"/>
    <p:sldId id="593" r:id="rId19"/>
    <p:sldId id="610" r:id="rId20"/>
    <p:sldId id="588" r:id="rId21"/>
    <p:sldId id="595" r:id="rId22"/>
    <p:sldId id="590" r:id="rId23"/>
    <p:sldId id="591" r:id="rId24"/>
    <p:sldId id="592" r:id="rId25"/>
    <p:sldId id="589" r:id="rId26"/>
    <p:sldId id="596" r:id="rId27"/>
    <p:sldId id="597" r:id="rId28"/>
    <p:sldId id="598" r:id="rId29"/>
    <p:sldId id="599" r:id="rId30"/>
    <p:sldId id="600" r:id="rId31"/>
    <p:sldId id="601" r:id="rId32"/>
    <p:sldId id="602" r:id="rId33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0A54-8747-45FB-A027-8048702EDFE2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E112-5D10-416F-95F0-9FC7D56200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33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7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Image" r:id="rId16" imgW="7949206" imgH="5320635" progId="">
                  <p:embed/>
                </p:oleObj>
              </mc:Choice>
              <mc:Fallback>
                <p:oleObj name="Image" r:id="rId16" imgW="7949206" imgH="5320635" progId="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5696" y="2285992"/>
            <a:ext cx="6951114" cy="685800"/>
          </a:xfrm>
        </p:spPr>
        <p:txBody>
          <a:bodyPr/>
          <a:lstStyle/>
          <a:p>
            <a:r>
              <a:rPr lang="en-US" altLang="ko-KR" dirty="0" smtClean="0"/>
              <a:t>Web Socket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pom.xml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파일에서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servlet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변경</a:t>
            </a:r>
            <a:endParaRPr lang="en-US" altLang="ko-KR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&lt;!--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Servlet --&gt;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artifactId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javax.servlet-api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artifactId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version&gt;3.0.1&lt;/version&gt;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dependency&gt;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javax.servlet.jsp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artifactId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jsp-api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artifactId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version&gt;2.2&lt;/version&gt;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dependency&gt;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9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eb.xml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dtd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de-DE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&lt;web-app xmlns="http://java.sun.com/xml/ns/javaee" xmlns:xsi="http://www.w3.org/2001/XMLSchema-instance"</a:t>
            </a:r>
          </a:p>
          <a:p>
            <a:pPr>
              <a:spcBef>
                <a:spcPts val="600"/>
              </a:spcBef>
            </a:pPr>
            <a:r>
              <a:rPr lang="de-DE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xsi:schemaLocation="http://java.sun.com/xml/ns/javaee http://java.sun.com/xml/ns/javaee/web-app_3_0.xsd"</a:t>
            </a:r>
          </a:p>
          <a:p>
            <a:pPr>
              <a:spcBef>
                <a:spcPts val="600"/>
              </a:spcBef>
            </a:pPr>
            <a:r>
              <a:rPr lang="de-DE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version="3.0"&gt; 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Web Socket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위한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TextWebSocketHandler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상속받은 클래스를 생성</a:t>
            </a:r>
            <a:endParaRPr lang="en-US" altLang="ko-KR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com.pk.websocket.service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org.springframework.web.socket.CloseStatus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org.springframework.web.socket.TextMessage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org.springframework.web.socket.WebSocketSession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org.springframework.web.socket.handler.TextWebSocketHandler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TextWebSocketHandler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afterConnectionEstablished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session)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throws Exception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("%s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\n",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session.getId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protected void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handleTextMessage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TextMessage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message) throws Exception {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("%s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로부터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[%s]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받음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\n", 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session.getId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message.getPayload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session.sendMessage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TextMessage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("echo: " +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message.getPayload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()));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afterConnectionClosed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CloseStatus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status) throws Exception {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("%s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\n",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session.getId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5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ervlet-context.xml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디폴트 </a:t>
            </a:r>
            <a:r>
              <a:rPr lang="ko-KR" altLang="en-US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서블릿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설정과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주소와 </a:t>
            </a:r>
            <a:r>
              <a:rPr lang="ko-KR" altLang="en-US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바인딩하는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코드를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네임 스페이스 추가</a:t>
            </a:r>
            <a:endParaRPr lang="en-US" altLang="ko-KR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default-servlet-handler/&gt;</a:t>
            </a:r>
          </a:p>
          <a:p>
            <a:pPr>
              <a:spcBef>
                <a:spcPts val="600"/>
              </a:spcBef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beans:bean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class="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com.pk.websocket.service.EchoHandler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pPr>
              <a:spcBef>
                <a:spcPts val="600"/>
              </a:spcBef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websocket:handlers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websocket:mapping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handler="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path="/echo-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websocket:handlers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ome.jsp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수정</a:t>
            </a:r>
            <a:endParaRPr lang="en-US" altLang="ko-KR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&lt;%@ page language="java"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contentType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="text/html; charset=UTF-8"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pageEncoding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="UTF-8"%&gt;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&lt;%@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taglib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="http://java.sun.com/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/core" prefix="c"%&gt;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&lt;%@ page session="false"%&gt;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&lt;head&gt;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&lt;meta http-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equiv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="Content-Type" content="text/html; charset=UTF-8"&gt;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&lt;title&gt;Home&lt;/title&gt;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&lt;/head&gt;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="echo"&gt;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에코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31532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전송하는 페이지 생성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(WEB-INF/views/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echo.jsp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&lt;%@ page language="java"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contentType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="text/html; charset=UTF-8"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pageEncoding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="UTF-8"%&gt;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html PUBLIC "-//W3C//DTD HTML 4.01 Transitional//EN" "http://www.w3.org/TR/html4/loose.dtd"&gt;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&lt;head&gt;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&lt;meta http-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equiv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="Content-Type" content="text/html; charset=UTF-8"&gt;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&lt;title&gt;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에코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&lt;/title&gt;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link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&lt;script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="https://ajax.googleapis.com/ajax/libs/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/1.12.4/jquery.min.js"&gt;&lt;/script&gt; 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 type="text/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$(document).ready(function()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$('#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sendBtn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').click(function() {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});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1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://localhost:8080/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/echo-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wsocket.onmessage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wsocket.onclose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onClose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wsocket.onopen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function()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wsocket.send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$("#message").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3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evt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=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evt.data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alert("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데이터 받음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 + data);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wsocket.close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onClose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evt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alert("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&lt;/script&gt;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&lt;/head&gt;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&lt;input type="text" id="message"&gt;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&lt;input type="button" id="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sendBtn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value="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841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HomeController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페이지 이동을 처리하는 </a:t>
            </a:r>
            <a:r>
              <a:rPr lang="ko-KR" altLang="en-US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("echo")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echo()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return "echo";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5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순수 웹 환경에서 실시간 양방향 통신을 위한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(Web Socket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)‘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소켓은 웹 서버와 웹 브라우저가 지속적으로 연결된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라인을 통해 실시간으로 데이터를 주고 받을 수 있도록 하는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새로운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사양으로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소켓을 이용하면 일반적인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소켓과 같이 연결지향 양방향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전이중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통신이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소켓이 필요한 경우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양방향 데이터 통신이 필요한 경우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수의 동시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접속자를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수용해야 하는 경우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통신으로 확장해야 하는 경우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개발자에게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쉬운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필요할 경우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환경이나 웹을 넘어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SOA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확장해야 하는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7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60" y="1772816"/>
            <a:ext cx="4057650" cy="3590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97097"/>
            <a:ext cx="40576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채팅을 위한 웹 소켓 서버 클래스 생성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ChatWebSocketHandler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ChatWebSocketHandler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TextWebSocketHandler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private Map&lt;String,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users = new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HashMap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&gt;();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afterConnectionEstablished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session) throws Exception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log(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session.getId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+ "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users.put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session.getId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session);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log("1:" +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users.values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5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afterConnectionClosed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CloseStatus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status) throws Exception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log(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session.getId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+ "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종료됨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users.remove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session.getId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05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protected void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handleTextMessage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message) throws Exception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log(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session.getId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+ 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로부터 메시지 수신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 +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message.getPayload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message.getPayload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().substring(4));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for 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 :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users.values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s.sendMessage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log(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s.getId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+ 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메시지 발송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 +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message.getPayload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62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handleTransportError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Throwable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exception) throws Exception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log(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session.getId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+ "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익셉션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 +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exception.getMessage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private void log(String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logmsg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logmsg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8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서블릿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파일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(servlet-context.xml)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</a:t>
            </a:r>
            <a:endParaRPr lang="en-US" altLang="ko-KR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websocket:handlers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websocket:mapping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handler="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path="/echo-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websocket:mapping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handler="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chatHandler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path="/chat-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websocket:handlers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beans:bean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class="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com.pk.websocket.service.EchoHandler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pPr>
              <a:spcBef>
                <a:spcPts val="600"/>
              </a:spcBef>
            </a:pP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beans:bean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id="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chatHandler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class="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com.pk.websocket.service.ChatWebSocketHandler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5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화면에 출력될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(WEB-INT/views/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chat.jsp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&lt;%@ page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contentType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="text/html; charset=UTF-8"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trimDirectiveWhitespaces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="true"%&gt;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&lt;head&gt;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&lt;meta charset="utf-8"&gt;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&lt;title&gt;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&lt;/title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7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link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&lt;script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="https://ajax.googleapis.com/ajax/libs/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/1.12.4/jquery.min.js"&gt;&lt;/script&gt; </a:t>
            </a:r>
          </a:p>
          <a:p>
            <a:pPr>
              <a:spcBef>
                <a:spcPts val="3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 type="text/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connect() {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://localhost:8080/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/chat-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wsocket.onopen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onOpen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wsocket.onmessage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wsocket.onclose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onClose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disconnect() {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wsocket.close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onOpen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연결되었습니다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3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evt.data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onClose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연결을 끊었습니다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send()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nickname = $("#nickname").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$("#message").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wsocket.send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:"+nickname+":" +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$("#message").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("");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9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function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$("#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chatMessageArea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").append(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+"&lt;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&gt;");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chatAreaHeight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$("#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chatArea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").height();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maxScroll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$("#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chatMessageArea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").height() -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chatAreaHeight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$("#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chatArea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").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scrollTop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maxScroll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3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역시 일반적인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통신처럼 웹 소켓 역시 서버와 클라이언트간 데이터 교환이 이루어지는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스펙과는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달리 클라이언트 코드만으로 실행 가능한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만들 수 없습니다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클라이언트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소켓이 제공하는 클라이언트 측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매우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심플한데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서버 연결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송신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수신만 정의하면 나머지는 일반적인 스크립트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로직입니다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소켓이 동작하기 위해서 제일 처음 서버와 연결이 되어야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통해 서버 연결을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수행합니다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yourdomain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/demo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서버와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연결이 되면 이제부터 데이터를 주고 받을 수 있게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되는데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데이터를 서버로 송신할 수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wSocket.send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(＂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 메시지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＂);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푸시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데이터를 받으려면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wSocket.onmessage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function(e){ //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수신된 데이터를 조회할 수 있다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연결이 설정되면 발생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연결이 끊어지면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3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$(document).ready(function()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$('#message').keypress(function(event){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keycode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event.keyCode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?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event.keyCode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event.which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if(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keycode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'13'){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send();	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event.stopPropagation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$('#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sendBtn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').click(function() { send(); });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$('#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enterBtn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').click(function() { connect(); });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$('#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exitBtn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').click(function() { disconnect(); });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&lt;/script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5178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chatArea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width: 200px; height: 100px; overflow-y: auto; border: 1px solid black;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&lt;/style&gt;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&lt;/head&gt;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:&lt;input type="text" id="nickname"&gt;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&lt;input type="button" id="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enterBtn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value="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&lt;input type="button" id="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exitBtn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value="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&lt;h1&gt;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영역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&lt;div id="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chatArea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"&gt;&lt;div id="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chatMessageArea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"&gt;&lt;/div&gt;&lt;/div&gt;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&lt;input type="text" id="message"&gt;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&lt;input type="button" id="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sendBtn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value="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0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home.jsp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링크를 생성</a:t>
            </a:r>
            <a:endParaRPr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="chat"&gt;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endParaRPr lang="en-US" altLang="ko-KR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HomeController</a:t>
            </a:r>
            <a:r>
              <a: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요청이 왔을 때 페이지로 이동하도록 설정</a:t>
            </a:r>
            <a:endParaRPr lang="en-US" altLang="ko-KR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(value = "/chat", method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RequestMethod.GET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chat(Locale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Model model) {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chat";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MVC Project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버전을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변경하고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버전을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4.0.4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pom.xml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추가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artifactId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javaee-api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artifactId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version&gt;7.0&lt;/version&gt;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0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소켓을 일반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Web Project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구현하게 되면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DispatcherServlet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연동이나 스프링 빈 객체를 사용하는 것이 번거롭습니다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스프링에서는 웹 소켓 서버를 구현하는데 필요한 인터페이스인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WebSocketHandler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지원하고 있습니다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Spring4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웹 소켓은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서블릿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이상에서만 동작합니다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소켓 서버를 구현하기 위한 작업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WebSocketHandler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구현한 클래스를 생성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DispatcherServlet.xml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websocket:handlers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EnableWebSocket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이용해서 앞에서 구현한 클래스의 객체를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웹소켓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앤드포인트로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8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WebSocketHandler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afterConnectionClosed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CloseStatus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closeStatus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연결이 종료 된 후 호출되는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oid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afterConnectionEstablished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session):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연결이 되고 호출되는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oid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&lt;?&gt; message)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받았을 때 호출되는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oid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handleTransportError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session,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Throwable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exception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중 에러가 발생했을 때 호출되는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oolean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supportsPartialMessages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()::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대량의 데이터를 나누어 받을 것인지 여부를 설정하는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클래스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TextWebSocketHandler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AbstractWebSocketHandler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0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WebSocketMessage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getPayLoad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isLast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인지의 여부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WebSocketSession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getId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getUri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InetSocketAddress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getLocalAddress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InetSocketAddress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getRemoteAddress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oolean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isOpen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WebSocketMessage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close()</a:t>
            </a:r>
          </a:p>
          <a:p>
            <a:pPr lvl="1"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1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</a:t>
            </a:r>
            <a:r>
              <a:rPr lang="ko-KR" altLang="en-US" sz="2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en-US" altLang="ko-KR" sz="28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42" y="2348880"/>
            <a:ext cx="2857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Spring Web Socket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268760"/>
            <a:ext cx="792088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생성하고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pom.xml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스프링 버전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(4.0.0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lang="en-US" altLang="ko-KR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-version&gt;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4.0.4.RELEASE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-version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pom.xml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파일에서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spring-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추가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artifactId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&gt;spring-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artifactId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&lt;version&gt;${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-version}&lt;/version&gt;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dependency&gt;</a:t>
            </a:r>
          </a:p>
          <a:p>
            <a:pPr>
              <a:spcBef>
                <a:spcPts val="600"/>
              </a:spcBef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21259</TotalTime>
  <Words>900</Words>
  <Application>Microsoft Office PowerPoint</Application>
  <PresentationFormat>화면 슬라이드 쇼(4:3)</PresentationFormat>
  <Paragraphs>353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맑은 고딕</vt:lpstr>
      <vt:lpstr>Arial</vt:lpstr>
      <vt:lpstr>Wingdings</vt:lpstr>
      <vt:lpstr>ms01_1</vt:lpstr>
      <vt:lpstr>Image</vt:lpstr>
      <vt:lpstr>Web Socket</vt:lpstr>
      <vt:lpstr>1. Web Socket</vt:lpstr>
      <vt:lpstr>1. Web Socket</vt:lpstr>
      <vt:lpstr>1.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  <vt:lpstr>2. Spring Web Socket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park</cp:lastModifiedBy>
  <cp:revision>709</cp:revision>
  <cp:lastPrinted>2013-12-27T05:00:06Z</cp:lastPrinted>
  <dcterms:created xsi:type="dcterms:W3CDTF">2010-03-14T12:09:21Z</dcterms:created>
  <dcterms:modified xsi:type="dcterms:W3CDTF">2017-09-04T10:24:39Z</dcterms:modified>
</cp:coreProperties>
</file>