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82" r:id="rId5"/>
    <p:sldId id="281" r:id="rId6"/>
    <p:sldId id="274" r:id="rId7"/>
    <p:sldId id="272" r:id="rId8"/>
    <p:sldId id="276" r:id="rId9"/>
    <p:sldId id="277" r:id="rId10"/>
    <p:sldId id="278" r:id="rId11"/>
    <p:sldId id="279" r:id="rId12"/>
    <p:sldId id="306" r:id="rId13"/>
    <p:sldId id="30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05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63" autoAdjust="0"/>
    <p:restoredTop sz="94660"/>
  </p:normalViewPr>
  <p:slideViewPr>
    <p:cSldViewPr snapToGrid="0">
      <p:cViewPr varScale="1">
        <p:scale>
          <a:sx n="55" d="100"/>
          <a:sy n="55" d="100"/>
        </p:scale>
        <p:origin x="-7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7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5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2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8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9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5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9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2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7EA7-B468-479F-B9EF-53C88A8C5576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2A37-3711-4FF0-AA77-E96CB9D05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7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1313" y="924338"/>
            <a:ext cx="4909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1st</a:t>
            </a:r>
            <a:r>
              <a:rPr lang="ko-KR" altLang="en-US" sz="3200" dirty="0" smtClean="0"/>
              <a:t> </a:t>
            </a:r>
            <a:r>
              <a:rPr lang="en-US" altLang="ko-KR" sz="4400" dirty="0" smtClean="0"/>
              <a:t>Page</a:t>
            </a:r>
            <a:r>
              <a:rPr lang="en-US" altLang="ko-KR" sz="3200" dirty="0" smtClean="0"/>
              <a:t>	</a:t>
            </a:r>
            <a:endParaRPr lang="ko-KR" altLang="en-US" sz="3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69974" y="2723322"/>
            <a:ext cx="4244008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선생님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69974" y="4641574"/>
            <a:ext cx="4244008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1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학생들의 질의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토론게시판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7002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토론게시판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5984" y="2498255"/>
            <a:ext cx="5210590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선생님이 작성한 과목 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0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73826" y="1439566"/>
            <a:ext cx="6281531" cy="4364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학생들의 질의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39772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게시판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49178" y="2656603"/>
            <a:ext cx="4425397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과제</a:t>
            </a:r>
            <a:r>
              <a:rPr lang="en-US" altLang="ko-KR" dirty="0" smtClean="0">
                <a:solidFill>
                  <a:schemeClr val="tx1"/>
                </a:solidFill>
              </a:rPr>
              <a:t>1(ex)</a:t>
            </a:r>
            <a:r>
              <a:rPr lang="ko-KR" altLang="en-US" dirty="0" smtClean="0">
                <a:solidFill>
                  <a:schemeClr val="tx1"/>
                </a:solidFill>
              </a:rPr>
              <a:t>눌렀을 시 선생님이 만든 과제 내용을 보여줌</a:t>
            </a:r>
            <a:r>
              <a:rPr lang="en-US" altLang="ko-KR" dirty="0" smtClean="0">
                <a:solidFill>
                  <a:schemeClr val="tx1"/>
                </a:solidFill>
              </a:rPr>
              <a:t>(Text)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375700" y="2505820"/>
            <a:ext cx="1192696" cy="2569868"/>
            <a:chOff x="556591" y="934278"/>
            <a:chExt cx="1948070" cy="5367120"/>
          </a:xfrm>
        </p:grpSpPr>
        <p:sp>
          <p:nvSpPr>
            <p:cNvPr id="28" name="직사각형 27"/>
            <p:cNvSpPr/>
            <p:nvPr/>
          </p:nvSpPr>
          <p:spPr>
            <a:xfrm>
              <a:off x="556591" y="1240538"/>
              <a:ext cx="1948070" cy="3578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4437820" y="5285437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추가과제 생성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4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988569"/>
            <a:ext cx="6281531" cy="5703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30881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나의 모르는 문제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079934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140000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22331" y="1498077"/>
            <a:ext cx="1957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학생들 질의문제</a:t>
            </a:r>
            <a:endParaRPr lang="en-US" altLang="ko-KR" sz="1400" b="1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2017643" y="977276"/>
            <a:ext cx="1948070" cy="5714926"/>
            <a:chOff x="556591" y="576470"/>
            <a:chExt cx="1948070" cy="5724928"/>
          </a:xfrm>
        </p:grpSpPr>
        <p:sp>
          <p:nvSpPr>
            <p:cNvPr id="28" name="직사각형 27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학생들 질의문제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89534"/>
              </p:ext>
            </p:extLst>
          </p:nvPr>
        </p:nvGraphicFramePr>
        <p:xfrm>
          <a:off x="4944717" y="3038379"/>
          <a:ext cx="5951766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워크시트" r:id="rId3" imgW="7200794" imgH="2263140" progId="Excel.Sheet.12">
                  <p:embed/>
                </p:oleObj>
              </mc:Choice>
              <mc:Fallback>
                <p:oleObj name="워크시트" r:id="rId3" imgW="7200794" imgH="22631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4717" y="3038379"/>
                        <a:ext cx="5951766" cy="226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23621" y="1843578"/>
            <a:ext cx="4994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</a:t>
            </a:r>
            <a:r>
              <a:rPr lang="en-US" altLang="ko-KR" sz="1200" dirty="0" smtClean="0"/>
              <a:t>: 2</a:t>
            </a:r>
            <a:r>
              <a:rPr lang="ko-KR" altLang="en-US" sz="1200" dirty="0" smtClean="0"/>
              <a:t>개 </a:t>
            </a:r>
            <a:endParaRPr lang="en-US" altLang="ko-KR" sz="1200" dirty="0" smtClean="0"/>
          </a:p>
          <a:p>
            <a:r>
              <a:rPr lang="ko-KR" altLang="en-US" sz="1200" dirty="0" smtClean="0"/>
              <a:t>집합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확률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방정식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벡터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496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988569"/>
            <a:ext cx="6281531" cy="5703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30881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나의 모르는 문제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079934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140000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44717" y="3068375"/>
            <a:ext cx="1957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박환석 질의문제</a:t>
            </a:r>
            <a:endParaRPr lang="en-US" altLang="ko-KR" sz="1400" b="1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2017643" y="977276"/>
            <a:ext cx="1948070" cy="5714926"/>
            <a:chOff x="556591" y="576470"/>
            <a:chExt cx="1948070" cy="5724928"/>
          </a:xfrm>
        </p:grpSpPr>
        <p:sp>
          <p:nvSpPr>
            <p:cNvPr id="28" name="직사각형 27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학생들 질의문제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33027"/>
              </p:ext>
            </p:extLst>
          </p:nvPr>
        </p:nvGraphicFramePr>
        <p:xfrm>
          <a:off x="4944717" y="4370513"/>
          <a:ext cx="5951766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워크시트" r:id="rId3" imgW="7200794" imgH="2263140" progId="Excel.Sheet.12">
                  <p:embed/>
                </p:oleObj>
              </mc:Choice>
              <mc:Fallback>
                <p:oleObj name="워크시트" r:id="rId3" imgW="7200794" imgH="22631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4717" y="4370513"/>
                        <a:ext cx="5951766" cy="226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23621" y="3384609"/>
            <a:ext cx="4994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</a:t>
            </a:r>
            <a:r>
              <a:rPr lang="en-US" altLang="ko-KR" sz="1200" dirty="0" smtClean="0"/>
              <a:t>: 2</a:t>
            </a:r>
            <a:r>
              <a:rPr lang="ko-KR" altLang="en-US" sz="1200" dirty="0" smtClean="0"/>
              <a:t>개 </a:t>
            </a:r>
            <a:endParaRPr lang="en-US" altLang="ko-KR" sz="1200" dirty="0" smtClean="0"/>
          </a:p>
          <a:p>
            <a:r>
              <a:rPr lang="ko-KR" altLang="en-US" sz="1200" dirty="0" smtClean="0"/>
              <a:t>집합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확률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방정식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벡터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85962"/>
              </p:ext>
            </p:extLst>
          </p:nvPr>
        </p:nvGraphicFramePr>
        <p:xfrm>
          <a:off x="5343331" y="1599209"/>
          <a:ext cx="28862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15"/>
                <a:gridCol w="516615"/>
                <a:gridCol w="516615"/>
                <a:gridCol w="668211"/>
                <a:gridCol w="668211"/>
              </a:tblGrid>
              <a:tr h="256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질문갯수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미답변갯수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83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황은기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보기</a:t>
                      </a:r>
                      <a:endParaRPr lang="ko-KR" altLang="en-US" sz="1200" dirty="0"/>
                    </a:p>
                  </a:txBody>
                  <a:tcPr/>
                </a:tc>
              </a:tr>
              <a:tr h="183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박환석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보기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타원형 설명선 43"/>
          <p:cNvSpPr/>
          <p:nvPr/>
        </p:nvSpPr>
        <p:spPr>
          <a:xfrm>
            <a:off x="9024729" y="-226396"/>
            <a:ext cx="2902226" cy="1247413"/>
          </a:xfrm>
          <a:prstGeom prst="wedgeEllipseCallout">
            <a:avLst>
              <a:gd name="adj1" fmla="val -82398"/>
              <a:gd name="adj2" fmla="val 149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선생님 보기를 눌렀을 경우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53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학생들의 질의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607944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성적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16324"/>
              </p:ext>
            </p:extLst>
          </p:nvPr>
        </p:nvGraphicFramePr>
        <p:xfrm>
          <a:off x="5123621" y="2346100"/>
          <a:ext cx="53627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총점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7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504099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학생들의 질의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607944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학생관리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91710"/>
              </p:ext>
            </p:extLst>
          </p:nvPr>
        </p:nvGraphicFramePr>
        <p:xfrm>
          <a:off x="5123621" y="2346100"/>
          <a:ext cx="5362713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지각</a:t>
                      </a:r>
                      <a:r>
                        <a:rPr lang="en-US" altLang="ko-KR" sz="1200" dirty="0" smtClean="0"/>
                        <a:t>_option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결석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_option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황은기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박환석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박유진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이경한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전지원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44717" y="1925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43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504099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학생들의 질의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607944"/>
            <a:ext cx="621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자료실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33099"/>
              </p:ext>
            </p:extLst>
          </p:nvPr>
        </p:nvGraphicFramePr>
        <p:xfrm>
          <a:off x="5123621" y="2346100"/>
          <a:ext cx="536271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 상세설명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44717" y="1925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45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504099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학생들의 질의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607944"/>
            <a:ext cx="621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쪽지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44717" y="1925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쪽지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68348" y="2387388"/>
            <a:ext cx="1451113" cy="29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보내기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43090" y="2387388"/>
            <a:ext cx="1451113" cy="29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받은쪽지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92377" y="2387388"/>
            <a:ext cx="1451113" cy="29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보낸쪽지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68348" y="2934761"/>
            <a:ext cx="5078896" cy="2164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부분은 위에 보내기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보낸쪽지를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누를때마다</a:t>
            </a:r>
            <a:r>
              <a:rPr lang="ko-KR" altLang="en-US" dirty="0" smtClean="0"/>
              <a:t> 바뀌는 형식으로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67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56416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학생들의 질의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607944"/>
            <a:ext cx="621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강의계획서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44717" y="1925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강의계획서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67740" y="2363215"/>
            <a:ext cx="5078896" cy="272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선생님이 올린 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형태의 강의계획서를 볼 수 있도록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8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16612" y="1504099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17643" y="1439566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643" y="1688765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17643" y="1937965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7643" y="2187164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질문 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17643" y="2436363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토론 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17643" y="2685562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과제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17643" y="2934762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학생들의 질의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17643" y="3183961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17643" y="3433160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17643" y="3682359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자료실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17643" y="3931559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쪽지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17643" y="4180758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강의계획서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17643" y="4429957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문제출제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607944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학습과목관</a:t>
            </a:r>
            <a:r>
              <a:rPr lang="ko-KR" altLang="en-US" dirty="0"/>
              <a:t>리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43168" y="1693232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123621" y="2157130"/>
            <a:ext cx="942836" cy="2999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8234" y="5618373"/>
            <a:ext cx="8449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일단 과목을 추가할 때 추가한 과목의 데이터를 전부다 끌어온다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과목은 한 개만 등록 할 수 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전부 보여 </a:t>
            </a:r>
            <a:r>
              <a:rPr lang="ko-KR" altLang="en-US" dirty="0" err="1" smtClean="0"/>
              <a:t>주는게</a:t>
            </a:r>
            <a:r>
              <a:rPr lang="ko-KR" altLang="en-US" dirty="0" smtClean="0"/>
              <a:t> 아니라 단원까지 보여주고 단원을 선택하면 그때 그 단원에 대한 유형을 보여주고 유현을 선택하면 문제번호를 보여준다</a:t>
            </a:r>
            <a:r>
              <a:rPr lang="en-US" altLang="ko-KR" dirty="0" smtClean="0"/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017643" y="4679156"/>
            <a:ext cx="1948070" cy="24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학습과목관리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07014" y="168876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문제번호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74066" y="1693232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단원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68325" y="2182824"/>
            <a:ext cx="942836" cy="2999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29599" y="2157130"/>
            <a:ext cx="942836" cy="2999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69470" y="2169830"/>
            <a:ext cx="942836" cy="2999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36023" y="1666130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</a:t>
            </a:r>
            <a:r>
              <a:rPr lang="ko-KR" altLang="en-US" dirty="0"/>
              <a:t>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55091" y="2311763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추가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624702" y="2312084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추가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  <p:sp>
        <p:nvSpPr>
          <p:cNvPr id="41" name="오른쪽 화살표 40"/>
          <p:cNvSpPr/>
          <p:nvPr/>
        </p:nvSpPr>
        <p:spPr>
          <a:xfrm>
            <a:off x="6159500" y="3308560"/>
            <a:ext cx="342900" cy="348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7785927" y="3336013"/>
            <a:ext cx="342900" cy="348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9335327" y="3336013"/>
            <a:ext cx="342900" cy="348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166090" y="2312084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추가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9769470" y="2312084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추가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120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547" y="924338"/>
            <a:ext cx="4909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Login</a:t>
            </a:r>
            <a:r>
              <a:rPr lang="ko-KR" altLang="en-US" sz="3200" dirty="0" smtClean="0"/>
              <a:t> </a:t>
            </a:r>
            <a:r>
              <a:rPr lang="en-US" altLang="ko-KR" sz="4400" dirty="0" smtClean="0"/>
              <a:t>Page</a:t>
            </a:r>
            <a:r>
              <a:rPr lang="en-US" altLang="ko-KR" sz="3200" dirty="0" smtClean="0"/>
              <a:t>	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91479" y="2156791"/>
            <a:ext cx="4244008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91479" y="3355299"/>
            <a:ext cx="4244008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14391" y="2156791"/>
            <a:ext cx="3548270" cy="74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14391" y="3464629"/>
            <a:ext cx="3548270" cy="74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91478" y="4582783"/>
            <a:ext cx="8160025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91478" y="5875712"/>
            <a:ext cx="8160025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 dirty="0"/>
          </a:p>
        </p:txBody>
      </p:sp>
      <p:sp>
        <p:nvSpPr>
          <p:cNvPr id="11" name="모서리가 둥근 직사각형 10">
            <a:hlinkClick r:id="rId2" action="ppaction://hlinksldjump"/>
          </p:cNvPr>
          <p:cNvSpPr/>
          <p:nvPr/>
        </p:nvSpPr>
        <p:spPr>
          <a:xfrm>
            <a:off x="1391478" y="7118104"/>
            <a:ext cx="8348869" cy="36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74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1313" y="3260034"/>
            <a:ext cx="4909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학생 </a:t>
            </a:r>
            <a:r>
              <a:rPr lang="en-US" altLang="ko-KR" sz="4400" dirty="0" smtClean="0"/>
              <a:t>Page</a:t>
            </a:r>
            <a:r>
              <a:rPr lang="en-US" altLang="ko-KR" sz="3200" dirty="0" smtClean="0"/>
              <a:t>	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55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643809" y="486359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로그인 했을 때 페이지 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701209" y="2426073"/>
            <a:ext cx="1948070" cy="28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01209" y="2713845"/>
            <a:ext cx="1948070" cy="28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프로필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01209" y="3001617"/>
            <a:ext cx="1948070" cy="28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74234" y="3916018"/>
            <a:ext cx="6281531" cy="2757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십자형 60"/>
          <p:cNvSpPr/>
          <p:nvPr/>
        </p:nvSpPr>
        <p:spPr>
          <a:xfrm>
            <a:off x="3737112" y="4583331"/>
            <a:ext cx="487018" cy="34557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339547" y="4122210"/>
            <a:ext cx="1470991" cy="256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참여</a:t>
            </a:r>
            <a:endParaRPr lang="ko-KR" altLang="en-US" dirty="0"/>
          </a:p>
        </p:txBody>
      </p:sp>
      <p:cxnSp>
        <p:nvCxnSpPr>
          <p:cNvPr id="63" name="직선 연결선 62"/>
          <p:cNvCxnSpPr>
            <a:endCxn id="60" idx="2"/>
          </p:cNvCxnSpPr>
          <p:nvPr/>
        </p:nvCxnSpPr>
        <p:spPr>
          <a:xfrm>
            <a:off x="5675244" y="3935704"/>
            <a:ext cx="39756" cy="273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90864" y="4122210"/>
            <a:ext cx="1987823" cy="256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참여한 과목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52930" y="4471586"/>
            <a:ext cx="705679" cy="4319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국어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6-1</a:t>
            </a:r>
            <a:r>
              <a:rPr lang="ko-KR" altLang="en-US" sz="1100" dirty="0" smtClean="0">
                <a:solidFill>
                  <a:schemeClr val="tx1"/>
                </a:solidFill>
              </a:rPr>
              <a:t>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912665" y="4471586"/>
            <a:ext cx="705679" cy="4319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국어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6-2</a:t>
            </a:r>
            <a:r>
              <a:rPr lang="ko-KR" altLang="en-US" sz="1100" dirty="0" smtClean="0">
                <a:solidFill>
                  <a:schemeClr val="tx1"/>
                </a:solidFill>
              </a:rPr>
              <a:t>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772400" y="4471586"/>
            <a:ext cx="705679" cy="4319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문학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6-3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052930" y="4996497"/>
            <a:ext cx="705679" cy="4319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6-7</a:t>
            </a:r>
            <a:r>
              <a:rPr lang="ko-KR" altLang="en-US" sz="1100" dirty="0" smtClean="0">
                <a:solidFill>
                  <a:schemeClr val="tx1"/>
                </a:solidFill>
              </a:rPr>
              <a:t>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5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643809" y="486359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로그인 했을 때 페이지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출결을 눌렀을 때 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701209" y="2426073"/>
            <a:ext cx="1948070" cy="28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01209" y="2713845"/>
            <a:ext cx="1948070" cy="28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프로필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01209" y="3001617"/>
            <a:ext cx="1948070" cy="28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74234" y="3916018"/>
            <a:ext cx="6281531" cy="2757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8746" y="3956940"/>
            <a:ext cx="177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나의 출결상태</a:t>
            </a:r>
            <a:endParaRPr lang="ko-KR" altLang="en-US" sz="16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574234" y="4442791"/>
            <a:ext cx="1595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53747" y="4582637"/>
            <a:ext cx="60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황은기</a:t>
            </a:r>
            <a:endParaRPr lang="en-US" altLang="ko-KR" dirty="0" smtClean="0"/>
          </a:p>
          <a:p>
            <a:r>
              <a:rPr lang="ko-KR" altLang="en-US" dirty="0" smtClean="0"/>
              <a:t>반 </a:t>
            </a:r>
            <a:r>
              <a:rPr lang="en-US" altLang="ko-KR" dirty="0" smtClean="0"/>
              <a:t>: 6-1</a:t>
            </a:r>
            <a:r>
              <a:rPr lang="ko-KR" altLang="en-US" dirty="0" smtClean="0"/>
              <a:t>반 </a:t>
            </a:r>
            <a:endParaRPr lang="en-US" altLang="ko-KR" dirty="0"/>
          </a:p>
          <a:p>
            <a:r>
              <a:rPr lang="ko-KR" altLang="en-US" dirty="0" smtClean="0"/>
              <a:t>이번 달 나의 결석일수</a:t>
            </a:r>
            <a:r>
              <a:rPr lang="en-US" altLang="ko-KR" dirty="0" smtClean="0"/>
              <a:t>: 7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이번 달 나의 지각일수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5097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643809" y="486359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로그인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과목참여 눌렀을 때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81029" y="1648728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4661" y="1794400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참여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281029" y="2267391"/>
            <a:ext cx="6281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14599" y="2504769"/>
            <a:ext cx="1689654" cy="433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담당 선생님 아이디를 입력하세요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04253" y="4936337"/>
            <a:ext cx="1689654" cy="433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3641" y="2504768"/>
            <a:ext cx="3528393" cy="433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8855765" y="855691"/>
            <a:ext cx="1948070" cy="498398"/>
            <a:chOff x="8855765" y="855691"/>
            <a:chExt cx="1948070" cy="498398"/>
          </a:xfrm>
        </p:grpSpPr>
        <p:sp>
          <p:nvSpPr>
            <p:cNvPr id="44" name="직사각형 43"/>
            <p:cNvSpPr/>
            <p:nvPr/>
          </p:nvSpPr>
          <p:spPr>
            <a:xfrm>
              <a:off x="8855765" y="855691"/>
              <a:ext cx="1948070" cy="249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855765" y="1104890"/>
              <a:ext cx="1948070" cy="249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나의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타원형 설명선 2"/>
          <p:cNvSpPr/>
          <p:nvPr/>
        </p:nvSpPr>
        <p:spPr>
          <a:xfrm>
            <a:off x="7901609" y="1474354"/>
            <a:ext cx="2902226" cy="1247413"/>
          </a:xfrm>
          <a:prstGeom prst="wedgeEllipseCallout">
            <a:avLst>
              <a:gd name="adj1" fmla="val -58162"/>
              <a:gd name="adj2" fmla="val 56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선생님 아이디를 입력했을 경우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43809" y="3941941"/>
            <a:ext cx="1023730" cy="646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국어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(6-1)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1776" y="3941941"/>
            <a:ext cx="1023730" cy="646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국어</a:t>
            </a:r>
            <a:r>
              <a:rPr lang="en-US" altLang="ko-KR" dirty="0" smtClean="0"/>
              <a:t>2</a:t>
            </a:r>
          </a:p>
          <a:p>
            <a:pPr algn="ctr"/>
            <a:r>
              <a:rPr lang="en-US" altLang="ko-KR" dirty="0" smtClean="0"/>
              <a:t>(6-2)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4470" y="3941941"/>
            <a:ext cx="1023730" cy="646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문학</a:t>
            </a:r>
            <a:r>
              <a:rPr lang="en-US" altLang="ko-KR" dirty="0" smtClean="0"/>
              <a:t>3</a:t>
            </a:r>
          </a:p>
          <a:p>
            <a:pPr algn="ctr"/>
            <a:r>
              <a:rPr lang="en-US" altLang="ko-KR" dirty="0" smtClean="0"/>
              <a:t>(6-7)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87099" y="3941941"/>
            <a:ext cx="1023730" cy="646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(6-8)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3809" y="3319717"/>
            <a:ext cx="448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000 </a:t>
            </a:r>
            <a:r>
              <a:rPr lang="ko-KR" altLang="en-US" sz="1400" dirty="0" smtClean="0"/>
              <a:t>선생님의 과목들은 아래와 같습니다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선택하시면 해당과목으로 넘어갑니다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544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과목진입 했을 때 페이지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7002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5984" y="2498255"/>
            <a:ext cx="5210590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선생님이 작성한 과목 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9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7002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5984" y="2498255"/>
            <a:ext cx="5210590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 </a:t>
            </a:r>
            <a:r>
              <a:rPr lang="en-US" altLang="ko-KR" dirty="0" smtClean="0">
                <a:solidFill>
                  <a:schemeClr val="tx1"/>
                </a:solidFill>
              </a:rPr>
              <a:t>List  </a:t>
            </a:r>
            <a:r>
              <a:rPr lang="ko-KR" altLang="en-US" dirty="0" smtClean="0">
                <a:solidFill>
                  <a:schemeClr val="tx1"/>
                </a:solidFill>
              </a:rPr>
              <a:t>형식으로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28" name="직사각형 27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19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7002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5984" y="2498255"/>
            <a:ext cx="5210590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질문 </a:t>
            </a:r>
            <a:r>
              <a:rPr lang="en-US" altLang="ko-KR" dirty="0" smtClean="0">
                <a:solidFill>
                  <a:schemeClr val="tx1"/>
                </a:solidFill>
              </a:rPr>
              <a:t>List  </a:t>
            </a:r>
            <a:r>
              <a:rPr lang="ko-KR" altLang="en-US" dirty="0" smtClean="0">
                <a:solidFill>
                  <a:schemeClr val="tx1"/>
                </a:solidFill>
              </a:rPr>
              <a:t>형식으로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28" name="직사각형 27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6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토론게시판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7002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토론게시판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5984" y="2498255"/>
            <a:ext cx="5210590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토론 </a:t>
            </a:r>
            <a:r>
              <a:rPr lang="en-US" altLang="ko-KR" dirty="0" smtClean="0">
                <a:solidFill>
                  <a:schemeClr val="tx1"/>
                </a:solidFill>
              </a:rPr>
              <a:t>List  </a:t>
            </a:r>
            <a:r>
              <a:rPr lang="ko-KR" altLang="en-US" dirty="0" smtClean="0">
                <a:solidFill>
                  <a:schemeClr val="tx1"/>
                </a:solidFill>
              </a:rPr>
              <a:t>형식으로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62" name="직사각형 61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33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73826" y="1439566"/>
            <a:ext cx="6281531" cy="4364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39772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게시판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49178" y="2656603"/>
            <a:ext cx="4425397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과제</a:t>
            </a:r>
            <a:r>
              <a:rPr lang="en-US" altLang="ko-KR" dirty="0" smtClean="0">
                <a:solidFill>
                  <a:schemeClr val="tx1"/>
                </a:solidFill>
              </a:rPr>
              <a:t>1(ex)</a:t>
            </a:r>
            <a:r>
              <a:rPr lang="ko-KR" altLang="en-US" dirty="0" smtClean="0">
                <a:solidFill>
                  <a:schemeClr val="tx1"/>
                </a:solidFill>
              </a:rPr>
              <a:t>눌렀을 시 선생님이 만든 과제 내용을 보여줌</a:t>
            </a:r>
            <a:r>
              <a:rPr lang="en-US" altLang="ko-KR" dirty="0" smtClean="0">
                <a:solidFill>
                  <a:schemeClr val="tx1"/>
                </a:solidFill>
              </a:rPr>
              <a:t>(Text)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375700" y="2505820"/>
            <a:ext cx="1192696" cy="2569868"/>
            <a:chOff x="556591" y="934278"/>
            <a:chExt cx="1948070" cy="5367120"/>
          </a:xfrm>
        </p:grpSpPr>
        <p:sp>
          <p:nvSpPr>
            <p:cNvPr id="28" name="직사각형 27"/>
            <p:cNvSpPr/>
            <p:nvPr/>
          </p:nvSpPr>
          <p:spPr>
            <a:xfrm>
              <a:off x="556591" y="1240538"/>
              <a:ext cx="1948070" cy="3578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4437820" y="5285437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추가과제 생성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6" name="직사각형 45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087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988569"/>
            <a:ext cx="6281531" cy="5703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30881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나의 모르는 문제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079934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140000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22331" y="1498077"/>
            <a:ext cx="1957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나의 모르는 문제</a:t>
            </a:r>
            <a:endParaRPr lang="en-US" altLang="ko-KR" sz="1400" b="1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2017643" y="977276"/>
            <a:ext cx="1948070" cy="5714926"/>
            <a:chOff x="556591" y="576470"/>
            <a:chExt cx="1948070" cy="5724928"/>
          </a:xfrm>
        </p:grpSpPr>
        <p:sp>
          <p:nvSpPr>
            <p:cNvPr id="28" name="직사각형 27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653034"/>
              </p:ext>
            </p:extLst>
          </p:nvPr>
        </p:nvGraphicFramePr>
        <p:xfrm>
          <a:off x="4944717" y="3038379"/>
          <a:ext cx="5951766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워크시트" r:id="rId3" imgW="7200794" imgH="2263140" progId="Excel.Sheet.12">
                  <p:embed/>
                </p:oleObj>
              </mc:Choice>
              <mc:Fallback>
                <p:oleObj name="워크시트" r:id="rId3" imgW="7200794" imgH="22631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4717" y="3038379"/>
                        <a:ext cx="5951766" cy="226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23621" y="1843578"/>
            <a:ext cx="4994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</a:t>
            </a:r>
            <a:r>
              <a:rPr lang="en-US" altLang="ko-KR" sz="1200" dirty="0" smtClean="0"/>
              <a:t>: 2</a:t>
            </a:r>
            <a:r>
              <a:rPr lang="ko-KR" altLang="en-US" sz="1200" dirty="0" smtClean="0"/>
              <a:t>개 </a:t>
            </a:r>
            <a:endParaRPr lang="en-US" altLang="ko-KR" sz="1200" dirty="0" smtClean="0"/>
          </a:p>
          <a:p>
            <a:r>
              <a:rPr lang="ko-KR" altLang="en-US" sz="1200" dirty="0" smtClean="0"/>
              <a:t>집합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확률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방정식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벡터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547" y="924338"/>
            <a:ext cx="4909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회원가입</a:t>
            </a:r>
            <a:r>
              <a:rPr lang="en-US" altLang="ko-KR" sz="4400" dirty="0" smtClean="0"/>
              <a:t> Page</a:t>
            </a:r>
            <a:r>
              <a:rPr lang="en-US" altLang="ko-KR" sz="3200" dirty="0" smtClean="0"/>
              <a:t>	</a:t>
            </a:r>
            <a:endParaRPr lang="ko-KR" altLang="en-US" sz="3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91478" y="7282500"/>
            <a:ext cx="8348869" cy="36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91478" y="2097157"/>
            <a:ext cx="4244008" cy="570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91478" y="2896736"/>
            <a:ext cx="4244008" cy="570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14390" y="2097157"/>
            <a:ext cx="3548270" cy="497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14390" y="2969675"/>
            <a:ext cx="3548270" cy="497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91478" y="3696315"/>
            <a:ext cx="4244008" cy="570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 Check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91478" y="4578218"/>
            <a:ext cx="4244008" cy="570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14390" y="3788585"/>
            <a:ext cx="3548270" cy="497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14390" y="4578218"/>
            <a:ext cx="3548270" cy="497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91478" y="6360687"/>
            <a:ext cx="4244008" cy="570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학생만 해당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14390" y="6360687"/>
            <a:ext cx="3548270" cy="497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91478" y="5511813"/>
            <a:ext cx="4244008" cy="570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14390" y="5511813"/>
            <a:ext cx="3548270" cy="497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9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607944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성적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43818"/>
              </p:ext>
            </p:extLst>
          </p:nvPr>
        </p:nvGraphicFramePr>
        <p:xfrm>
          <a:off x="5123621" y="2346100"/>
          <a:ext cx="53627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총점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26" name="직사각형 25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9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504099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607944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학생관리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01383"/>
              </p:ext>
            </p:extLst>
          </p:nvPr>
        </p:nvGraphicFramePr>
        <p:xfrm>
          <a:off x="5123621" y="2346100"/>
          <a:ext cx="46735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41"/>
                <a:gridCol w="1557841"/>
                <a:gridCol w="15578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황은기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박환석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박유진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이경한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전지원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44717" y="1925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우리반</a:t>
            </a:r>
            <a:r>
              <a:rPr lang="ko-KR" altLang="en-US" dirty="0" smtClean="0"/>
              <a:t> 학생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27" name="직사각형 26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65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504099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607944"/>
            <a:ext cx="621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자료실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23621" y="2346100"/>
          <a:ext cx="536271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  <a:gridCol w="595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 상세설명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44717" y="1925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자료실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27" name="직사각형 26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963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504099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607944"/>
            <a:ext cx="621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쪽지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44717" y="1925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쪽지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68348" y="2387388"/>
            <a:ext cx="1451113" cy="29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보내기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43090" y="2387388"/>
            <a:ext cx="1451113" cy="29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받은쪽지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92377" y="2387388"/>
            <a:ext cx="1451113" cy="29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보낸쪽지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68348" y="2934761"/>
            <a:ext cx="5078896" cy="2164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부분은 위에 보내기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보낸쪽지를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누를때마다</a:t>
            </a:r>
            <a:r>
              <a:rPr lang="ko-KR" altLang="en-US" dirty="0" smtClean="0"/>
              <a:t> 바뀌는 형식으로 한다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29" name="직사각형 28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883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56416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607944"/>
            <a:ext cx="621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강의계획서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44717" y="1925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강의계획서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67740" y="2363215"/>
            <a:ext cx="5078896" cy="272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선생님이 올린 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형태의 강의계획서를 볼 수 있도록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27" name="직사각형 26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391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51512" y="1504099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7643" y="607944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학생관리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0109" y="1954477"/>
            <a:ext cx="1957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선생님이 작성한 </a:t>
            </a:r>
            <a:r>
              <a:rPr lang="ko-KR" altLang="en-US" dirty="0" err="1" smtClean="0"/>
              <a:t>코드표를</a:t>
            </a:r>
            <a:r>
              <a:rPr lang="ko-KR" altLang="en-US" dirty="0" smtClean="0"/>
              <a:t>  노출시킨다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27" name="직사각형 26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우리반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학생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우리 과목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코드표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33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95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429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86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73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1313" y="3260034"/>
            <a:ext cx="4909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선생님 </a:t>
            </a:r>
            <a:r>
              <a:rPr lang="en-US" altLang="ko-KR" sz="4400" dirty="0" smtClean="0"/>
              <a:t>Page</a:t>
            </a:r>
            <a:r>
              <a:rPr lang="en-US" altLang="ko-KR" sz="3200" dirty="0" smtClean="0"/>
              <a:t>	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1334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048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899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910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437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23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643809" y="486359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로그인 했을 때 페이지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56791" y="2334527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십자형 22"/>
          <p:cNvSpPr/>
          <p:nvPr/>
        </p:nvSpPr>
        <p:spPr>
          <a:xfrm>
            <a:off x="3339547" y="3980506"/>
            <a:ext cx="487018" cy="49839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22104" y="3097450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개설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2" idx="0"/>
            <a:endCxn id="2" idx="2"/>
          </p:cNvCxnSpPr>
          <p:nvPr/>
        </p:nvCxnSpPr>
        <p:spPr>
          <a:xfrm>
            <a:off x="5297557" y="2334527"/>
            <a:ext cx="0" cy="3976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73421" y="3097450"/>
            <a:ext cx="19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개설한 과목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55365" y="3819343"/>
            <a:ext cx="705679" cy="622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국어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6-1</a:t>
            </a:r>
            <a:r>
              <a:rPr lang="ko-KR" altLang="en-US" sz="1100" dirty="0" smtClean="0">
                <a:solidFill>
                  <a:schemeClr val="tx1"/>
                </a:solidFill>
              </a:rPr>
              <a:t>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15100" y="3819343"/>
            <a:ext cx="705679" cy="622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국어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6-2</a:t>
            </a:r>
            <a:r>
              <a:rPr lang="ko-KR" altLang="en-US" sz="1100" dirty="0" smtClean="0">
                <a:solidFill>
                  <a:schemeClr val="tx1"/>
                </a:solidFill>
              </a:rPr>
              <a:t>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374835" y="3819343"/>
            <a:ext cx="705679" cy="622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문학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6-3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55365" y="4576390"/>
            <a:ext cx="705679" cy="622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6-7</a:t>
            </a:r>
            <a:r>
              <a:rPr lang="ko-KR" altLang="en-US" sz="1100" dirty="0" smtClean="0">
                <a:solidFill>
                  <a:schemeClr val="tx1"/>
                </a:solidFill>
              </a:rPr>
              <a:t>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855765" y="855691"/>
            <a:ext cx="1948070" cy="498398"/>
            <a:chOff x="8855765" y="855691"/>
            <a:chExt cx="1948070" cy="498398"/>
          </a:xfrm>
        </p:grpSpPr>
        <p:sp>
          <p:nvSpPr>
            <p:cNvPr id="32" name="직사각형 31"/>
            <p:cNvSpPr/>
            <p:nvPr/>
          </p:nvSpPr>
          <p:spPr>
            <a:xfrm>
              <a:off x="8855765" y="855691"/>
              <a:ext cx="1948070" cy="249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855765" y="1104890"/>
              <a:ext cx="1948070" cy="249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나의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38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643809" y="486359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로그인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과목개설 눌렀을 때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281029" y="1648728"/>
            <a:ext cx="6281531" cy="3976809"/>
            <a:chOff x="3533359" y="1449945"/>
            <a:chExt cx="6281531" cy="3976809"/>
          </a:xfrm>
        </p:grpSpPr>
        <p:sp>
          <p:nvSpPr>
            <p:cNvPr id="2" name="직사각형 1"/>
            <p:cNvSpPr/>
            <p:nvPr/>
          </p:nvSpPr>
          <p:spPr>
            <a:xfrm>
              <a:off x="3533359" y="1449945"/>
              <a:ext cx="6281531" cy="39768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6991" y="1595617"/>
              <a:ext cx="1470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과목 개설</a:t>
              </a:r>
              <a:endParaRPr lang="ko-KR" altLang="en-US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533359" y="2068608"/>
              <a:ext cx="6281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3766929" y="2546292"/>
              <a:ext cx="1689654" cy="4339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방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이름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766929" y="3059540"/>
              <a:ext cx="1689654" cy="4339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방 소개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456583" y="4472536"/>
              <a:ext cx="1689654" cy="4339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과목 개설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555971" y="2546292"/>
              <a:ext cx="3528393" cy="4339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555971" y="3059540"/>
              <a:ext cx="3528393" cy="4339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855765" y="855691"/>
            <a:ext cx="1948070" cy="498398"/>
            <a:chOff x="8855765" y="855691"/>
            <a:chExt cx="1948070" cy="498398"/>
          </a:xfrm>
        </p:grpSpPr>
        <p:sp>
          <p:nvSpPr>
            <p:cNvPr id="44" name="직사각형 43"/>
            <p:cNvSpPr/>
            <p:nvPr/>
          </p:nvSpPr>
          <p:spPr>
            <a:xfrm>
              <a:off x="8855765" y="855691"/>
              <a:ext cx="1948070" cy="249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855765" y="1104890"/>
              <a:ext cx="1948070" cy="249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나의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87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학생들의 모르는 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 했을 때 페이지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7002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5984" y="2498255"/>
            <a:ext cx="5210590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선생님이 작성한 과목 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2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학생들의 질의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7002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5984" y="2498255"/>
            <a:ext cx="5210590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선생님이 작성한 과목 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0843" y="1449945"/>
            <a:ext cx="6281531" cy="3976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17643" y="1439566"/>
            <a:ext cx="1948070" cy="3987188"/>
            <a:chOff x="556591" y="576470"/>
            <a:chExt cx="1948070" cy="5724928"/>
          </a:xfrm>
        </p:grpSpPr>
        <p:sp>
          <p:nvSpPr>
            <p:cNvPr id="4" name="직사각형 3"/>
            <p:cNvSpPr/>
            <p:nvPr/>
          </p:nvSpPr>
          <p:spPr>
            <a:xfrm>
              <a:off x="556591" y="57647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6591" y="93427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6591" y="129208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591" y="164989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질문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6591" y="200770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토론 게시판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591" y="236551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과제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591" y="272331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학생들의 질의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6591" y="308112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591" y="343893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6591" y="379674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자료실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6591" y="415455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쪽지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6591" y="4512358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6591" y="4870166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문제출제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591" y="5227974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6591" y="5585782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6591" y="5943590"/>
              <a:ext cx="1948070" cy="357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17643" y="506896"/>
            <a:ext cx="621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선생님 과목진입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4717" y="150409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이름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42383" y="1564165"/>
            <a:ext cx="1068455" cy="309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4717" y="1970028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5984" y="2498255"/>
            <a:ext cx="5210590" cy="2312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선생님이 작성한 과목 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7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1284</Words>
  <Application>Microsoft Office PowerPoint</Application>
  <PresentationFormat>사용자 지정</PresentationFormat>
  <Paragraphs>656</Paragraphs>
  <Slides>44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6" baseType="lpstr">
      <vt:lpstr>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이진호</dc:creator>
  <cp:lastModifiedBy>Customer</cp:lastModifiedBy>
  <cp:revision>64</cp:revision>
  <dcterms:created xsi:type="dcterms:W3CDTF">2017-09-29T00:24:09Z</dcterms:created>
  <dcterms:modified xsi:type="dcterms:W3CDTF">2017-10-02T08:53:49Z</dcterms:modified>
</cp:coreProperties>
</file>