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FD99-40C1-5345-0130-CD6EE20B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4FCB3-BF53-8D8C-996F-0DAD8514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CBA67-558A-6C0C-8B77-88F3C947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B21CD-1335-D237-6793-14F7839B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E233-3160-2344-B34A-73E2188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EF73F-AC3A-5C30-C5EC-C142894D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74484-ECFD-0B4E-7001-02741FD4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551F6-EDE3-6F88-3959-D37D05B4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8394D-2279-BC0D-BD8F-DC49EA52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9A0E-4493-CB92-B54B-81B141CC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A382-65BA-252E-8708-BBC0299D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2F668-FD5D-24DE-E831-37F9A3EA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69809-0117-A000-20C4-9DC9E5D3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ECE2E-EBC4-AA98-FC5E-BFD30F1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7CD9-19E0-8671-EEEF-E53DB766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FA1B-6554-E515-7020-DE81474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6732F-6236-B9FC-B8D2-0A110EF0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94D27-1947-1C5A-D625-8FB76EA0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F2316-5D85-A6DE-DF92-0A0E76C0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B35F1-FC97-CD2C-3F91-43B5D5A2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D5CF-863B-8D96-CAB0-3B83DDC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0D4B7-8C7D-0BE4-7D8A-879647CE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5E2CC-F837-5229-EC79-85C50733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05044-7B75-4734-632A-C9FC3199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08F17-A2AC-64E0-2E62-3911C378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26B5-75FA-639B-265F-3132A13C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F96F-FF1A-A684-52CB-AEF3E5496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9F9DC2-3544-9AB0-E467-03D17202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5AFFA-628A-2817-FE62-42B52ED6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3B6C6-A693-E17E-C790-F9DC54C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4D691-C1D2-63F3-DBBA-08B14649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7B2CF-7BF2-F535-4819-EBDB28AB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4C0A8-51B4-F277-4445-2DE84A4D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EA2A3-1576-3CCF-1E71-610072749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B9A5D-3A70-D0BF-B27C-51CC5EC3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7B351-F0FC-6CAE-6774-116629BA5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09362-3D13-A6A1-4D88-AAED508B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DDDBE-0683-7689-DEF5-C4FCFD6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EBC6E-9015-76EF-ADA6-95F1632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C8C46-3DFA-4B6D-EF85-B79DECE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ABE287-D9DC-45DE-2210-3CF942CF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1A01C6-4B78-1AF6-7472-1E38A5A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16E78F-04CC-8E5C-966C-563CEC15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37ACF-EE08-DF5E-D02B-A5201A4C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3C430-A080-ACE4-C210-C150801C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58709-19E9-EDA3-0699-5B1F173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BE34C-9D4C-C09E-B0EF-13E4E2E0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5DA17-281A-A261-16A3-B8269FFB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BBB8F-1A70-7433-857B-1FF4FF31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3467E-2083-3291-64A1-3DAA02A0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7BF7D-9FF3-615B-068E-F3A9B32B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52AFB-B6AB-673F-EFE0-99D90482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36B21-7167-4114-740D-77AF08A1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4CA14-08D4-1F64-76AA-A8C7B435F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447EB-A4D3-6D5D-954E-0FA108DC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2749E-0AA0-0C30-CDD6-46DAED07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B9C5F-BD20-58EB-3815-73806C82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7F29C-03F3-C76B-E188-309C637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5D52D5-B8E9-4C0B-1D5C-25E30515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854BB-4D75-56A5-50D6-B7C47EC1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6421A-E8FD-7343-B517-BFC012D7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3A35-66A5-4A7B-84CA-2CA04F064214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70AB-79F2-8769-158F-62A4F992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33E08-C9F1-E6A1-DC07-BCD5CE17E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870A-8D56-4A5E-9F23-2F18866A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A1C4429-9719-3941-823B-89B135C9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91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对象模型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59234A3-3EFC-D0A4-4CF3-88075677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23912"/>
            <a:ext cx="6073773" cy="54019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/>
              <a:t>HugeSCM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72E4767-C198-BBE2-212E-E08B4E51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47824"/>
            <a:ext cx="5997575" cy="5210175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Blob </a:t>
            </a:r>
            <a:r>
              <a:rPr lang="zh-CN" altLang="en-US" sz="1800" b="1" dirty="0"/>
              <a:t>对象</a:t>
            </a:r>
            <a:r>
              <a:rPr lang="zh-CN" altLang="en-US" sz="1800" dirty="0"/>
              <a:t>：用于保存文件数据。</a:t>
            </a:r>
            <a:endParaRPr lang="en-US" altLang="zh-CN" sz="1800" dirty="0"/>
          </a:p>
          <a:p>
            <a:r>
              <a:rPr lang="en-US" altLang="zh-CN" sz="1800" b="1" dirty="0">
                <a:highlight>
                  <a:srgbClr val="FFFF00"/>
                </a:highlight>
              </a:rPr>
              <a:t>Fragments </a:t>
            </a:r>
            <a:r>
              <a:rPr lang="zh-CN" altLang="en-US" sz="1800" b="1" dirty="0">
                <a:highlight>
                  <a:srgbClr val="FFFF00"/>
                </a:highlight>
              </a:rPr>
              <a:t>对象</a:t>
            </a:r>
            <a:r>
              <a:rPr lang="zh-CN" altLang="en-US" sz="1800" dirty="0">
                <a:highlight>
                  <a:srgbClr val="FFFF00"/>
                </a:highlight>
              </a:rPr>
              <a:t>：</a:t>
            </a:r>
            <a:r>
              <a:rPr lang="en-US" altLang="zh-CN" sz="1800" dirty="0" err="1">
                <a:highlight>
                  <a:srgbClr val="FFFF00"/>
                </a:highlight>
              </a:rPr>
              <a:t>HugeSCM</a:t>
            </a:r>
            <a:r>
              <a:rPr lang="en-US" altLang="zh-CN" sz="1800" dirty="0">
                <a:highlight>
                  <a:srgbClr val="FFFF00"/>
                </a:highlight>
              </a:rPr>
              <a:t> </a:t>
            </a:r>
            <a:r>
              <a:rPr lang="zh-CN" altLang="en-US" sz="1800" dirty="0">
                <a:highlight>
                  <a:srgbClr val="FFFF00"/>
                </a:highlight>
              </a:rPr>
              <a:t>中特殊的对象，纳入版本控制时，将一个特别巨大的文件拆分成多部分，检出时将多个部分合并为一个文件。</a:t>
            </a:r>
            <a:endParaRPr lang="en-US" altLang="zh-CN" sz="1800" dirty="0">
              <a:highlight>
                <a:srgbClr val="FFFF00"/>
              </a:highlight>
            </a:endParaRPr>
          </a:p>
          <a:p>
            <a:r>
              <a:rPr lang="en-US" altLang="zh-CN" sz="1800" b="1" dirty="0"/>
              <a:t>Tree </a:t>
            </a:r>
            <a:r>
              <a:rPr lang="zh-CN" altLang="en-US" sz="1800" b="1" dirty="0"/>
              <a:t>对象</a:t>
            </a:r>
            <a:r>
              <a:rPr lang="zh-CN" altLang="en-US" sz="1800" dirty="0"/>
              <a:t>：存储库特定的目录结构元数据，</a:t>
            </a:r>
            <a:r>
              <a:rPr lang="en-US" altLang="zh-CN" sz="1800" dirty="0"/>
              <a:t>Tree </a:t>
            </a:r>
            <a:r>
              <a:rPr lang="zh-CN" altLang="en-US" sz="1800" dirty="0"/>
              <a:t>由若干个 </a:t>
            </a:r>
            <a:r>
              <a:rPr lang="en-US" altLang="zh-CN" sz="1800" dirty="0" err="1"/>
              <a:t>TreeEntry</a:t>
            </a:r>
            <a:r>
              <a:rPr lang="en-US" altLang="zh-CN" sz="1800" dirty="0"/>
              <a:t> </a:t>
            </a:r>
            <a:r>
              <a:rPr lang="zh-CN" altLang="en-US" sz="1800" dirty="0"/>
              <a:t>组成，</a:t>
            </a:r>
            <a:r>
              <a:rPr lang="en-US" altLang="zh-CN" sz="1800" dirty="0" err="1"/>
              <a:t>TreeEntry</a:t>
            </a:r>
            <a:r>
              <a:rPr lang="en-US" altLang="zh-CN" sz="1800" dirty="0"/>
              <a:t> </a:t>
            </a:r>
            <a:r>
              <a:rPr lang="zh-CN" altLang="en-US" sz="1800" dirty="0"/>
              <a:t>通过 </a:t>
            </a:r>
            <a:r>
              <a:rPr lang="en-US" altLang="zh-CN" sz="1800" dirty="0"/>
              <a:t>Hash </a:t>
            </a:r>
            <a:r>
              <a:rPr lang="zh-CN" altLang="en-US" sz="1800" dirty="0"/>
              <a:t>引用到 </a:t>
            </a:r>
            <a:r>
              <a:rPr lang="en-US" altLang="zh-CN" sz="1800" dirty="0"/>
              <a:t>Tree </a:t>
            </a:r>
            <a:r>
              <a:rPr lang="zh-CN" altLang="en-US" sz="1800" dirty="0"/>
              <a:t>或者 </a:t>
            </a:r>
            <a:r>
              <a:rPr lang="en-US" altLang="zh-CN" sz="1800" dirty="0"/>
              <a:t>Blob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b="1" dirty="0"/>
              <a:t>Commit </a:t>
            </a:r>
            <a:r>
              <a:rPr lang="zh-CN" altLang="en-US" sz="1800" b="1" dirty="0"/>
              <a:t>对象</a:t>
            </a:r>
            <a:r>
              <a:rPr lang="zh-CN" altLang="en-US" sz="1800" dirty="0"/>
              <a:t>：存储库特定的一次快照，</a:t>
            </a:r>
            <a:r>
              <a:rPr lang="en-US" altLang="zh-CN" sz="1800" dirty="0"/>
              <a:t>Commit </a:t>
            </a:r>
            <a:r>
              <a:rPr lang="zh-CN" altLang="en-US" sz="1800" dirty="0"/>
              <a:t>与其父 </a:t>
            </a:r>
            <a:r>
              <a:rPr lang="en-US" altLang="zh-CN" sz="1800" dirty="0"/>
              <a:t>Commit </a:t>
            </a:r>
            <a:r>
              <a:rPr lang="zh-CN" altLang="en-US" sz="1800" dirty="0"/>
              <a:t>相比，可计算出本次变更的内容，</a:t>
            </a:r>
            <a:r>
              <a:rPr lang="en-US" altLang="zh-CN" sz="1800" dirty="0"/>
              <a:t>Commit </a:t>
            </a:r>
            <a:r>
              <a:rPr lang="zh-CN" altLang="en-US" sz="1800" dirty="0"/>
              <a:t>记录根 </a:t>
            </a:r>
            <a:r>
              <a:rPr lang="en-US" altLang="zh-CN" sz="1800" dirty="0"/>
              <a:t>Tree </a:t>
            </a:r>
            <a:r>
              <a:rPr lang="zh-CN" altLang="en-US" sz="1800" dirty="0"/>
              <a:t>的哈希值。</a:t>
            </a:r>
            <a:endParaRPr lang="en-US" altLang="zh-CN" sz="1800" dirty="0"/>
          </a:p>
          <a:p>
            <a:r>
              <a:rPr lang="zh-CN" altLang="en-US" sz="1800" b="1" dirty="0"/>
              <a:t>引用</a:t>
            </a:r>
            <a:r>
              <a:rPr lang="zh-CN" altLang="en-US" sz="1800" dirty="0"/>
              <a:t>：分支（</a:t>
            </a:r>
            <a:r>
              <a:rPr lang="en-US" altLang="zh-CN" sz="1800" dirty="0"/>
              <a:t>Branch</a:t>
            </a:r>
            <a:r>
              <a:rPr lang="zh-CN" altLang="en-US" sz="1800" dirty="0"/>
              <a:t>）和标签 （</a:t>
            </a:r>
            <a:r>
              <a:rPr lang="en-US" altLang="zh-CN" sz="1800" dirty="0"/>
              <a:t>Tag</a:t>
            </a:r>
            <a:r>
              <a:rPr lang="zh-CN" altLang="en-US" sz="1800" dirty="0"/>
              <a:t>），引用指向 </a:t>
            </a:r>
            <a:r>
              <a:rPr lang="en-US" altLang="zh-CN" sz="1800" dirty="0"/>
              <a:t>Commit </a:t>
            </a:r>
            <a:r>
              <a:rPr lang="zh-CN" altLang="en-US" sz="1800" dirty="0"/>
              <a:t>对象。</a:t>
            </a:r>
            <a:endParaRPr lang="en-US" altLang="zh-CN" sz="1800" dirty="0"/>
          </a:p>
          <a:p>
            <a:r>
              <a:rPr lang="zh-CN" altLang="en-US" sz="1800" dirty="0"/>
              <a:t>每个对象计算哈希，通过哈希查找对象（实现 </a:t>
            </a:r>
            <a:r>
              <a:rPr lang="en-US" altLang="zh-CN" sz="1800" dirty="0"/>
              <a:t>content addressable</a:t>
            </a:r>
            <a:r>
              <a:rPr lang="zh-CN" altLang="en-US" sz="1800" dirty="0"/>
              <a:t>），默认使用 </a:t>
            </a:r>
            <a:r>
              <a:rPr lang="en-US" altLang="zh-CN" sz="1800" dirty="0"/>
              <a:t>BLAKE3 </a:t>
            </a:r>
            <a:r>
              <a:rPr lang="zh-CN" altLang="en-US" sz="1800" dirty="0"/>
              <a:t>哈希算法。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39587BD-23D5-1EF9-205F-3293DED4E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8228" y="823912"/>
            <a:ext cx="6051546" cy="54019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/>
              <a:t>与 </a:t>
            </a:r>
            <a:r>
              <a:rPr lang="en-US" altLang="zh-CN" dirty="0"/>
              <a:t>Git </a:t>
            </a:r>
            <a:r>
              <a:rPr lang="zh-CN" altLang="en-US" dirty="0"/>
              <a:t>的区别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D8DCB66A-9DB1-5059-5603-81C0519A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47824"/>
            <a:ext cx="5997574" cy="52101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使用与 </a:t>
            </a:r>
            <a:r>
              <a:rPr lang="en-US" altLang="zh-CN" sz="1800" dirty="0"/>
              <a:t>Git </a:t>
            </a:r>
            <a:r>
              <a:rPr lang="zh-CN" altLang="en-US" sz="1800" dirty="0"/>
              <a:t>十分相似的对象模型，</a:t>
            </a:r>
            <a:r>
              <a:rPr lang="en-US" altLang="zh-CN" sz="1800" dirty="0"/>
              <a:t>blob, tree, commit </a:t>
            </a:r>
            <a:r>
              <a:rPr lang="zh-CN" altLang="en-US" sz="1800" dirty="0"/>
              <a:t>和引用的概念与 </a:t>
            </a:r>
            <a:r>
              <a:rPr lang="en-US" altLang="zh-CN" sz="1800" dirty="0"/>
              <a:t>Git </a:t>
            </a:r>
            <a:r>
              <a:rPr lang="zh-CN" altLang="en-US" sz="1800" dirty="0"/>
              <a:t>一致。</a:t>
            </a:r>
            <a:endParaRPr lang="en-US" altLang="zh-CN" sz="1800" dirty="0"/>
          </a:p>
          <a:p>
            <a:r>
              <a:rPr lang="en-US" altLang="zh-CN" sz="1800" dirty="0" err="1"/>
              <a:t>HugeSCM</a:t>
            </a:r>
            <a:r>
              <a:rPr lang="en-US" altLang="zh-CN" sz="1800" dirty="0"/>
              <a:t> </a:t>
            </a:r>
            <a:r>
              <a:rPr lang="zh-CN" altLang="en-US" sz="1800" dirty="0"/>
              <a:t>的 </a:t>
            </a:r>
            <a:r>
              <a:rPr lang="en-US" altLang="zh-CN" sz="1800" dirty="0" err="1"/>
              <a:t>TreeEntry</a:t>
            </a:r>
            <a:r>
              <a:rPr lang="en-US" altLang="zh-CN" sz="1800" dirty="0"/>
              <a:t> </a:t>
            </a:r>
            <a:r>
              <a:rPr lang="zh-CN" altLang="en-US" sz="1800" dirty="0"/>
              <a:t>如果指向 </a:t>
            </a:r>
            <a:r>
              <a:rPr lang="en-US" altLang="zh-CN" sz="1800" dirty="0"/>
              <a:t>Blob </a:t>
            </a:r>
            <a:r>
              <a:rPr lang="zh-CN" altLang="en-US" sz="1800" dirty="0"/>
              <a:t>就还包含 </a:t>
            </a:r>
            <a:r>
              <a:rPr lang="en-US" altLang="zh-CN" sz="1800" dirty="0"/>
              <a:t>Blob </a:t>
            </a:r>
            <a:r>
              <a:rPr lang="zh-CN" altLang="en-US" sz="1800" dirty="0"/>
              <a:t>文件的大小。</a:t>
            </a:r>
            <a:endParaRPr lang="en-US" altLang="zh-CN" sz="1800" dirty="0"/>
          </a:p>
          <a:p>
            <a:r>
              <a:rPr lang="en-US" altLang="zh-CN" sz="1800" dirty="0"/>
              <a:t>Git </a:t>
            </a:r>
            <a:r>
              <a:rPr lang="zh-CN" altLang="en-US" sz="1800" dirty="0"/>
              <a:t>使用 </a:t>
            </a:r>
            <a:r>
              <a:rPr lang="en-US" altLang="zh-CN" sz="1800" dirty="0"/>
              <a:t>Sha1 </a:t>
            </a:r>
            <a:r>
              <a:rPr lang="zh-CN" altLang="en-US" sz="1800" dirty="0"/>
              <a:t>哈希内容寻址，</a:t>
            </a:r>
            <a:r>
              <a:rPr lang="en-US" altLang="zh-CN" sz="1800" dirty="0" err="1"/>
              <a:t>HugeSCM</a:t>
            </a:r>
            <a:r>
              <a:rPr lang="en-US" altLang="zh-CN" sz="1800" dirty="0"/>
              <a:t> </a:t>
            </a:r>
            <a:r>
              <a:rPr lang="zh-CN" altLang="en-US" sz="1800" dirty="0"/>
              <a:t>使用 </a:t>
            </a:r>
            <a:r>
              <a:rPr lang="en-US" altLang="zh-CN" sz="1800" dirty="0"/>
              <a:t>BLAKE3 </a:t>
            </a:r>
            <a:r>
              <a:rPr lang="zh-CN" altLang="en-US" sz="1800" dirty="0"/>
              <a:t>哈希算法。</a:t>
            </a:r>
            <a:endParaRPr lang="en-US" altLang="zh-CN" sz="1800" dirty="0"/>
          </a:p>
          <a:p>
            <a:r>
              <a:rPr lang="en-US" altLang="zh-CN" sz="1800" dirty="0" err="1"/>
              <a:t>HugeSCM</a:t>
            </a:r>
            <a:r>
              <a:rPr lang="en-US" altLang="zh-CN" sz="1800" dirty="0"/>
              <a:t> </a:t>
            </a:r>
            <a:r>
              <a:rPr lang="zh-CN" altLang="en-US" sz="1800" dirty="0"/>
              <a:t>针对大文件存储设计 </a:t>
            </a:r>
            <a:r>
              <a:rPr lang="en-US" altLang="zh-CN" sz="1800" dirty="0"/>
              <a:t>Fragments </a:t>
            </a:r>
            <a:r>
              <a:rPr lang="zh-CN" altLang="en-US" sz="1800" dirty="0"/>
              <a:t>对象，将大文件拆分为若干 </a:t>
            </a:r>
            <a:r>
              <a:rPr lang="en-US" altLang="zh-CN" sz="1800" dirty="0"/>
              <a:t>Blob </a:t>
            </a:r>
            <a:r>
              <a:rPr lang="zh-CN" altLang="en-US" sz="1800" dirty="0"/>
              <a:t>分片存储，</a:t>
            </a:r>
            <a:r>
              <a:rPr lang="en-US" altLang="zh-CN" sz="1800" dirty="0"/>
              <a:t>Fragments </a:t>
            </a:r>
            <a:r>
              <a:rPr lang="zh-CN" altLang="en-US" sz="1800" dirty="0"/>
              <a:t>对象记录分片存储的元数据。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DE4ADF5-348E-A8EE-FB6C-13E309FFD1B9}"/>
              </a:ext>
            </a:extLst>
          </p:cNvPr>
          <p:cNvCxnSpPr>
            <a:cxnSpLocks/>
          </p:cNvCxnSpPr>
          <p:nvPr/>
        </p:nvCxnSpPr>
        <p:spPr>
          <a:xfrm>
            <a:off x="6096000" y="823913"/>
            <a:ext cx="0" cy="603408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2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221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对象模型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Bangtao Yin</dc:creator>
  <cp:lastModifiedBy>Bangtao Yin</cp:lastModifiedBy>
  <cp:revision>9</cp:revision>
  <dcterms:created xsi:type="dcterms:W3CDTF">2024-11-24T03:28:41Z</dcterms:created>
  <dcterms:modified xsi:type="dcterms:W3CDTF">2024-11-24T14:54:45Z</dcterms:modified>
</cp:coreProperties>
</file>