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B8FB482-B26B-4309-AC3B-1984E48BA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90E97D4-1F2E-48FB-9BA9-6A1D4C2136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857233"/>
            <a:ext cx="7929618" cy="100013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Проект по блоку «</a:t>
            </a:r>
            <a:r>
              <a:rPr lang="en-US" sz="4000" dirty="0" err="1" smtClean="0"/>
              <a:t>pygame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4643446"/>
            <a:ext cx="6858000" cy="1655762"/>
          </a:xfrm>
        </p:spPr>
        <p:txBody>
          <a:bodyPr/>
          <a:lstStyle/>
          <a:p>
            <a:pPr algn="r"/>
            <a:r>
              <a:rPr lang="ru-RU" dirty="0" smtClean="0"/>
              <a:t>Авторы: </a:t>
            </a:r>
          </a:p>
          <a:p>
            <a:pPr algn="r"/>
            <a:r>
              <a:rPr lang="ru-RU" dirty="0" smtClean="0"/>
              <a:t> Ульянов Артем Андреевич,</a:t>
            </a:r>
          </a:p>
          <a:p>
            <a:pPr algn="r"/>
            <a:r>
              <a:rPr lang="ru-RU" dirty="0" err="1" smtClean="0"/>
              <a:t>Щилко</a:t>
            </a:r>
            <a:r>
              <a:rPr lang="ru-RU" dirty="0" smtClean="0"/>
              <a:t> Максим Денисович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14414" y="1928802"/>
            <a:ext cx="6858000" cy="181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000" dirty="0" smtClean="0">
                <a:latin typeface="+mj-lt"/>
                <a:ea typeface="+mj-ea"/>
                <a:cs typeface="+mj-cs"/>
              </a:rPr>
              <a:t>Экономическая игра «Продай и Отдай»</a:t>
            </a: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35048"/>
          </a:xfrm>
        </p:spPr>
        <p:txBody>
          <a:bodyPr/>
          <a:lstStyle/>
          <a:p>
            <a:r>
              <a:rPr lang="ru-RU" dirty="0" smtClean="0"/>
              <a:t>		Цель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500174"/>
            <a:ext cx="8086754" cy="435133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По сюжету главный герой устал от жизни без денег и поэтому решается кардинально изменить свою жизнь – создать собственный интернет-магазин, заработать много денег и уехать в отпуск.</a:t>
            </a:r>
            <a:endParaRPr lang="ru-RU" dirty="0"/>
          </a:p>
        </p:txBody>
      </p:sp>
      <p:pic>
        <p:nvPicPr>
          <p:cNvPr id="16386" name="Picture 2" descr="https://kartinkin.net/pics/uploads/posts/2022-07/1657858957_4-kartinkin-net-p-rassvet-v-krimu-priroda-krasivo-foto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571876"/>
            <a:ext cx="5187656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984" y="365126"/>
            <a:ext cx="6229366" cy="1325563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14488"/>
            <a:ext cx="8358246" cy="5143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Код основан на работе основного класса приложения «</a:t>
            </a:r>
            <a:r>
              <a:rPr lang="en-US" dirty="0" err="1" smtClean="0"/>
              <a:t>SellAndGive</a:t>
            </a:r>
            <a:r>
              <a:rPr lang="ru-RU" dirty="0" smtClean="0"/>
              <a:t>»</a:t>
            </a:r>
            <a:r>
              <a:rPr lang="en-US" dirty="0" smtClean="0"/>
              <a:t>. </a:t>
            </a:r>
            <a:r>
              <a:rPr lang="ru-RU" dirty="0" smtClean="0"/>
              <a:t>В нем осуществляется запуск тела приложения, производится управление экранами, логикой кнопок.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Также используются модули  </a:t>
            </a:r>
            <a:r>
              <a:rPr lang="ru-RU" dirty="0" smtClean="0"/>
              <a:t>«</a:t>
            </a:r>
            <a:r>
              <a:rPr lang="en-US" dirty="0" err="1" smtClean="0"/>
              <a:t>pygame_text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«</a:t>
            </a:r>
            <a:r>
              <a:rPr lang="en-US" dirty="0" err="1" smtClean="0"/>
              <a:t>pygame_image</a:t>
            </a:r>
            <a:r>
              <a:rPr lang="ru-RU" dirty="0" smtClean="0"/>
              <a:t>» </a:t>
            </a:r>
            <a:r>
              <a:rPr lang="en-US" dirty="0" smtClean="0"/>
              <a:t>, </a:t>
            </a:r>
            <a:r>
              <a:rPr lang="ru-RU" dirty="0" smtClean="0"/>
              <a:t>«</a:t>
            </a:r>
            <a:r>
              <a:rPr lang="en-US" dirty="0" err="1" smtClean="0"/>
              <a:t>pygame_button</a:t>
            </a:r>
            <a:r>
              <a:rPr lang="ru-RU" dirty="0" smtClean="0"/>
              <a:t>», которые автоматизируют создание кнопок, иконок, помогают добавлять на экран текст и изображения.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714488"/>
            <a:ext cx="8429684" cy="44624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pygame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обеспечивает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графичекое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отображение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одули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pygame_text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pygame_image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pygame_button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- оригинальный код для автоматизации некоторых элементов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in32api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передает разрешение экрана пользователя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shutil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работа с файлом БД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работа с файлом БД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andom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формирует заказы на сайте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интернет-магазина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t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1500174"/>
            <a:ext cx="4929190" cy="50720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984" y="365126"/>
            <a:ext cx="6229366" cy="1325563"/>
          </a:xfrm>
        </p:spPr>
        <p:txBody>
          <a:bodyPr/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825625"/>
            <a:ext cx="4357718" cy="46037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Данные сохраняются и записываются благодаря базе данных </a:t>
            </a:r>
            <a:r>
              <a:rPr lang="en-US" dirty="0" err="1" smtClean="0"/>
              <a:t>SQLite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 отсутствии базы данных(новая игра не начиналась) создается копия основы  «</a:t>
            </a:r>
            <a:r>
              <a:rPr lang="en-US" dirty="0" err="1" smtClean="0"/>
              <a:t>data_sample</a:t>
            </a:r>
            <a:r>
              <a:rPr lang="ru-RU" dirty="0" smtClean="0"/>
              <a:t>» и заполняется начальными значениями.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Показ </a:t>
            </a:r>
            <a:r>
              <a:rPr lang="ru-RU" dirty="0" err="1" smtClean="0"/>
              <a:t>геймплея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     В будущем планируется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Добавить:</a:t>
            </a:r>
          </a:p>
          <a:p>
            <a:r>
              <a:rPr lang="ru-RU" dirty="0" smtClean="0"/>
              <a:t> </a:t>
            </a:r>
            <a:r>
              <a:rPr lang="ru-RU" dirty="0" smtClean="0"/>
              <a:t>Музыкальное сопровождение</a:t>
            </a:r>
          </a:p>
          <a:p>
            <a:r>
              <a:rPr lang="ru-RU" dirty="0" smtClean="0"/>
              <a:t>Некоторые анимации событий кнопок</a:t>
            </a:r>
          </a:p>
          <a:p>
            <a:r>
              <a:rPr lang="ru-RU" dirty="0" smtClean="0"/>
              <a:t>Анимацию перехода на другой экран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Также можно было бы добавить систему </a:t>
            </a:r>
            <a:r>
              <a:rPr lang="ru-RU" dirty="0" err="1" smtClean="0"/>
              <a:t>доната</a:t>
            </a:r>
            <a:r>
              <a:rPr lang="ru-RU" dirty="0" smtClean="0"/>
              <a:t>, ускорить работу приложения.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5429264"/>
            <a:ext cx="7886700" cy="747698"/>
          </a:xfrm>
        </p:spPr>
        <p:txBody>
          <a:bodyPr/>
          <a:lstStyle/>
          <a:p>
            <a:pPr algn="r">
              <a:buNone/>
            </a:pPr>
            <a:r>
              <a:rPr lang="ru-RU" dirty="0" smtClean="0"/>
              <a:t>Мы готовы ответить на ваши вопросы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14620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5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powerpointbase.com-955</Template>
  <TotalTime>118</TotalTime>
  <Words>222</Words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powerpointbase.com-955</vt:lpstr>
      <vt:lpstr>Проект по блоку «pygame»</vt:lpstr>
      <vt:lpstr>  Цель игры</vt:lpstr>
      <vt:lpstr>Реализация</vt:lpstr>
      <vt:lpstr>Использованные библиотеки</vt:lpstr>
      <vt:lpstr>Сохранение данных</vt:lpstr>
      <vt:lpstr>             Показ геймплея</vt:lpstr>
      <vt:lpstr>      В будущем планируется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11</cp:revision>
  <dcterms:created xsi:type="dcterms:W3CDTF">2023-01-23T05:30:51Z</dcterms:created>
  <dcterms:modified xsi:type="dcterms:W3CDTF">2023-01-23T08:17:09Z</dcterms:modified>
</cp:coreProperties>
</file>