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1" r:id="rId4"/>
    <p:sldId id="263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6506E9A3-1561-45B7-908B-DACC52528ABB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1099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197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2CE4EA-3B49-4A00-ADF3-7C7272A626C1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370771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767621"/>
      </p:ext>
    </p:extLst>
  </p:cSld>
  <p:clrMapOvr>
    <a:masterClrMapping/>
  </p:clrMapOvr>
  <p:hf sldNum="0" hdr="0" ftr="0"/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090412-2DE5-405A-816E-F08FB54EB168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3885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274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540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F183FEFD-AB08-4CB5-AE4D-2F6B12D8E3B0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8481564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EBEA1583-5CEF-4E36-A7FC-D34B7E954D76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09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999-6CB2-48D4-8AF6-3D1A5D13436B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681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2C98DB-1092-48C4-AD4E-BD3E9D2E2345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01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pPr rtl="0"/>
              <a:t>27.04.2023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pPr rtl="0"/>
              <a:t>27.04.2023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48892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081" y="2869344"/>
            <a:ext cx="4512498" cy="559656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3200" dirty="0">
                <a:solidFill>
                  <a:schemeClr val="tx1"/>
                </a:solidFill>
              </a:rPr>
              <a:t>Юридический сайт и бот-ассистент</a:t>
            </a:r>
            <a:endParaRPr lang="ru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0CDE3F-B72D-4B6F-3A67-B249BC6BA2BC}"/>
              </a:ext>
            </a:extLst>
          </p:cNvPr>
          <p:cNvSpPr txBox="1"/>
          <p:nvPr/>
        </p:nvSpPr>
        <p:spPr>
          <a:xfrm>
            <a:off x="6934362" y="2192806"/>
            <a:ext cx="29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Проект по блоку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8C8EE-71C1-B876-81BB-DB1CE0E0D568}"/>
              </a:ext>
            </a:extLst>
          </p:cNvPr>
          <p:cNvSpPr txBox="1"/>
          <p:nvPr/>
        </p:nvSpPr>
        <p:spPr>
          <a:xfrm>
            <a:off x="7238433" y="4033805"/>
            <a:ext cx="3743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Авторы:</a:t>
            </a:r>
            <a:endParaRPr lang="en-US" sz="1400" dirty="0"/>
          </a:p>
          <a:p>
            <a:pPr algn="r"/>
            <a:r>
              <a:rPr lang="ru-RU" sz="1400" dirty="0" err="1"/>
              <a:t>Щилко</a:t>
            </a:r>
            <a:r>
              <a:rPr lang="ru-RU" sz="1400" dirty="0"/>
              <a:t> Максим Денисович </a:t>
            </a:r>
          </a:p>
          <a:p>
            <a:pPr algn="r"/>
            <a:r>
              <a:rPr lang="ru-RU" sz="1400" dirty="0"/>
              <a:t> Ульянов Артем Андреевич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Цель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56C901B-DE62-D787-BDA3-19F41E9B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964" y="2103120"/>
            <a:ext cx="9732235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Изначальной целью проекта являлось упрощение работы для юриста. Сайт помогает автоматически получать заявки от новых клиентов, а </a:t>
            </a:r>
            <a:r>
              <a:rPr lang="ru-RU" sz="1800" dirty="0" err="1"/>
              <a:t>телеграм</a:t>
            </a:r>
            <a:r>
              <a:rPr lang="ru-RU" sz="1800" dirty="0"/>
              <a:t>-бот – просматривать их данные и редактировать статус заявки.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2D3A46F-246B-B7EB-EC31-FB4D21FB49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7307" y="3432980"/>
            <a:ext cx="8697386" cy="2608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6977079-B6C2-D3D6-264A-A78C929A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5873"/>
            <a:ext cx="10178322" cy="4503719"/>
          </a:xfrm>
        </p:spPr>
        <p:txBody>
          <a:bodyPr/>
          <a:lstStyle/>
          <a:p>
            <a:pPr marL="0" indent="45720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В рамках реализации нашего проекта был использован язык программирования Python, а также библиотека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lang="ru-RU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для создания сайта, который отображает информацию клиентам о юридической компании 'Рога и Копыта'. На сайте можно найти справочную информацию о компании и штате, информацию о выигранных судах, оказываемых услугах, а также оставить заявку, данные из которой сохраняются в базу данных.</a:t>
            </a:r>
          </a:p>
          <a:p>
            <a:pPr marL="0" indent="45720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Кроме того, был разработан телеграмм-бот, который является администраторским интерфейсом. Бот позволяет легко осматривать заявки людям, не знакомым с сложной работой с базами данных. Он также позволяет отвечать на заявки, проверять статус заказа и изменять его.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59494E8-7AEF-D3A4-684E-87DAF461A05E}"/>
              </a:ext>
            </a:extLst>
          </p:cNvPr>
          <p:cNvSpPr txBox="1"/>
          <p:nvPr/>
        </p:nvSpPr>
        <p:spPr>
          <a:xfrm>
            <a:off x="1251678" y="624370"/>
            <a:ext cx="275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Реализация</a:t>
            </a:r>
          </a:p>
        </p:txBody>
      </p:sp>
    </p:spTree>
    <p:extLst>
      <p:ext uri="{BB962C8B-B14F-4D97-AF65-F5344CB8AC3E}">
        <p14:creationId xmlns="" xmlns:p14="http://schemas.microsoft.com/office/powerpoint/2010/main" val="32594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969" y="174567"/>
            <a:ext cx="10178322" cy="878379"/>
          </a:xfrm>
        </p:spPr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8" name="Рисунок 7" descr="b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5913" y="1911211"/>
            <a:ext cx="3529429" cy="3325807"/>
          </a:xfrm>
          <a:prstGeom prst="rect">
            <a:avLst/>
          </a:prstGeom>
        </p:spPr>
      </p:pic>
      <p:pic>
        <p:nvPicPr>
          <p:cNvPr id="9" name="Рисунок 8" descr="b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2073" y="1037575"/>
            <a:ext cx="2244436" cy="5640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Использованные библиотеки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6977079-B6C2-D3D6-264A-A78C929A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Flask – </a:t>
            </a:r>
            <a:r>
              <a:rPr lang="ru-RU" sz="1800" dirty="0"/>
              <a:t>создание Веб-приложения</a:t>
            </a:r>
            <a:endParaRPr lang="en-US" sz="1800" dirty="0"/>
          </a:p>
          <a:p>
            <a:r>
              <a:rPr lang="en-US" sz="1800" dirty="0" err="1"/>
              <a:t>Os</a:t>
            </a:r>
            <a:r>
              <a:rPr lang="ru-RU" sz="1800" dirty="0"/>
              <a:t> –</a:t>
            </a:r>
            <a:r>
              <a:rPr lang="en-US" sz="1800" dirty="0"/>
              <a:t> </a:t>
            </a:r>
            <a:r>
              <a:rPr lang="ru-RU" sz="1800" dirty="0"/>
              <a:t>взаимодействие с файлами сервера</a:t>
            </a:r>
            <a:endParaRPr lang="en-US" sz="1800" dirty="0"/>
          </a:p>
          <a:p>
            <a:r>
              <a:rPr lang="en-US" sz="1800" dirty="0"/>
              <a:t>Logging</a:t>
            </a:r>
            <a:r>
              <a:rPr lang="ru-RU" sz="1800" dirty="0"/>
              <a:t> - логирование</a:t>
            </a:r>
            <a:endParaRPr lang="en-US" sz="1800" dirty="0"/>
          </a:p>
          <a:p>
            <a:r>
              <a:rPr lang="en-US" sz="1800" dirty="0"/>
              <a:t>Data – </a:t>
            </a:r>
            <a:r>
              <a:rPr lang="ru-RU" sz="1800" dirty="0"/>
              <a:t>работа с БД</a:t>
            </a:r>
            <a:endParaRPr lang="en-US" sz="1800" dirty="0"/>
          </a:p>
          <a:p>
            <a:r>
              <a:rPr lang="en-US" sz="1800" dirty="0" err="1"/>
              <a:t>SqlAlchemy</a:t>
            </a:r>
            <a:r>
              <a:rPr lang="ru-RU" sz="1800" dirty="0"/>
              <a:t> – создание БД и занесение в неё данных с сайта</a:t>
            </a:r>
            <a:endParaRPr lang="en-US" sz="1800" dirty="0"/>
          </a:p>
          <a:p>
            <a:r>
              <a:rPr lang="en-US" sz="1800" dirty="0" err="1"/>
              <a:t>pyTelegramBotAPI</a:t>
            </a:r>
            <a:r>
              <a:rPr lang="en-US" sz="1800" dirty="0"/>
              <a:t> – </a:t>
            </a:r>
            <a:r>
              <a:rPr lang="ru-RU" sz="1800" dirty="0"/>
              <a:t>создание Телеграм-бота</a:t>
            </a:r>
            <a:endParaRPr lang="en-US" sz="1800" dirty="0"/>
          </a:p>
          <a:p>
            <a:r>
              <a:rPr lang="en-US" sz="1800" dirty="0"/>
              <a:t>Sqlite3</a:t>
            </a:r>
            <a:r>
              <a:rPr lang="ru-RU" sz="1800" dirty="0"/>
              <a:t> – взаимодействие бота с БД</a:t>
            </a:r>
          </a:p>
          <a:p>
            <a:pPr marL="0" indent="0">
              <a:buNone/>
            </a:pP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665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59494E8-7AEF-D3A4-684E-87DAF461A05E}"/>
              </a:ext>
            </a:extLst>
          </p:cNvPr>
          <p:cNvSpPr txBox="1"/>
          <p:nvPr/>
        </p:nvSpPr>
        <p:spPr>
          <a:xfrm>
            <a:off x="1392964" y="1126521"/>
            <a:ext cx="547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 будущем планируется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8505C6-F99C-05F7-A536-219ACCC93E6D}"/>
              </a:ext>
            </a:extLst>
          </p:cNvPr>
          <p:cNvSpPr txBox="1"/>
          <p:nvPr/>
        </p:nvSpPr>
        <p:spPr>
          <a:xfrm>
            <a:off x="1392964" y="2616684"/>
            <a:ext cx="67682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Создать мобильную версию сайта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Добавить уведомления от бота юристу</a:t>
            </a:r>
          </a:p>
        </p:txBody>
      </p:sp>
    </p:spTree>
    <p:extLst>
      <p:ext uri="{BB962C8B-B14F-4D97-AF65-F5344CB8AC3E}">
        <p14:creationId xmlns="" xmlns:p14="http://schemas.microsoft.com/office/powerpoint/2010/main" val="25239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496FEE33-D40B-7CA6-8817-9D4AF2D9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3709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A1A3E1F0-B5EF-49C5-810A-B1B32AEDDC80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{F1D7A8FE-F2FD-4CCB-A938-4BCF220CAEE6}tf78438558_win32</Template>
  <TotalTime>83</TotalTime>
  <Words>213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СавонVTI</vt:lpstr>
      <vt:lpstr>Эмблема</vt:lpstr>
      <vt:lpstr>Слайд 1</vt:lpstr>
      <vt:lpstr>Цель проекта</vt:lpstr>
      <vt:lpstr>Слайд 3</vt:lpstr>
      <vt:lpstr>СТРУКТУРА БАЗЫ ДАННЫХ</vt:lpstr>
      <vt:lpstr>Использованные библиотеки</vt:lpstr>
      <vt:lpstr>Слайд 6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Ульянов</dc:creator>
  <cp:lastModifiedBy>user</cp:lastModifiedBy>
  <cp:revision>5</cp:revision>
  <dcterms:created xsi:type="dcterms:W3CDTF">2023-04-26T18:58:15Z</dcterms:created>
  <dcterms:modified xsi:type="dcterms:W3CDTF">2023-04-27T05:45:50Z</dcterms:modified>
</cp:coreProperties>
</file>