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theme/themeOverride5.xml" ContentType="application/vnd.openxmlformats-officedocument.themeOverride+xml"/>
  <Override PartName="/ppt/theme/themeOverride6.xml" ContentType="application/vnd.openxmlformats-officedocument.themeOverr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41"/>
  </p:notesMasterIdLst>
  <p:handoutMasterIdLst>
    <p:handoutMasterId r:id="rId42"/>
  </p:handoutMasterIdLst>
  <p:sldIdLst>
    <p:sldId id="256" r:id="rId2"/>
    <p:sldId id="269" r:id="rId3"/>
    <p:sldId id="258" r:id="rId4"/>
    <p:sldId id="1705" r:id="rId5"/>
    <p:sldId id="1706" r:id="rId6"/>
    <p:sldId id="1707" r:id="rId7"/>
    <p:sldId id="1708" r:id="rId8"/>
    <p:sldId id="1709" r:id="rId9"/>
    <p:sldId id="1710" r:id="rId10"/>
    <p:sldId id="1712" r:id="rId11"/>
    <p:sldId id="270" r:id="rId12"/>
    <p:sldId id="1711" r:id="rId13"/>
    <p:sldId id="1713" r:id="rId14"/>
    <p:sldId id="1714" r:id="rId15"/>
    <p:sldId id="1715" r:id="rId16"/>
    <p:sldId id="271" r:id="rId17"/>
    <p:sldId id="1716" r:id="rId18"/>
    <p:sldId id="1717" r:id="rId19"/>
    <p:sldId id="1718" r:id="rId20"/>
    <p:sldId id="1719" r:id="rId21"/>
    <p:sldId id="1720" r:id="rId22"/>
    <p:sldId id="272" r:id="rId23"/>
    <p:sldId id="1721" r:id="rId24"/>
    <p:sldId id="1722" r:id="rId25"/>
    <p:sldId id="1725" r:id="rId26"/>
    <p:sldId id="1724" r:id="rId27"/>
    <p:sldId id="1726" r:id="rId28"/>
    <p:sldId id="1727" r:id="rId29"/>
    <p:sldId id="1728" r:id="rId30"/>
    <p:sldId id="1729" r:id="rId31"/>
    <p:sldId id="1730" r:id="rId32"/>
    <p:sldId id="261" r:id="rId33"/>
    <p:sldId id="1703" r:id="rId34"/>
    <p:sldId id="1700" r:id="rId35"/>
    <p:sldId id="1701" r:id="rId36"/>
    <p:sldId id="262" r:id="rId37"/>
    <p:sldId id="263" r:id="rId38"/>
    <p:sldId id="265" r:id="rId39"/>
    <p:sldId id="1704" r:id="rId40"/>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77" autoAdjust="0"/>
    <p:restoredTop sz="94414" autoAdjust="0"/>
  </p:normalViewPr>
  <p:slideViewPr>
    <p:cSldViewPr snapToGrid="0">
      <p:cViewPr>
        <p:scale>
          <a:sx n="75" d="100"/>
          <a:sy n="75" d="100"/>
        </p:scale>
        <p:origin x="660" y="54"/>
      </p:cViewPr>
      <p:guideLst/>
    </p:cSldViewPr>
  </p:slideViewPr>
  <p:notesTextViewPr>
    <p:cViewPr>
      <p:scale>
        <a:sx n="1" d="1"/>
        <a:sy n="1" d="1"/>
      </p:scale>
      <p:origin x="0" y="0"/>
    </p:cViewPr>
  </p:notesTextViewPr>
  <p:sorterViewPr>
    <p:cViewPr>
      <p:scale>
        <a:sx n="125" d="100"/>
        <a:sy n="125" d="100"/>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BA97BB-A56A-4DEF-8376-5683284B5C08}" type="datetimeFigureOut">
              <a:rPr lang="zh-CN" altLang="en-US" smtClean="0"/>
              <a:t>2018/10/27</a:t>
            </a:fld>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70517B-B6FA-4B9A-9572-A6AA49261D81}" type="slidenum">
              <a:rPr lang="zh-CN" altLang="en-US" smtClean="0"/>
              <a:t>‹#›</a:t>
            </a:fld>
            <a:endParaRPr lang="zh-CN" altLang="en-US"/>
          </a:p>
        </p:txBody>
      </p:sp>
    </p:spTree>
    <p:extLst>
      <p:ext uri="{BB962C8B-B14F-4D97-AF65-F5344CB8AC3E}">
        <p14:creationId xmlns:p14="http://schemas.microsoft.com/office/powerpoint/2010/main" val="318109577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09:10:22.609"/>
    </inkml:context>
    <inkml:brush xml:id="br0">
      <inkml:brushProperty name="width" value="0.05292" units="cm"/>
      <inkml:brushProperty name="height" value="0.05292" units="cm"/>
      <inkml:brushProperty name="color" value="#FFC000"/>
    </inkml:brush>
  </inkml:definitions>
  <inkml:trace contextRef="#ctx0" brushRef="#br0">1687 13915,'49'0,"-24"0,223 50,-223-50,25 0,-50 25,24-25,1 0,0 0,0 0,0 0,-1 0,26 0,-25 0,0 0,-1 0,1 0,0 0,0 0,0 0,-1 0,1 0,0 0,0 0,0 0,24 0,-24 0,25 0,-1 0,-24 0,0 0,0 0,24 0,-24 0,0 0,0 0,0 0</inkml:trace>
  <inkml:trace contextRef="#ctx0" brushRef="#br0" timeOffset="2068.2812">1786 5928,'0'25,"74"-25,-24 0,24 0,-49 0,50 0,-26 0,-24 25,25-25,-26 0,1 0,25 25,-1-25,-24 25,50-25,-51 0,26 0,-25 0,0 0,24 24,-24-24,0 0,0 0,0 0,-1 0,1 0,0 0,0 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40.6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16346 11088,'25'0,"50"0,24 0,0 0,0 0,25 0,-25 0,-24-25,-26 25,26 0,24 0,-25 0,1 0,49 0,0 0,25 0,-50 0,99 0,-24 0,24 0,-148 0,-25 0,25 0,-26 0,51 0,-26 0,1 0,0 0,-1 0,50 0,-49 0,24 25,-49-25,50 0,-1 0,-49 0,49 24,-49-24,25 0,-26 0,26 0,0 0,-1 0,1 0,-25 0,24 0,-24 0,0 0,25 0,-26 0,1 0,0 0,0 0,0 0,-1 0,1 0,0 0,0 0,0 0,-1 0,26 0,-25 0,0 0,-1 0,1 0,0-24,0-1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42.1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10666 11658,'25'0,"0"0,24 0,-24 0,0 0,0 0,-1 0,-24 25,25-25,0 0,25 0,-26 0,26 0,-25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49.1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15553 13965,'74'0,"50"0,-74 0,24-25,0 25,-49 0,0 0,25 0,-26 0,1 0,0 0,0 0,0 0,24 0,-24 0,0 0,0 0,24 0,1 0,-25 0,49 0,-49 0,0 0,0 0,-1 0,1 0,0 0,25 0,-1 0,1 0,-25 0,24 0,-24 0,0 0,0 0,-1 0,1-25,25 25,-1 0,1 0,0 0,-26 0,26 0,-25 0,24 0,-24 0,0 0,0 0,0 0,-1-24,1 24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53.8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9376 14684,'0'-24,"25"-1,0 25,0 0,-1 0,1 0,0 0,0 0,0 0,-1 0,1 0,0 0,0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56.2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20811 14908,'-25'0,"-24"0,24 0,-25 0,25 0,-24 0,24 0,-25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1:04.7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22299 14808,'25'0,"25"-24,-1 24,1 0,0-25,-26 25,76-25,-51 25,-24 0,0 0,0 0,0 0,-1 0,1 0,0 0,0-25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F2A4E-D34B-4806-99A1-02910183DDE4}" type="datetimeFigureOut">
              <a:rPr lang="zh-CN" altLang="en-US" smtClean="0"/>
              <a:t>2018/10/27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E3519-AA41-4C8F-81B1-98F81BDCD14B}" type="slidenum">
              <a:rPr lang="zh-CN" altLang="en-US" smtClean="0"/>
              <a:t>‹#›</a:t>
            </a:fld>
            <a:endParaRPr lang="zh-CN" altLang="en-US"/>
          </a:p>
        </p:txBody>
      </p:sp>
    </p:spTree>
    <p:extLst>
      <p:ext uri="{BB962C8B-B14F-4D97-AF65-F5344CB8AC3E}">
        <p14:creationId xmlns:p14="http://schemas.microsoft.com/office/powerpoint/2010/main" val="218102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Helen – 106</a:t>
            </a:r>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12</a:t>
            </a:fld>
            <a:endParaRPr lang="zh-CN" altLang="en-US"/>
          </a:p>
        </p:txBody>
      </p:sp>
    </p:spTree>
    <p:extLst>
      <p:ext uri="{BB962C8B-B14F-4D97-AF65-F5344CB8AC3E}">
        <p14:creationId xmlns:p14="http://schemas.microsoft.com/office/powerpoint/2010/main" val="1882037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，让</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PPT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设计简单起来！</a:t>
            </a:r>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Make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PowerPoint Design Simple!</a:t>
            </a:r>
          </a:p>
          <a:p>
            <a:endParaRPr lang="en-US" altLang="zh-CN"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38</a:t>
            </a:fld>
            <a:endParaRPr lang="zh-CN" altLang="en-US"/>
          </a:p>
        </p:txBody>
      </p:sp>
    </p:spTree>
    <p:extLst>
      <p:ext uri="{BB962C8B-B14F-4D97-AF65-F5344CB8AC3E}">
        <p14:creationId xmlns:p14="http://schemas.microsoft.com/office/powerpoint/2010/main" val="3616547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本素材由</a:t>
            </a: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提供</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尊重知识产权并注重保护用户享有的各项权利。郑重提醒您：</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插件中提供的任何信息内容的所有权、知识产权归其原始权利人或权利受让人所有，您免费</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购买获得的是信息内容的使用权，并受下述条款的约束；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您仅可以个人非商业用途使用该等信息内容，不可将信息内容的全部或部分用于出售，或以出租、出借、转让、分销、发布等其他任何方式供他人使用；</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禁止在接入互联网或移动互联网的任何网站、平台、应用或程序上以任何方式为他人提供</a:t>
            </a: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插件资源内容的下载。</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resource is supplied by </a:t>
            </a: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respects all intellectual property rights and protects all the rights its users acquired. Solemnly remind you: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ownership and intellectual property of the resources supplied in </a:t>
            </a: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Add-in belongs to its owner or the assignee of this ownership. you only acquired the usage of the resources supplied in </a:t>
            </a: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Add-in, as well as respected the following restrain terms: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1.You are only allowed to use such resource for personal and non-commercial aim, not allowed to use such resource or part of it for the sale; or rent, lend, transfer to others; or distribution or release it in any way.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2.You are not permitted to provide the resource of </a:t>
            </a: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Add-in in any website, platform, application access to the Internet or mobile Internet.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4428CBA8-7810-4766-B530-356872D47133}" type="slidenum">
              <a:rPr lang="zh-CN" altLang="en-US" smtClean="0"/>
              <a:t>39</a:t>
            </a:fld>
            <a:endParaRPr lang="zh-CN" altLang="en-US"/>
          </a:p>
        </p:txBody>
      </p:sp>
    </p:spTree>
    <p:extLst>
      <p:ext uri="{BB962C8B-B14F-4D97-AF65-F5344CB8AC3E}">
        <p14:creationId xmlns:p14="http://schemas.microsoft.com/office/powerpoint/2010/main" val="388386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Helen – 106</a:t>
            </a:r>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13</a:t>
            </a:fld>
            <a:endParaRPr lang="zh-CN" altLang="en-US"/>
          </a:p>
        </p:txBody>
      </p:sp>
    </p:spTree>
    <p:extLst>
      <p:ext uri="{BB962C8B-B14F-4D97-AF65-F5344CB8AC3E}">
        <p14:creationId xmlns:p14="http://schemas.microsoft.com/office/powerpoint/2010/main" val="3700303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Helen – 106</a:t>
            </a:r>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14</a:t>
            </a:fld>
            <a:endParaRPr lang="zh-CN" altLang="en-US"/>
          </a:p>
        </p:txBody>
      </p:sp>
    </p:spTree>
    <p:extLst>
      <p:ext uri="{BB962C8B-B14F-4D97-AF65-F5344CB8AC3E}">
        <p14:creationId xmlns:p14="http://schemas.microsoft.com/office/powerpoint/2010/main" val="4137270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Helen – 106</a:t>
            </a:r>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15</a:t>
            </a:fld>
            <a:endParaRPr lang="zh-CN" altLang="en-US"/>
          </a:p>
        </p:txBody>
      </p:sp>
    </p:spTree>
    <p:extLst>
      <p:ext uri="{BB962C8B-B14F-4D97-AF65-F5344CB8AC3E}">
        <p14:creationId xmlns:p14="http://schemas.microsoft.com/office/powerpoint/2010/main" val="139987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，让</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PPT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设计简单起来！</a:t>
            </a:r>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Make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PowerPoint Design Simple!</a:t>
            </a:r>
          </a:p>
          <a:p>
            <a:endParaRPr lang="en-US" altLang="zh-CN" dirty="0"/>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33</a:t>
            </a:fld>
            <a:endParaRPr lang="zh-CN" altLang="en-US"/>
          </a:p>
        </p:txBody>
      </p:sp>
    </p:spTree>
    <p:extLst>
      <p:ext uri="{BB962C8B-B14F-4D97-AF65-F5344CB8AC3E}">
        <p14:creationId xmlns:p14="http://schemas.microsoft.com/office/powerpoint/2010/main" val="34354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，让</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PPT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设计简单起来！</a:t>
            </a:r>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Make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PowerPoint Design Simple!</a:t>
            </a:r>
          </a:p>
          <a:p>
            <a:endParaRPr lang="en-US" altLang="zh-CN"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34</a:t>
            </a:fld>
            <a:endParaRPr lang="zh-CN" altLang="en-US"/>
          </a:p>
        </p:txBody>
      </p:sp>
    </p:spTree>
    <p:extLst>
      <p:ext uri="{BB962C8B-B14F-4D97-AF65-F5344CB8AC3E}">
        <p14:creationId xmlns:p14="http://schemas.microsoft.com/office/powerpoint/2010/main" val="2632737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，让</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PPT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设计简单起来！</a:t>
            </a:r>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Make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PowerPoint Design Simple!</a:t>
            </a:r>
          </a:p>
          <a:p>
            <a:endParaRPr lang="en-US" altLang="zh-CN"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35</a:t>
            </a:fld>
            <a:endParaRPr lang="zh-CN" altLang="en-US"/>
          </a:p>
        </p:txBody>
      </p:sp>
    </p:spTree>
    <p:extLst>
      <p:ext uri="{BB962C8B-B14F-4D97-AF65-F5344CB8AC3E}">
        <p14:creationId xmlns:p14="http://schemas.microsoft.com/office/powerpoint/2010/main" val="3422103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，让</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PPT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设计简单起来！</a:t>
            </a:r>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Make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PowerPoint Design Simple!</a:t>
            </a:r>
          </a:p>
          <a:p>
            <a:endParaRPr lang="en-US" altLang="zh-CN"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36</a:t>
            </a:fld>
            <a:endParaRPr lang="zh-CN" altLang="en-US"/>
          </a:p>
        </p:txBody>
      </p:sp>
    </p:spTree>
    <p:extLst>
      <p:ext uri="{BB962C8B-B14F-4D97-AF65-F5344CB8AC3E}">
        <p14:creationId xmlns:p14="http://schemas.microsoft.com/office/powerpoint/2010/main" val="424821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，让</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PPT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设计简单起来！</a:t>
            </a:r>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Make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PowerPoint Design Simple!</a:t>
            </a:r>
          </a:p>
          <a:p>
            <a:endParaRPr lang="en-US" altLang="zh-CN"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37</a:t>
            </a:fld>
            <a:endParaRPr lang="zh-CN" altLang="en-US"/>
          </a:p>
        </p:txBody>
      </p:sp>
    </p:spTree>
    <p:extLst>
      <p:ext uri="{BB962C8B-B14F-4D97-AF65-F5344CB8AC3E}">
        <p14:creationId xmlns:p14="http://schemas.microsoft.com/office/powerpoint/2010/main" val="153540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p:ph type="subTitle" idx="1" hasCustomPrompt="1"/>
          </p:nvPr>
        </p:nvSpPr>
        <p:spPr>
          <a:xfrm>
            <a:off x="5646652" y="3236831"/>
            <a:ext cx="5873836" cy="487867"/>
          </a:xfrm>
        </p:spPr>
        <p:txBody>
          <a:bodyPr anchor="ctr">
            <a:normAutofit/>
          </a:bodyPr>
          <a:lstStyle>
            <a:lvl1pPr marL="0" marR="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p:ph type="ctrTitle" hasCustomPrompt="1"/>
          </p:nvPr>
        </p:nvSpPr>
        <p:spPr>
          <a:xfrm>
            <a:off x="5646652" y="1899218"/>
            <a:ext cx="5873836" cy="1313224"/>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5646652" y="4160341"/>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5646652" y="4531816"/>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14" name="그룹 1"/>
          <p:cNvGrpSpPr/>
          <p:nvPr userDrawn="1"/>
        </p:nvGrpSpPr>
        <p:grpSpPr>
          <a:xfrm>
            <a:off x="0" y="0"/>
            <a:ext cx="6362700" cy="6863906"/>
            <a:chOff x="0" y="57408"/>
            <a:chExt cx="4661488" cy="5028685"/>
          </a:xfrm>
        </p:grpSpPr>
        <p:sp>
          <p:nvSpPr>
            <p:cNvPr id="15" name="Freeform 97"/>
            <p:cNvSpPr>
              <a:spLocks/>
            </p:cNvSpPr>
            <p:nvPr/>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6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6" name="Freeform 98"/>
            <p:cNvSpPr>
              <a:spLocks/>
            </p:cNvSpPr>
            <p:nvPr/>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chemeClr val="accent1">
                <a:lumMod val="20000"/>
                <a:lumOff val="8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7" name="Freeform 99"/>
            <p:cNvSpPr>
              <a:spLocks/>
            </p:cNvSpPr>
            <p:nvPr/>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chemeClr val="accent1">
                <a:lumMod val="40000"/>
                <a:lumOff val="6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8" name="Freeform 100"/>
            <p:cNvSpPr>
              <a:spLocks/>
            </p:cNvSpPr>
            <p:nvPr/>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9" name="Freeform 101"/>
            <p:cNvSpPr>
              <a:spLocks/>
            </p:cNvSpPr>
            <p:nvPr/>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20" name="Freeform 102"/>
            <p:cNvSpPr>
              <a:spLocks/>
            </p:cNvSpPr>
            <p:nvPr/>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1" name="Freeform 103"/>
            <p:cNvSpPr>
              <a:spLocks/>
            </p:cNvSpPr>
            <p:nvPr/>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2" name="Freeform 104"/>
            <p:cNvSpPr>
              <a:spLocks/>
            </p:cNvSpPr>
            <p:nvPr/>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0" name="Freeform 105"/>
            <p:cNvSpPr>
              <a:spLocks/>
            </p:cNvSpPr>
            <p:nvPr/>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chemeClr val="bg1">
                <a:lumMod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1" name="Freeform 106"/>
            <p:cNvSpPr>
              <a:spLocks/>
            </p:cNvSpPr>
            <p:nvPr/>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2" name="Freeform 107"/>
            <p:cNvSpPr>
              <a:spLocks/>
            </p:cNvSpPr>
            <p:nvPr/>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3" name="Freeform 109"/>
            <p:cNvSpPr>
              <a:spLocks/>
            </p:cNvSpPr>
            <p:nvPr/>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4" name="Freeform 111"/>
            <p:cNvSpPr>
              <a:spLocks/>
            </p:cNvSpPr>
            <p:nvPr/>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5" name="Freeform 112"/>
            <p:cNvSpPr>
              <a:spLocks/>
            </p:cNvSpPr>
            <p:nvPr/>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6" name="Freeform 113"/>
            <p:cNvSpPr>
              <a:spLocks/>
            </p:cNvSpPr>
            <p:nvPr/>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7" name="Freeform 114"/>
            <p:cNvSpPr>
              <a:spLocks/>
            </p:cNvSpPr>
            <p:nvPr/>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8" name="Freeform 115"/>
            <p:cNvSpPr>
              <a:spLocks/>
            </p:cNvSpPr>
            <p:nvPr/>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9" name="Freeform 117"/>
            <p:cNvSpPr>
              <a:spLocks/>
            </p:cNvSpPr>
            <p:nvPr/>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0" name="Freeform 119"/>
            <p:cNvSpPr>
              <a:spLocks/>
            </p:cNvSpPr>
            <p:nvPr/>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1" name="Freeform 120"/>
            <p:cNvSpPr>
              <a:spLocks/>
            </p:cNvSpPr>
            <p:nvPr/>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3">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2" name="그룹 89"/>
            <p:cNvGrpSpPr/>
            <p:nvPr/>
          </p:nvGrpSpPr>
          <p:grpSpPr>
            <a:xfrm>
              <a:off x="1328107" y="3390795"/>
              <a:ext cx="277782" cy="678360"/>
              <a:chOff x="1812925" y="4535488"/>
              <a:chExt cx="369888" cy="903287"/>
            </a:xfrm>
            <a:solidFill>
              <a:schemeClr val="accent2">
                <a:lumMod val="50000"/>
              </a:schemeClr>
            </a:solidFill>
          </p:grpSpPr>
          <p:sp>
            <p:nvSpPr>
              <p:cNvPr id="56"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7"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3" name="Freeform 36"/>
            <p:cNvSpPr>
              <a:spLocks/>
            </p:cNvSpPr>
            <p:nvPr/>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4" name="Freeform 38"/>
            <p:cNvSpPr>
              <a:spLocks/>
            </p:cNvSpPr>
            <p:nvPr/>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5" name="Freeform 42"/>
            <p:cNvSpPr>
              <a:spLocks/>
            </p:cNvSpPr>
            <p:nvPr/>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6" name="Freeform 46"/>
            <p:cNvSpPr>
              <a:spLocks/>
            </p:cNvSpPr>
            <p:nvPr/>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7" name="Freeform 118"/>
            <p:cNvSpPr>
              <a:spLocks/>
            </p:cNvSpPr>
            <p:nvPr/>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8" name="그룹 122"/>
            <p:cNvGrpSpPr/>
            <p:nvPr/>
          </p:nvGrpSpPr>
          <p:grpSpPr>
            <a:xfrm>
              <a:off x="1659537" y="3390790"/>
              <a:ext cx="305202" cy="678359"/>
              <a:chOff x="2209800" y="4519614"/>
              <a:chExt cx="406400" cy="903287"/>
            </a:xfrm>
            <a:solidFill>
              <a:schemeClr val="accent1">
                <a:lumMod val="50000"/>
              </a:schemeClr>
            </a:solidFill>
          </p:grpSpPr>
          <p:sp>
            <p:nvSpPr>
              <p:cNvPr id="54"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5"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9" name="Freeform 110"/>
            <p:cNvSpPr>
              <a:spLocks/>
            </p:cNvSpPr>
            <p:nvPr/>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0" name="Freeform 43"/>
            <p:cNvSpPr>
              <a:spLocks noEditPoints="1"/>
            </p:cNvSpPr>
            <p:nvPr/>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1" name="Freeform 116"/>
            <p:cNvSpPr>
              <a:spLocks/>
            </p:cNvSpPr>
            <p:nvPr/>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2" name="Freeform 108"/>
            <p:cNvSpPr>
              <a:spLocks/>
            </p:cNvSpPr>
            <p:nvPr/>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3" name="Freeform 40"/>
            <p:cNvSpPr>
              <a:spLocks/>
            </p:cNvSpPr>
            <p:nvPr/>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grpSp>
        <p:nvGrpSpPr>
          <p:cNvPr id="58" name="그룹 87"/>
          <p:cNvGrpSpPr/>
          <p:nvPr userDrawn="1"/>
        </p:nvGrpSpPr>
        <p:grpSpPr>
          <a:xfrm>
            <a:off x="10522217" y="5581017"/>
            <a:ext cx="1263130" cy="1281262"/>
            <a:chOff x="7668344" y="5495925"/>
            <a:chExt cx="1261419" cy="1279526"/>
          </a:xfrm>
        </p:grpSpPr>
        <p:sp>
          <p:nvSpPr>
            <p:cNvPr id="59"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0"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1"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2"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3"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4"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5"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9" name="Freeform 26"/>
            <p:cNvSpPr>
              <a:spLocks/>
            </p:cNvSpPr>
            <p:nvPr/>
          </p:nvSpPr>
          <p:spPr bwMode="auto">
            <a:xfrm>
              <a:off x="8315651" y="6161339"/>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defTabSz="1219170" latinLnBrk="1"/>
              <a:endParaRPr lang="ko-KR" altLang="en-US" sz="3200"/>
            </a:p>
          </p:txBody>
        </p:sp>
        <p:sp>
          <p:nvSpPr>
            <p:cNvPr id="70"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1"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2"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4"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5"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3512819" y="2663911"/>
            <a:ext cx="8007668" cy="656792"/>
          </a:xfrm>
        </p:spPr>
        <p:txBody>
          <a:bodyPr anchor="b">
            <a:normAutofit/>
          </a:bodyPr>
          <a:lstStyle>
            <a:lvl1pPr>
              <a:defRPr sz="2400" b="1">
                <a:solidFill>
                  <a:sysClr val="windowText" lastClr="000000"/>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3512819" y="3450067"/>
            <a:ext cx="8007668" cy="1015623"/>
          </a:xfrm>
        </p:spPr>
        <p:txBody>
          <a:bodyPr anchor="t">
            <a:normAutofit/>
          </a:bodyPr>
          <a:lstStyle>
            <a:lvl1pPr marL="0" indent="0">
              <a:buNone/>
              <a:defRPr sz="1100">
                <a:solidFill>
                  <a:sysClr val="windowText" lastClr="000000"/>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24" name="그룹 18"/>
          <p:cNvGrpSpPr/>
          <p:nvPr userDrawn="1"/>
        </p:nvGrpSpPr>
        <p:grpSpPr>
          <a:xfrm>
            <a:off x="0" y="2266950"/>
            <a:ext cx="2797638" cy="2198740"/>
            <a:chOff x="0" y="1636653"/>
            <a:chExt cx="2633522" cy="1889508"/>
          </a:xfrm>
        </p:grpSpPr>
        <p:sp>
          <p:nvSpPr>
            <p:cNvPr id="25" name="Freeform 113"/>
            <p:cNvSpPr>
              <a:spLocks/>
            </p:cNvSpPr>
            <p:nvPr/>
          </p:nvSpPr>
          <p:spPr bwMode="auto">
            <a:xfrm>
              <a:off x="748565" y="1637791"/>
              <a:ext cx="916883" cy="91688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60000"/>
                <a:lumOff val="4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6" name="Freeform 115"/>
            <p:cNvSpPr>
              <a:spLocks/>
            </p:cNvSpPr>
            <p:nvPr/>
          </p:nvSpPr>
          <p:spPr bwMode="auto">
            <a:xfrm>
              <a:off x="1716639" y="1637791"/>
              <a:ext cx="916883" cy="91688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115B8A">
                <a:alpha val="20000"/>
              </a:srgb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7" name="Freeform 117"/>
            <p:cNvSpPr>
              <a:spLocks/>
            </p:cNvSpPr>
            <p:nvPr/>
          </p:nvSpPr>
          <p:spPr bwMode="auto">
            <a:xfrm>
              <a:off x="1716639" y="2607003"/>
              <a:ext cx="916883" cy="91802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A8E2E6">
                <a:alpha val="20000"/>
              </a:srgb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8" name="Freeform 119"/>
            <p:cNvSpPr>
              <a:spLocks/>
            </p:cNvSpPr>
            <p:nvPr/>
          </p:nvSpPr>
          <p:spPr bwMode="auto">
            <a:xfrm>
              <a:off x="748565" y="2608140"/>
              <a:ext cx="916883" cy="91688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tx1">
                <a:lumMod val="50000"/>
                <a:lumOff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9" name="Freeform 118"/>
            <p:cNvSpPr>
              <a:spLocks/>
            </p:cNvSpPr>
            <p:nvPr/>
          </p:nvSpPr>
          <p:spPr bwMode="auto">
            <a:xfrm>
              <a:off x="1716639" y="2607003"/>
              <a:ext cx="916883" cy="91802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116"/>
            <p:cNvSpPr>
              <a:spLocks/>
            </p:cNvSpPr>
            <p:nvPr/>
          </p:nvSpPr>
          <p:spPr bwMode="auto">
            <a:xfrm>
              <a:off x="1716639" y="1637791"/>
              <a:ext cx="916883" cy="91688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13"/>
            <p:cNvSpPr>
              <a:spLocks/>
            </p:cNvSpPr>
            <p:nvPr/>
          </p:nvSpPr>
          <p:spPr bwMode="auto">
            <a:xfrm>
              <a:off x="0" y="1636653"/>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accent1">
                <a:lumMod val="60000"/>
                <a:lumOff val="4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13"/>
            <p:cNvSpPr>
              <a:spLocks/>
            </p:cNvSpPr>
            <p:nvPr/>
          </p:nvSpPr>
          <p:spPr bwMode="auto">
            <a:xfrm>
              <a:off x="0" y="2608140"/>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tx1">
                <a:lumMod val="50000"/>
                <a:lumOff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3" name="Freeform 120"/>
            <p:cNvSpPr>
              <a:spLocks/>
            </p:cNvSpPr>
            <p:nvPr/>
          </p:nvSpPr>
          <p:spPr bwMode="auto">
            <a:xfrm>
              <a:off x="747427" y="2607003"/>
              <a:ext cx="918021" cy="91802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14"/>
            <p:cNvSpPr>
              <a:spLocks/>
            </p:cNvSpPr>
            <p:nvPr/>
          </p:nvSpPr>
          <p:spPr bwMode="auto">
            <a:xfrm>
              <a:off x="748565" y="1637791"/>
              <a:ext cx="916883" cy="91688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2" name="日期占位符 1">
            <a:extLst>
              <a:ext uri="{FF2B5EF4-FFF2-40B4-BE49-F238E27FC236}">
                <a16:creationId xmlns:a16="http://schemas.microsoft.com/office/drawing/2014/main" xmlns="" id="{C9FF8B16-B7A1-402F-895C-89252B88EBC6}"/>
              </a:ext>
            </a:extLst>
          </p:cNvPr>
          <p:cNvSpPr>
            <a:spLocks noGrp="1"/>
          </p:cNvSpPr>
          <p:nvPr>
            <p:ph type="dt" sz="half" idx="10"/>
          </p:nvPr>
        </p:nvSpPr>
        <p:spPr/>
        <p:txBody>
          <a:bodyPr/>
          <a:lstStyle/>
          <a:p>
            <a:fld id="{6489D9C7-5DC6-4263-87FF-7C99F6FB63C3}" type="datetime1">
              <a:rPr lang="zh-CN" altLang="en-US" smtClean="0"/>
              <a:pPr/>
              <a:t>2018/10/27</a:t>
            </a:fld>
            <a:endParaRPr lang="zh-CN" altLang="en-US"/>
          </a:p>
        </p:txBody>
      </p:sp>
      <p:sp>
        <p:nvSpPr>
          <p:cNvPr id="3" name="页脚占位符 2">
            <a:extLst>
              <a:ext uri="{FF2B5EF4-FFF2-40B4-BE49-F238E27FC236}">
                <a16:creationId xmlns:a16="http://schemas.microsoft.com/office/drawing/2014/main" xmlns="" id="{C9524DE5-09C1-49C7-9EE1-11E6BD23274C}"/>
              </a:ext>
            </a:extLst>
          </p:cNvPr>
          <p:cNvSpPr>
            <a:spLocks noGrp="1"/>
          </p:cNvSpPr>
          <p:nvPr>
            <p:ph type="ftr" sz="quarter" idx="11"/>
          </p:nvPr>
        </p:nvSpPr>
        <p:spPr/>
        <p:txBody>
          <a:bodyPr/>
          <a:lstStyle/>
          <a:p>
            <a:r>
              <a:rPr lang="en-US" altLang="zh-CN" dirty="0" smtClean="0"/>
              <a:t>HIT</a:t>
            </a:r>
            <a:endParaRPr lang="zh-CN" altLang="en-US" dirty="0"/>
          </a:p>
        </p:txBody>
      </p:sp>
      <p:sp>
        <p:nvSpPr>
          <p:cNvPr id="4" name="灯片编号占位符 3">
            <a:extLst>
              <a:ext uri="{FF2B5EF4-FFF2-40B4-BE49-F238E27FC236}">
                <a16:creationId xmlns:a16="http://schemas.microsoft.com/office/drawing/2014/main" xmlns="" id="{D2EF5237-FBC8-4CF8-81C9-2185B674312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xmlns="" id="{78AD75AE-8C5C-42C4-ACC8-A68B71B115F7}"/>
              </a:ext>
            </a:extLst>
          </p:cNvPr>
          <p:cNvSpPr>
            <a:spLocks noGrp="1"/>
          </p:cNvSpPr>
          <p:nvPr>
            <p:ph type="dt" sz="half" idx="10"/>
          </p:nvPr>
        </p:nvSpPr>
        <p:spPr/>
        <p:txBody>
          <a:bodyPr/>
          <a:lstStyle/>
          <a:p>
            <a:fld id="{6489D9C7-5DC6-4263-87FF-7C99F6FB63C3}" type="datetime1">
              <a:rPr lang="zh-CN" altLang="en-US" smtClean="0"/>
              <a:pPr/>
              <a:t>2018/10/27</a:t>
            </a:fld>
            <a:endParaRPr lang="zh-CN" altLang="en-US"/>
          </a:p>
        </p:txBody>
      </p:sp>
      <p:sp>
        <p:nvSpPr>
          <p:cNvPr id="5" name="页脚占位符 4">
            <a:extLst>
              <a:ext uri="{FF2B5EF4-FFF2-40B4-BE49-F238E27FC236}">
                <a16:creationId xmlns:a16="http://schemas.microsoft.com/office/drawing/2014/main" xmlns="" id="{E7ACC139-A7EF-4AA2-A9F9-CD5CE722FFAA}"/>
              </a:ext>
            </a:extLst>
          </p:cNvPr>
          <p:cNvSpPr>
            <a:spLocks noGrp="1"/>
          </p:cNvSpPr>
          <p:nvPr>
            <p:ph type="ftr" sz="quarter" idx="11"/>
          </p:nvPr>
        </p:nvSpPr>
        <p:spPr/>
        <p:txBody>
          <a:bodyPr/>
          <a:lstStyle/>
          <a:p>
            <a:r>
              <a:rPr lang="en-US" altLang="zh-CN" dirty="0" smtClean="0"/>
              <a:t>HIT</a:t>
            </a:r>
            <a:endParaRPr lang="zh-CN" altLang="en-US" dirty="0"/>
          </a:p>
        </p:txBody>
      </p:sp>
      <p:sp>
        <p:nvSpPr>
          <p:cNvPr id="6" name="灯片编号占位符 5">
            <a:extLst>
              <a:ext uri="{FF2B5EF4-FFF2-40B4-BE49-F238E27FC236}">
                <a16:creationId xmlns:a16="http://schemas.microsoft.com/office/drawing/2014/main" xmlns="" id="{62059E46-30C9-4A33-B9DD-38B33BFA6DC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cxnSp>
        <p:nvCxnSpPr>
          <p:cNvPr id="7" name="直接连接符 6">
            <a:extLst>
              <a:ext uri="{FF2B5EF4-FFF2-40B4-BE49-F238E27FC236}">
                <a16:creationId xmlns:a16="http://schemas.microsoft.com/office/drawing/2014/main" xmlns="" id="{70707869-6164-4916-ABAC-F28DB737F6A5}"/>
              </a:ext>
            </a:extLst>
          </p:cNvPr>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1748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669925" y="2638345"/>
            <a:ext cx="5415916" cy="939358"/>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69925" y="3718373"/>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69925" y="4034007"/>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t>2017/6/19</a:t>
            </a:fld>
            <a:endParaRPr lang="en-US" altLang="zh-CN" dirty="0"/>
          </a:p>
        </p:txBody>
      </p:sp>
      <p:grpSp>
        <p:nvGrpSpPr>
          <p:cNvPr id="28" name="그룹 74"/>
          <p:cNvGrpSpPr/>
          <p:nvPr userDrawn="1"/>
        </p:nvGrpSpPr>
        <p:grpSpPr>
          <a:xfrm>
            <a:off x="8048625" y="2"/>
            <a:ext cx="4134021" cy="6857998"/>
            <a:chOff x="6060630" y="50892"/>
            <a:chExt cx="3083369" cy="5041717"/>
          </a:xfrm>
        </p:grpSpPr>
        <p:sp>
          <p:nvSpPr>
            <p:cNvPr id="29" name="Freeform 6"/>
            <p:cNvSpPr>
              <a:spLocks/>
            </p:cNvSpPr>
            <p:nvPr/>
          </p:nvSpPr>
          <p:spPr bwMode="auto">
            <a:xfrm flipH="1">
              <a:off x="7649165" y="50892"/>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7"/>
            <p:cNvSpPr>
              <a:spLocks/>
            </p:cNvSpPr>
            <p:nvPr/>
          </p:nvSpPr>
          <p:spPr bwMode="auto">
            <a:xfrm flipH="1">
              <a:off x="7080209" y="52087"/>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8"/>
            <p:cNvSpPr>
              <a:spLocks/>
            </p:cNvSpPr>
            <p:nvPr/>
          </p:nvSpPr>
          <p:spPr bwMode="auto">
            <a:xfrm flipH="1">
              <a:off x="6063021" y="1071666"/>
              <a:ext cx="963401" cy="963401"/>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9"/>
            <p:cNvSpPr>
              <a:spLocks/>
            </p:cNvSpPr>
            <p:nvPr/>
          </p:nvSpPr>
          <p:spPr bwMode="auto">
            <a:xfrm flipH="1">
              <a:off x="6060630" y="52087"/>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D0DA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3" name="Freeform 10"/>
            <p:cNvSpPr>
              <a:spLocks/>
            </p:cNvSpPr>
            <p:nvPr/>
          </p:nvSpPr>
          <p:spPr bwMode="auto">
            <a:xfrm flipH="1">
              <a:off x="6060630" y="52087"/>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3"/>
            <p:cNvSpPr>
              <a:spLocks/>
            </p:cNvSpPr>
            <p:nvPr/>
          </p:nvSpPr>
          <p:spPr bwMode="auto">
            <a:xfrm flipH="1">
              <a:off x="7649165" y="1070471"/>
              <a:ext cx="1494834" cy="964596"/>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5" name="Freeform 14"/>
            <p:cNvSpPr>
              <a:spLocks/>
            </p:cNvSpPr>
            <p:nvPr/>
          </p:nvSpPr>
          <p:spPr bwMode="auto">
            <a:xfrm flipH="1">
              <a:off x="8672330" y="2100081"/>
              <a:ext cx="471669" cy="944510"/>
            </a:xfrm>
            <a:custGeom>
              <a:avLst/>
              <a:gdLst/>
              <a:ahLst/>
              <a:cxnLst/>
              <a:rect l="l" t="t" r="r" b="b"/>
              <a:pathLst>
                <a:path w="626440" h="1254436">
                  <a:moveTo>
                    <a:pt x="0" y="0"/>
                  </a:moveTo>
                  <a:lnTo>
                    <a:pt x="0" y="1254436"/>
                  </a:lnTo>
                  <a:lnTo>
                    <a:pt x="626440" y="626441"/>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6" name="Freeform 15"/>
            <p:cNvSpPr>
              <a:spLocks/>
            </p:cNvSpPr>
            <p:nvPr/>
          </p:nvSpPr>
          <p:spPr bwMode="auto">
            <a:xfrm flipH="1">
              <a:off x="7080209" y="1071666"/>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7" name="Freeform 16"/>
            <p:cNvSpPr>
              <a:spLocks/>
            </p:cNvSpPr>
            <p:nvPr/>
          </p:nvSpPr>
          <p:spPr bwMode="auto">
            <a:xfrm flipH="1">
              <a:off x="8108155" y="2090050"/>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8" name="Freeform 17"/>
            <p:cNvSpPr>
              <a:spLocks/>
            </p:cNvSpPr>
            <p:nvPr/>
          </p:nvSpPr>
          <p:spPr bwMode="auto">
            <a:xfrm flipH="1">
              <a:off x="7080209" y="1071666"/>
              <a:ext cx="963401" cy="964596"/>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9" name="Freeform 18"/>
            <p:cNvSpPr>
              <a:spLocks/>
            </p:cNvSpPr>
            <p:nvPr/>
          </p:nvSpPr>
          <p:spPr bwMode="auto">
            <a:xfrm flipH="1">
              <a:off x="8108155" y="2091245"/>
              <a:ext cx="963401" cy="963401"/>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3">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0" name="Freeform 19"/>
            <p:cNvSpPr>
              <a:spLocks/>
            </p:cNvSpPr>
            <p:nvPr/>
          </p:nvSpPr>
          <p:spPr bwMode="auto">
            <a:xfrm flipH="1">
              <a:off x="7089771" y="2091245"/>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1" name="Freeform 20"/>
            <p:cNvSpPr>
              <a:spLocks/>
            </p:cNvSpPr>
            <p:nvPr/>
          </p:nvSpPr>
          <p:spPr bwMode="auto">
            <a:xfrm flipH="1">
              <a:off x="7649165" y="4128013"/>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2" name="Freeform 21"/>
            <p:cNvSpPr>
              <a:spLocks/>
            </p:cNvSpPr>
            <p:nvPr/>
          </p:nvSpPr>
          <p:spPr bwMode="auto">
            <a:xfrm flipH="1">
              <a:off x="8672330" y="3118489"/>
              <a:ext cx="471669" cy="944510"/>
            </a:xfrm>
            <a:custGeom>
              <a:avLst/>
              <a:gdLst/>
              <a:ahLst/>
              <a:cxnLst/>
              <a:rect l="l" t="t" r="r" b="b"/>
              <a:pathLst>
                <a:path w="626440" h="1254436">
                  <a:moveTo>
                    <a:pt x="0" y="0"/>
                  </a:moveTo>
                  <a:lnTo>
                    <a:pt x="0" y="1254436"/>
                  </a:lnTo>
                  <a:lnTo>
                    <a:pt x="626440" y="62799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3" name="Freeform 22"/>
            <p:cNvSpPr>
              <a:spLocks/>
            </p:cNvSpPr>
            <p:nvPr/>
          </p:nvSpPr>
          <p:spPr bwMode="auto">
            <a:xfrm flipH="1">
              <a:off x="6061825" y="4128013"/>
              <a:ext cx="964596" cy="963401"/>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4" name="Freeform 24"/>
            <p:cNvSpPr>
              <a:spLocks/>
            </p:cNvSpPr>
            <p:nvPr/>
          </p:nvSpPr>
          <p:spPr bwMode="auto">
            <a:xfrm flipH="1">
              <a:off x="7080209" y="4128013"/>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5" name="Freeform 25"/>
            <p:cNvSpPr>
              <a:spLocks/>
            </p:cNvSpPr>
            <p:nvPr/>
          </p:nvSpPr>
          <p:spPr bwMode="auto">
            <a:xfrm flipH="1">
              <a:off x="7080209" y="4128013"/>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3">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6" name="Freeform 26"/>
            <p:cNvSpPr>
              <a:spLocks/>
            </p:cNvSpPr>
            <p:nvPr/>
          </p:nvSpPr>
          <p:spPr bwMode="auto">
            <a:xfrm flipH="1">
              <a:off x="7089771" y="3109629"/>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7" name="Freeform 28"/>
            <p:cNvSpPr>
              <a:spLocks/>
            </p:cNvSpPr>
            <p:nvPr/>
          </p:nvSpPr>
          <p:spPr bwMode="auto">
            <a:xfrm flipH="1">
              <a:off x="8108155" y="3109629"/>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8" name="Freeform 29"/>
            <p:cNvSpPr>
              <a:spLocks/>
            </p:cNvSpPr>
            <p:nvPr/>
          </p:nvSpPr>
          <p:spPr bwMode="auto">
            <a:xfrm flipH="1">
              <a:off x="8108155" y="3109629"/>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9" name="Freeform 12"/>
            <p:cNvSpPr>
              <a:spLocks/>
            </p:cNvSpPr>
            <p:nvPr/>
          </p:nvSpPr>
          <p:spPr bwMode="auto">
            <a:xfrm flipH="1">
              <a:off x="6060630" y="1071666"/>
              <a:ext cx="963401" cy="964596"/>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0" name="Freeform 23"/>
            <p:cNvSpPr>
              <a:spLocks/>
            </p:cNvSpPr>
            <p:nvPr/>
          </p:nvSpPr>
          <p:spPr bwMode="auto">
            <a:xfrm flipH="1">
              <a:off x="6061825" y="4128013"/>
              <a:ext cx="964596" cy="963401"/>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1" name="Freeform 27"/>
            <p:cNvSpPr>
              <a:spLocks/>
            </p:cNvSpPr>
            <p:nvPr/>
          </p:nvSpPr>
          <p:spPr bwMode="auto">
            <a:xfrm flipH="1">
              <a:off x="7089771" y="3109629"/>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2" name="Freeform 11"/>
            <p:cNvSpPr>
              <a:spLocks/>
            </p:cNvSpPr>
            <p:nvPr/>
          </p:nvSpPr>
          <p:spPr bwMode="auto">
            <a:xfrm flipH="1">
              <a:off x="7079014" y="52087"/>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nvGrpSpPr>
            <p:cNvPr id="53" name="그룹 39"/>
            <p:cNvGrpSpPr/>
            <p:nvPr/>
          </p:nvGrpSpPr>
          <p:grpSpPr>
            <a:xfrm flipH="1">
              <a:off x="7078701" y="335370"/>
              <a:ext cx="278502" cy="680117"/>
              <a:chOff x="1812925" y="4535488"/>
              <a:chExt cx="369888" cy="903287"/>
            </a:xfrm>
            <a:solidFill>
              <a:schemeClr val="accent1">
                <a:lumMod val="50000"/>
              </a:schemeClr>
            </a:solidFill>
          </p:grpSpPr>
          <p:sp>
            <p:nvSpPr>
              <p:cNvPr id="62"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3"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4" name="Freeform 38"/>
            <p:cNvSpPr>
              <a:spLocks/>
            </p:cNvSpPr>
            <p:nvPr/>
          </p:nvSpPr>
          <p:spPr bwMode="auto">
            <a:xfrm>
              <a:off x="7601353" y="3231922"/>
              <a:ext cx="451818" cy="65860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5" name="Freeform 42"/>
            <p:cNvSpPr>
              <a:spLocks/>
            </p:cNvSpPr>
            <p:nvPr/>
          </p:nvSpPr>
          <p:spPr bwMode="auto">
            <a:xfrm flipH="1">
              <a:off x="8108155" y="2303160"/>
              <a:ext cx="194832" cy="665775"/>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6" name="Freeform 46"/>
            <p:cNvSpPr>
              <a:spLocks/>
            </p:cNvSpPr>
            <p:nvPr/>
          </p:nvSpPr>
          <p:spPr bwMode="auto">
            <a:xfrm flipH="1">
              <a:off x="7080209" y="4689797"/>
              <a:ext cx="199613" cy="32392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nvGrpSpPr>
            <p:cNvPr id="57" name="그룹 45"/>
            <p:cNvGrpSpPr/>
            <p:nvPr/>
          </p:nvGrpSpPr>
          <p:grpSpPr>
            <a:xfrm flipH="1">
              <a:off x="6718921" y="335375"/>
              <a:ext cx="305993" cy="680118"/>
              <a:chOff x="2209800" y="4519614"/>
              <a:chExt cx="406400" cy="903287"/>
            </a:xfrm>
            <a:solidFill>
              <a:schemeClr val="accent2">
                <a:lumMod val="50000"/>
              </a:schemeClr>
            </a:solidFill>
          </p:grpSpPr>
          <p:sp>
            <p:nvSpPr>
              <p:cNvPr id="60"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1"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8" name="Freeform 43"/>
            <p:cNvSpPr>
              <a:spLocks noEditPoints="1"/>
            </p:cNvSpPr>
            <p:nvPr/>
          </p:nvSpPr>
          <p:spPr bwMode="auto">
            <a:xfrm flipH="1">
              <a:off x="6725208" y="4429823"/>
              <a:ext cx="300017" cy="474529"/>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9" name="Freeform 40"/>
            <p:cNvSpPr>
              <a:spLocks/>
            </p:cNvSpPr>
            <p:nvPr/>
          </p:nvSpPr>
          <p:spPr bwMode="auto">
            <a:xfrm flipH="1">
              <a:off x="7858340" y="2303160"/>
              <a:ext cx="194832" cy="665775"/>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grpSp>
        <p:nvGrpSpPr>
          <p:cNvPr id="64" name="그룹 87"/>
          <p:cNvGrpSpPr/>
          <p:nvPr userDrawn="1"/>
        </p:nvGrpSpPr>
        <p:grpSpPr>
          <a:xfrm>
            <a:off x="1465176" y="1305713"/>
            <a:ext cx="1263130" cy="1281261"/>
            <a:chOff x="7668344" y="5495925"/>
            <a:chExt cx="1261419" cy="1279525"/>
          </a:xfrm>
        </p:grpSpPr>
        <p:sp>
          <p:nvSpPr>
            <p:cNvPr id="65"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9"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0"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1"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2"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4"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5"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6"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7"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8"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9"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0"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1"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2018/10/27</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smtClean="0"/>
              <a:t>HIT</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12" name="直接连接符 11"/>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7" name="그룹 87"/>
          <p:cNvGrpSpPr/>
          <p:nvPr userDrawn="1"/>
        </p:nvGrpSpPr>
        <p:grpSpPr>
          <a:xfrm>
            <a:off x="11496674" y="640158"/>
            <a:ext cx="703876" cy="713979"/>
            <a:chOff x="7668344" y="5495925"/>
            <a:chExt cx="1261419" cy="1279525"/>
          </a:xfrm>
        </p:grpSpPr>
        <p:sp>
          <p:nvSpPr>
            <p:cNvPr id="18"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19"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0"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1"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22"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3"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4"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5"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6"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7"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8"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9"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0"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timing>
    <p:tnLst>
      <p:par>
        <p:cTn id="1" dur="indefinite" restart="never" nodeType="tmRoot"/>
      </p:par>
    </p:tnLst>
  </p:timing>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customXml" Target="../ink/ink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20.emf"/><Relationship Id="rId3" Type="http://schemas.openxmlformats.org/officeDocument/2006/relationships/image" Target="../media/image15.png"/><Relationship Id="rId7" Type="http://schemas.openxmlformats.org/officeDocument/2006/relationships/image" Target="../media/image17.emf"/><Relationship Id="rId12" Type="http://schemas.openxmlformats.org/officeDocument/2006/relationships/customXml" Target="../ink/ink6.xm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9.emf"/><Relationship Id="rId5" Type="http://schemas.openxmlformats.org/officeDocument/2006/relationships/image" Target="../media/image16.emf"/><Relationship Id="rId15" Type="http://schemas.openxmlformats.org/officeDocument/2006/relationships/image" Target="../media/image21.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8.emf"/><Relationship Id="rId14" Type="http://schemas.openxmlformats.org/officeDocument/2006/relationships/customXml" Target="../ink/ink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1.jpeg"/><Relationship Id="rId4" Type="http://schemas.openxmlformats.org/officeDocument/2006/relationships/image" Target="../media/image40.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6.png"/><Relationship Id="rId2" Type="http://schemas.openxmlformats.org/officeDocument/2006/relationships/slideLayout" Target="../slideLayouts/slideLayout5.xml"/><Relationship Id="rId1" Type="http://schemas.openxmlformats.org/officeDocument/2006/relationships/tags" Target="../tags/tag9.xml"/><Relationship Id="rId6" Type="http://schemas.openxmlformats.org/officeDocument/2006/relationships/image" Target="../media/image45.png"/><Relationship Id="rId5" Type="http://schemas.openxmlformats.org/officeDocument/2006/relationships/image" Target="../media/image44.emf"/><Relationship Id="rId4" Type="http://schemas.openxmlformats.org/officeDocument/2006/relationships/hyperlink" Target="https://www.islide.cc/"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lnSpcReduction="10000"/>
          </a:bodyPr>
          <a:lstStyle/>
          <a:p>
            <a:r>
              <a:rPr lang="en-US" altLang="zh-CN" dirty="0"/>
              <a:t>IEEE TRANSACTIONS ON KNOWLEDGE AND DATA </a:t>
            </a:r>
            <a:r>
              <a:rPr lang="en-US" altLang="zh-CN" dirty="0" smtClean="0"/>
              <a:t>ENGINEERING</a:t>
            </a:r>
            <a:r>
              <a:rPr lang="en-US" altLang="zh-CN" dirty="0"/>
              <a:t>, VOL. 30, NO. 3, MARCH 2018</a:t>
            </a:r>
            <a:endParaRPr lang="zh-CN" altLang="zh-CN" dirty="0"/>
          </a:p>
        </p:txBody>
      </p:sp>
      <p:sp>
        <p:nvSpPr>
          <p:cNvPr id="2" name="标题 1"/>
          <p:cNvSpPr>
            <a:spLocks noGrp="1"/>
          </p:cNvSpPr>
          <p:nvPr>
            <p:ph type="ctrTitle"/>
          </p:nvPr>
        </p:nvSpPr>
        <p:spPr/>
        <p:txBody>
          <a:bodyPr>
            <a:normAutofit fontScale="90000"/>
          </a:bodyPr>
          <a:lstStyle/>
          <a:p>
            <a:r>
              <a:rPr lang="en-US" altLang="zh-CN" dirty="0"/>
              <a:t>Cross-Bucket Generalization for Information and Privacy preservation</a:t>
            </a:r>
            <a:endParaRPr lang="zh-CN" altLang="zh-CN" dirty="0"/>
          </a:p>
        </p:txBody>
      </p:sp>
      <p:sp>
        <p:nvSpPr>
          <p:cNvPr id="8" name="文本占位符 7"/>
          <p:cNvSpPr>
            <a:spLocks noGrp="1"/>
          </p:cNvSpPr>
          <p:nvPr>
            <p:ph type="body" sz="quarter" idx="10"/>
          </p:nvPr>
        </p:nvSpPr>
        <p:spPr/>
        <p:txBody>
          <a:bodyPr/>
          <a:lstStyle/>
          <a:p>
            <a:r>
              <a:rPr lang="zh-CN" altLang="en-US" dirty="0" smtClean="0"/>
              <a:t>郭睿</a:t>
            </a:r>
            <a:endParaRPr lang="en-US" altLang="zh-CN" dirty="0"/>
          </a:p>
        </p:txBody>
      </p:sp>
    </p:spTree>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0B11EB-A3B3-4D51-9730-FCF2B759B1D8}"/>
              </a:ext>
            </a:extLst>
          </p:cNvPr>
          <p:cNvSpPr>
            <a:spLocks noGrp="1"/>
          </p:cNvSpPr>
          <p:nvPr>
            <p:ph type="title"/>
          </p:nvPr>
        </p:nvSpPr>
        <p:spPr/>
        <p:txBody>
          <a:bodyPr/>
          <a:lstStyle/>
          <a:p>
            <a:r>
              <a:rPr lang="en-US" altLang="zh-CN" dirty="0" smtClean="0"/>
              <a:t>1.3 </a:t>
            </a:r>
            <a:r>
              <a:rPr lang="zh-CN" altLang="en-US" dirty="0" smtClean="0"/>
              <a:t>匿名算法</a:t>
            </a:r>
            <a:endParaRPr lang="zh-CN" altLang="en-US" dirty="0"/>
          </a:p>
        </p:txBody>
      </p:sp>
      <p:sp>
        <p:nvSpPr>
          <p:cNvPr id="11" name="矩形 10"/>
          <p:cNvSpPr/>
          <p:nvPr/>
        </p:nvSpPr>
        <p:spPr>
          <a:xfrm>
            <a:off x="669924" y="1033932"/>
            <a:ext cx="7971800" cy="877163"/>
          </a:xfrm>
          <a:prstGeom prst="rect">
            <a:avLst/>
          </a:prstGeom>
        </p:spPr>
        <p:txBody>
          <a:bodyPr wrap="square">
            <a:spAutoFit/>
          </a:bodyPr>
          <a:lstStyle/>
          <a:p>
            <a:pPr lvl="0" algn="just">
              <a:lnSpc>
                <a:spcPct val="150000"/>
              </a:lnSpc>
              <a:spcAft>
                <a:spcPts val="0"/>
              </a:spcAft>
            </a:pPr>
            <a:r>
              <a:rPr lang="zh-CN" altLang="zh-CN" kern="100" dirty="0">
                <a:latin typeface="+mn-ea"/>
                <a:cs typeface="Times New Roman" panose="02020603050405020304" pitchFamily="18" charset="0"/>
              </a:rPr>
              <a:t>桶</a:t>
            </a:r>
            <a:r>
              <a:rPr lang="zh-CN" altLang="zh-CN" kern="100" dirty="0" smtClean="0">
                <a:latin typeface="+mn-ea"/>
                <a:cs typeface="Times New Roman" panose="02020603050405020304" pitchFamily="18" charset="0"/>
              </a:rPr>
              <a:t>算法</a:t>
            </a:r>
            <a:r>
              <a:rPr lang="zh-CN" altLang="en-US" kern="100" dirty="0">
                <a:latin typeface="+mn-ea"/>
                <a:cs typeface="Times New Roman" panose="02020603050405020304" pitchFamily="18" charset="0"/>
              </a:rPr>
              <a:t>：</a:t>
            </a:r>
            <a:r>
              <a:rPr lang="zh-CN" altLang="zh-CN" sz="1600" kern="100" dirty="0" smtClean="0">
                <a:latin typeface="+mn-ea"/>
                <a:cs typeface="Times New Roman" panose="02020603050405020304" pitchFamily="18" charset="0"/>
              </a:rPr>
              <a:t>将</a:t>
            </a:r>
            <a:r>
              <a:rPr lang="en-US" altLang="zh-CN" sz="1600" kern="100" dirty="0">
                <a:highlight>
                  <a:srgbClr val="FFFF00"/>
                </a:highlight>
                <a:latin typeface="+mn-ea"/>
                <a:cs typeface="Times New Roman" panose="02020603050405020304" pitchFamily="18" charset="0"/>
              </a:rPr>
              <a:t>QI</a:t>
            </a:r>
            <a:r>
              <a:rPr lang="zh-CN" altLang="zh-CN" sz="1600" kern="100" dirty="0">
                <a:latin typeface="+mn-ea"/>
                <a:cs typeface="Times New Roman" panose="02020603050405020304" pitchFamily="18" charset="0"/>
              </a:rPr>
              <a:t>属性和</a:t>
            </a:r>
            <a:r>
              <a:rPr lang="zh-CN" altLang="zh-CN" sz="1600" kern="100" dirty="0">
                <a:highlight>
                  <a:srgbClr val="FFFF00"/>
                </a:highlight>
                <a:latin typeface="+mn-ea"/>
                <a:cs typeface="Times New Roman" panose="02020603050405020304" pitchFamily="18" charset="0"/>
              </a:rPr>
              <a:t>敏感</a:t>
            </a:r>
            <a:r>
              <a:rPr lang="zh-CN" altLang="zh-CN" sz="1600" kern="100" dirty="0">
                <a:latin typeface="+mn-ea"/>
                <a:cs typeface="Times New Roman" panose="02020603050405020304" pitchFamily="18" charset="0"/>
              </a:rPr>
              <a:t>属性的</a:t>
            </a:r>
            <a:r>
              <a:rPr lang="zh-CN" altLang="zh-CN" sz="1600" kern="100" dirty="0">
                <a:highlight>
                  <a:srgbClr val="FFFF00"/>
                </a:highlight>
                <a:latin typeface="+mn-ea"/>
                <a:cs typeface="Times New Roman" panose="02020603050405020304" pitchFamily="18" charset="0"/>
              </a:rPr>
              <a:t>关联切断</a:t>
            </a:r>
            <a:r>
              <a:rPr lang="zh-CN" altLang="zh-CN" sz="1600" kern="100" dirty="0">
                <a:latin typeface="+mn-ea"/>
                <a:cs typeface="Times New Roman" panose="02020603050405020304" pitchFamily="18" charset="0"/>
              </a:rPr>
              <a:t>，从而保护数据表中用户的</a:t>
            </a:r>
            <a:r>
              <a:rPr lang="zh-CN" altLang="zh-CN" sz="1600" kern="100" dirty="0">
                <a:highlight>
                  <a:srgbClr val="FFFF00"/>
                </a:highlight>
                <a:latin typeface="+mn-ea"/>
                <a:cs typeface="Times New Roman" panose="02020603050405020304" pitchFamily="18" charset="0"/>
              </a:rPr>
              <a:t>敏感属性值</a:t>
            </a:r>
            <a:r>
              <a:rPr lang="zh-CN" altLang="zh-CN" sz="1600" kern="100" dirty="0">
                <a:latin typeface="+mn-ea"/>
                <a:cs typeface="Times New Roman" panose="02020603050405020304" pitchFamily="18" charset="0"/>
              </a:rPr>
              <a:t>信息。</a:t>
            </a:r>
          </a:p>
          <a:p>
            <a:pPr algn="just">
              <a:lnSpc>
                <a:spcPct val="150000"/>
              </a:lnSpc>
              <a:spcAft>
                <a:spcPts val="0"/>
              </a:spcAft>
            </a:pPr>
            <a:r>
              <a:rPr lang="zh-CN" altLang="en-US" sz="1600" kern="100" dirty="0" smtClean="0">
                <a:latin typeface="+mn-ea"/>
                <a:cs typeface="Times New Roman" panose="02020603050405020304" pitchFamily="18" charset="0"/>
              </a:rPr>
              <a:t>特点：</a:t>
            </a:r>
            <a:r>
              <a:rPr lang="zh-CN" altLang="zh-CN" sz="1600" kern="100" dirty="0" smtClean="0">
                <a:latin typeface="+mn-ea"/>
                <a:cs typeface="Times New Roman" panose="02020603050405020304" pitchFamily="18" charset="0"/>
              </a:rPr>
              <a:t>仅</a:t>
            </a:r>
            <a:r>
              <a:rPr lang="zh-CN" altLang="zh-CN" sz="1600" kern="100" dirty="0">
                <a:latin typeface="+mn-ea"/>
                <a:cs typeface="Times New Roman" panose="02020603050405020304" pitchFamily="18" charset="0"/>
              </a:rPr>
              <a:t>能保护敏感属性，数据信息可利用性高</a:t>
            </a:r>
            <a:r>
              <a:rPr lang="zh-CN" altLang="zh-CN" sz="1600" kern="100" dirty="0" smtClean="0">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p:txBody>
      </p:sp>
      <p:pic>
        <p:nvPicPr>
          <p:cNvPr id="13" name="图片 12"/>
          <p:cNvPicPr/>
          <p:nvPr/>
        </p:nvPicPr>
        <p:blipFill>
          <a:blip r:embed="rId2"/>
          <a:stretch>
            <a:fillRect/>
          </a:stretch>
        </p:blipFill>
        <p:spPr>
          <a:xfrm>
            <a:off x="6414483" y="1836505"/>
            <a:ext cx="4931804" cy="2658221"/>
          </a:xfrm>
          <a:prstGeom prst="rect">
            <a:avLst/>
          </a:prstGeom>
        </p:spPr>
      </p:pic>
      <p:sp>
        <p:nvSpPr>
          <p:cNvPr id="12" name="矩形 11"/>
          <p:cNvSpPr/>
          <p:nvPr/>
        </p:nvSpPr>
        <p:spPr>
          <a:xfrm>
            <a:off x="669924" y="4697134"/>
            <a:ext cx="7169812" cy="1200329"/>
          </a:xfrm>
          <a:prstGeom prst="rect">
            <a:avLst/>
          </a:prstGeom>
        </p:spPr>
        <p:txBody>
          <a:bodyPr wrap="square">
            <a:spAutoFit/>
          </a:bodyPr>
          <a:lstStyle/>
          <a:p>
            <a:pPr algn="just">
              <a:lnSpc>
                <a:spcPct val="150000"/>
              </a:lnSpc>
              <a:spcAft>
                <a:spcPts val="0"/>
              </a:spcAft>
            </a:pPr>
            <a:r>
              <a:rPr lang="zh-CN" altLang="zh-CN" sz="1600" kern="100" dirty="0" smtClean="0">
                <a:latin typeface="+mn-ea"/>
                <a:cs typeface="Times New Roman" panose="02020603050405020304" pitchFamily="18" charset="0"/>
              </a:rPr>
              <a:t>使用</a:t>
            </a:r>
            <a:r>
              <a:rPr lang="zh-CN" altLang="zh-CN" sz="1600" kern="100" dirty="0">
                <a:latin typeface="+mn-ea"/>
                <a:cs typeface="Times New Roman" panose="02020603050405020304" pitchFamily="18" charset="0"/>
              </a:rPr>
              <a:t>遵循</a:t>
            </a:r>
            <a:r>
              <a:rPr lang="en-US" altLang="zh-CN" sz="1600" kern="100" dirty="0">
                <a:latin typeface="+mn-ea"/>
                <a:cs typeface="Times New Roman" panose="02020603050405020304" pitchFamily="18" charset="0"/>
              </a:rPr>
              <a:t>4-diversity</a:t>
            </a:r>
            <a:r>
              <a:rPr lang="zh-CN" altLang="zh-CN" sz="1600" kern="100" dirty="0">
                <a:latin typeface="+mn-ea"/>
                <a:cs typeface="Times New Roman" panose="02020603050405020304" pitchFamily="18" charset="0"/>
              </a:rPr>
              <a:t>匿名原则的桶算法对表</a:t>
            </a:r>
            <a:r>
              <a:rPr lang="en-US" altLang="zh-CN" sz="1600" kern="100" dirty="0">
                <a:latin typeface="+mn-ea"/>
                <a:cs typeface="Times New Roman" panose="02020603050405020304" pitchFamily="18" charset="0"/>
              </a:rPr>
              <a:t>1.1</a:t>
            </a:r>
            <a:r>
              <a:rPr lang="zh-CN" altLang="zh-CN" sz="1600" kern="100" dirty="0">
                <a:latin typeface="+mn-ea"/>
                <a:cs typeface="Times New Roman" panose="02020603050405020304" pitchFamily="18" charset="0"/>
              </a:rPr>
              <a:t>进行匿名的结果，其中，在每个桶中的</a:t>
            </a:r>
            <a:r>
              <a:rPr lang="en-US" altLang="zh-CN" sz="1600" kern="100" dirty="0">
                <a:latin typeface="+mn-ea"/>
                <a:cs typeface="Times New Roman" panose="02020603050405020304" pitchFamily="18" charset="0"/>
              </a:rPr>
              <a:t>QI</a:t>
            </a:r>
            <a:r>
              <a:rPr lang="zh-CN" altLang="zh-CN" sz="1600" kern="100" dirty="0">
                <a:latin typeface="+mn-ea"/>
                <a:cs typeface="Times New Roman" panose="02020603050405020304" pitchFamily="18" charset="0"/>
              </a:rPr>
              <a:t>属性与敏感属性之间的联系被切断，即任意用户对应于相应桶内每个敏感值的概率相等。</a:t>
            </a:r>
          </a:p>
        </p:txBody>
      </p:sp>
      <p:pic>
        <p:nvPicPr>
          <p:cNvPr id="15" name="图片 14"/>
          <p:cNvPicPr/>
          <p:nvPr/>
        </p:nvPicPr>
        <p:blipFill>
          <a:blip r:embed="rId3"/>
          <a:stretch>
            <a:fillRect/>
          </a:stretch>
        </p:blipFill>
        <p:spPr>
          <a:xfrm>
            <a:off x="1069279" y="1925544"/>
            <a:ext cx="4468636" cy="2487544"/>
          </a:xfrm>
          <a:prstGeom prst="rect">
            <a:avLst/>
          </a:prstGeom>
        </p:spPr>
      </p:pic>
      <p:sp>
        <p:nvSpPr>
          <p:cNvPr id="16" name="右箭头 15"/>
          <p:cNvSpPr/>
          <p:nvPr/>
        </p:nvSpPr>
        <p:spPr>
          <a:xfrm>
            <a:off x="5704729" y="2994489"/>
            <a:ext cx="542939" cy="342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7655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文章主要内容</a:t>
            </a:r>
            <a:endParaRPr lang="zh-CN" altLang="en-US" dirty="0"/>
          </a:p>
        </p:txBody>
      </p:sp>
      <p:sp>
        <p:nvSpPr>
          <p:cNvPr id="8" name="文本占位符 7"/>
          <p:cNvSpPr>
            <a:spLocks noGrp="1"/>
          </p:cNvSpPr>
          <p:nvPr>
            <p:ph type="body" idx="1"/>
          </p:nvPr>
        </p:nvSpPr>
        <p:spPr/>
        <p:txBody>
          <a:bodyPr/>
          <a:lstStyle/>
          <a:p>
            <a:pPr>
              <a:lnSpc>
                <a:spcPct val="150000"/>
              </a:lnSpc>
            </a:pPr>
            <a:r>
              <a:rPr lang="zh-CN" altLang="en-US" dirty="0">
                <a:sym typeface="+mn-lt"/>
              </a:rPr>
              <a:t>交叉桶泛化算法的提出</a:t>
            </a:r>
            <a:endParaRPr lang="en-US" altLang="zh-CN" dirty="0">
              <a:sym typeface="+mn-lt"/>
            </a:endParaRPr>
          </a:p>
        </p:txBody>
      </p:sp>
      <p:cxnSp>
        <p:nvCxnSpPr>
          <p:cNvPr id="4" name="直接连接符 3">
            <a:extLst>
              <a:ext uri="{FF2B5EF4-FFF2-40B4-BE49-F238E27FC236}">
                <a16:creationId xmlns:a16="http://schemas.microsoft.com/office/drawing/2014/main" xmlns=""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4228071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84982C-6DF3-48C0-A540-10A2C950CB97}"/>
              </a:ext>
            </a:extLst>
          </p:cNvPr>
          <p:cNvSpPr>
            <a:spLocks noGrp="1"/>
          </p:cNvSpPr>
          <p:nvPr>
            <p:ph type="title"/>
          </p:nvPr>
        </p:nvSpPr>
        <p:spPr/>
        <p:txBody>
          <a:bodyPr/>
          <a:lstStyle/>
          <a:p>
            <a:r>
              <a:rPr lang="en-US" altLang="zh-CN" dirty="0" smtClean="0"/>
              <a:t>2.1 </a:t>
            </a:r>
            <a:r>
              <a:rPr lang="zh-CN" altLang="en-US" dirty="0" smtClean="0"/>
              <a:t>问题的提出</a:t>
            </a:r>
            <a:r>
              <a:rPr lang="zh-CN" altLang="en-US" sz="1050" b="0" dirty="0" smtClean="0"/>
              <a:t>（通过比较泛化和桶，提出将两者结合的想法）</a:t>
            </a:r>
            <a:endParaRPr lang="zh-CN" altLang="en-US" sz="1050" b="0" dirty="0"/>
          </a:p>
        </p:txBody>
      </p:sp>
      <p:sp>
        <p:nvSpPr>
          <p:cNvPr id="4" name="灯片编号占位符 3">
            <a:extLst>
              <a:ext uri="{FF2B5EF4-FFF2-40B4-BE49-F238E27FC236}">
                <a16:creationId xmlns:a16="http://schemas.microsoft.com/office/drawing/2014/main" xmlns="" id="{265B6D4D-3E0A-4003-9C66-BBCCC7839728}"/>
              </a:ext>
            </a:extLst>
          </p:cNvPr>
          <p:cNvSpPr>
            <a:spLocks noGrp="1"/>
          </p:cNvSpPr>
          <p:nvPr>
            <p:ph type="sldNum" sz="quarter" idx="4294967295"/>
          </p:nvPr>
        </p:nvSpPr>
        <p:spPr>
          <a:xfrm>
            <a:off x="8610599" y="6235700"/>
            <a:ext cx="2909888" cy="206381"/>
          </a:xfrm>
        </p:spPr>
        <p:txBody>
          <a:bodyPr/>
          <a:lstStyle/>
          <a:p>
            <a:fld id="{5DD3DB80-B894-403A-B48E-6FDC1A72010E}" type="slidenum">
              <a:rPr lang="zh-CN" altLang="en-US" smtClean="0"/>
              <a:pPr/>
              <a:t>12</a:t>
            </a:fld>
            <a:endParaRPr lang="zh-CN" altLang="en-US"/>
          </a:p>
        </p:txBody>
      </p:sp>
      <p:pic>
        <p:nvPicPr>
          <p:cNvPr id="5" name="图片 4"/>
          <p:cNvPicPr/>
          <p:nvPr/>
        </p:nvPicPr>
        <p:blipFill>
          <a:blip r:embed="rId3"/>
          <a:stretch>
            <a:fillRect/>
          </a:stretch>
        </p:blipFill>
        <p:spPr>
          <a:xfrm>
            <a:off x="669923" y="1154626"/>
            <a:ext cx="5048296" cy="1843289"/>
          </a:xfrm>
          <a:prstGeom prst="rect">
            <a:avLst/>
          </a:prstGeom>
        </p:spPr>
      </p:pic>
      <p:pic>
        <p:nvPicPr>
          <p:cNvPr id="6" name="图片 5"/>
          <p:cNvPicPr/>
          <p:nvPr/>
        </p:nvPicPr>
        <p:blipFill>
          <a:blip r:embed="rId4"/>
          <a:stretch>
            <a:fillRect/>
          </a:stretch>
        </p:blipFill>
        <p:spPr>
          <a:xfrm>
            <a:off x="669923" y="3268372"/>
            <a:ext cx="5048296" cy="2421228"/>
          </a:xfrm>
          <a:prstGeom prst="rect">
            <a:avLst/>
          </a:prstGeom>
        </p:spPr>
      </p:pic>
      <p:pic>
        <p:nvPicPr>
          <p:cNvPr id="7" name="图片 6"/>
          <p:cNvPicPr/>
          <p:nvPr/>
        </p:nvPicPr>
        <p:blipFill>
          <a:blip r:embed="rId5"/>
          <a:stretch>
            <a:fillRect/>
          </a:stretch>
        </p:blipFill>
        <p:spPr>
          <a:xfrm>
            <a:off x="6292671" y="1154626"/>
            <a:ext cx="5079374" cy="2477216"/>
          </a:xfrm>
          <a:prstGeom prst="rect">
            <a:avLst/>
          </a:prstGeom>
        </p:spPr>
      </p:pic>
      <p:sp>
        <p:nvSpPr>
          <p:cNvPr id="8" name="矩形 7"/>
          <p:cNvSpPr/>
          <p:nvPr/>
        </p:nvSpPr>
        <p:spPr>
          <a:xfrm>
            <a:off x="772954" y="5703417"/>
            <a:ext cx="4649052" cy="738664"/>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未经匿名处理的表</a:t>
            </a:r>
            <a:r>
              <a:rPr lang="en-US" altLang="zh-CN" sz="1400" dirty="0">
                <a:latin typeface="+mn-ea"/>
                <a:cs typeface="Times New Roman" panose="02020603050405020304" pitchFamily="18" charset="0"/>
              </a:rPr>
              <a:t>3.2</a:t>
            </a:r>
            <a:r>
              <a:rPr lang="zh-CN" altLang="zh-CN" sz="1400" dirty="0">
                <a:latin typeface="+mn-ea"/>
                <a:cs typeface="Times New Roman" panose="02020603050405020304" pitchFamily="18" charset="0"/>
              </a:rPr>
              <a:t>中，攻击者可以轻易地通过匹配性别、年龄和邮政编码的属性值判断</a:t>
            </a:r>
            <a:r>
              <a:rPr lang="en-US" altLang="zh-CN" sz="1400" dirty="0">
                <a:latin typeface="+mn-ea"/>
                <a:cs typeface="Times New Roman" panose="02020603050405020304" pitchFamily="18" charset="0"/>
              </a:rPr>
              <a:t>Helen</a:t>
            </a:r>
            <a:r>
              <a:rPr lang="zh-CN" altLang="zh-CN" sz="1400" dirty="0">
                <a:latin typeface="+mn-ea"/>
                <a:cs typeface="Times New Roman" panose="02020603050405020304" pitchFamily="18" charset="0"/>
              </a:rPr>
              <a:t>的病症为肺炎。</a:t>
            </a:r>
            <a:endParaRPr lang="zh-CN" altLang="en-US" sz="1400" dirty="0">
              <a:latin typeface="+mn-ea"/>
            </a:endParaRPr>
          </a:p>
        </p:txBody>
      </p:sp>
      <mc:AlternateContent xmlns:mc="http://schemas.openxmlformats.org/markup-compatibility/2006">
        <mc:Choice xmlns:p14="http://schemas.microsoft.com/office/powerpoint/2010/main" Requires="p14">
          <p:contentPart p14:bwMode="auto" r:id="rId6">
            <p14:nvContentPartPr>
              <p14:cNvPr id="10" name="墨迹 9"/>
              <p14:cNvContentPartPr/>
              <p14:nvPr/>
            </p14:nvContentPartPr>
            <p14:xfrm>
              <a:off x="607320" y="2134080"/>
              <a:ext cx="464760" cy="2902680"/>
            </p14:xfrm>
          </p:contentPart>
        </mc:Choice>
        <mc:Fallback>
          <p:pic>
            <p:nvPicPr>
              <p:cNvPr id="10" name="墨迹 9"/>
              <p:cNvPicPr/>
              <p:nvPr/>
            </p:nvPicPr>
            <p:blipFill>
              <a:blip r:embed="rId7"/>
              <a:stretch>
                <a:fillRect/>
              </a:stretch>
            </p:blipFill>
            <p:spPr>
              <a:xfrm>
                <a:off x="597960" y="2124720"/>
                <a:ext cx="483480" cy="2921400"/>
              </a:xfrm>
              <a:prstGeom prst="rect">
                <a:avLst/>
              </a:prstGeom>
            </p:spPr>
          </p:pic>
        </mc:Fallback>
      </mc:AlternateContent>
      <p:sp>
        <p:nvSpPr>
          <p:cNvPr id="11" name="矩形 10"/>
          <p:cNvSpPr/>
          <p:nvPr/>
        </p:nvSpPr>
        <p:spPr>
          <a:xfrm>
            <a:off x="6337459" y="3631842"/>
            <a:ext cx="5034586" cy="738664"/>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在表</a:t>
            </a:r>
            <a:r>
              <a:rPr lang="en-US" altLang="zh-CN" sz="1400" dirty="0">
                <a:latin typeface="+mn-ea"/>
                <a:cs typeface="Times New Roman" panose="02020603050405020304" pitchFamily="18" charset="0"/>
              </a:rPr>
              <a:t>3.3</a:t>
            </a:r>
            <a:r>
              <a:rPr lang="zh-CN" altLang="zh-CN" sz="1400" dirty="0">
                <a:latin typeface="+mn-ea"/>
                <a:cs typeface="Times New Roman" panose="02020603050405020304" pitchFamily="18" charset="0"/>
              </a:rPr>
              <a:t>中，攻击者无法判断</a:t>
            </a:r>
            <a:r>
              <a:rPr lang="en-US" altLang="zh-CN" sz="1400" dirty="0">
                <a:latin typeface="+mn-ea"/>
                <a:cs typeface="Times New Roman" panose="02020603050405020304" pitchFamily="18" charset="0"/>
              </a:rPr>
              <a:t>Helen</a:t>
            </a:r>
            <a:r>
              <a:rPr lang="zh-CN" altLang="zh-CN" sz="1400" dirty="0">
                <a:latin typeface="+mn-ea"/>
                <a:cs typeface="Times New Roman" panose="02020603050405020304" pitchFamily="18" charset="0"/>
              </a:rPr>
              <a:t>的</a:t>
            </a:r>
            <a:r>
              <a:rPr lang="en-US" altLang="zh-CN" sz="1400" dirty="0">
                <a:latin typeface="+mn-ea"/>
                <a:cs typeface="Times New Roman" panose="02020603050405020304" pitchFamily="18" charset="0"/>
              </a:rPr>
              <a:t>ID</a:t>
            </a:r>
            <a:r>
              <a:rPr lang="zh-CN" altLang="zh-CN" sz="1400" dirty="0">
                <a:latin typeface="+mn-ea"/>
                <a:cs typeface="Times New Roman" panose="02020603050405020304" pitchFamily="18" charset="0"/>
              </a:rPr>
              <a:t>为</a:t>
            </a:r>
            <a:r>
              <a:rPr lang="en-US" altLang="zh-CN" sz="1400" dirty="0">
                <a:latin typeface="+mn-ea"/>
                <a:cs typeface="Times New Roman" panose="02020603050405020304" pitchFamily="18" charset="0"/>
              </a:rPr>
              <a:t>106</a:t>
            </a:r>
            <a:r>
              <a:rPr lang="zh-CN" altLang="zh-CN" sz="1400" dirty="0">
                <a:latin typeface="+mn-ea"/>
                <a:cs typeface="Times New Roman" panose="02020603050405020304" pitchFamily="18" charset="0"/>
              </a:rPr>
              <a:t>、</a:t>
            </a:r>
            <a:r>
              <a:rPr lang="en-US" altLang="zh-CN" sz="1400" dirty="0">
                <a:latin typeface="+mn-ea"/>
                <a:cs typeface="Times New Roman" panose="02020603050405020304" pitchFamily="18" charset="0"/>
              </a:rPr>
              <a:t>107</a:t>
            </a:r>
            <a:r>
              <a:rPr lang="zh-CN" altLang="zh-CN" sz="1400" dirty="0">
                <a:latin typeface="+mn-ea"/>
                <a:cs typeface="Times New Roman" panose="02020603050405020304" pitchFamily="18" charset="0"/>
              </a:rPr>
              <a:t>或</a:t>
            </a:r>
            <a:r>
              <a:rPr lang="en-US" altLang="zh-CN" sz="1400" dirty="0">
                <a:latin typeface="+mn-ea"/>
                <a:cs typeface="Times New Roman" panose="02020603050405020304" pitchFamily="18" charset="0"/>
              </a:rPr>
              <a:t>108</a:t>
            </a:r>
            <a:r>
              <a:rPr lang="zh-CN" altLang="zh-CN" sz="1400" dirty="0">
                <a:latin typeface="+mn-ea"/>
                <a:cs typeface="Times New Roman" panose="02020603050405020304" pitchFamily="18" charset="0"/>
              </a:rPr>
              <a:t>，因此攻击者无法准确地推测出</a:t>
            </a:r>
            <a:r>
              <a:rPr lang="en-US" altLang="zh-CN" sz="1400" dirty="0">
                <a:latin typeface="+mn-ea"/>
                <a:cs typeface="Times New Roman" panose="02020603050405020304" pitchFamily="18" charset="0"/>
              </a:rPr>
              <a:t>Helen</a:t>
            </a:r>
            <a:r>
              <a:rPr lang="zh-CN" altLang="zh-CN" sz="1400" dirty="0">
                <a:latin typeface="+mn-ea"/>
                <a:cs typeface="Times New Roman" panose="02020603050405020304" pitchFamily="18" charset="0"/>
              </a:rPr>
              <a:t>的具体病症。</a:t>
            </a:r>
            <a:endParaRPr lang="zh-CN" altLang="en-US" sz="1400" dirty="0">
              <a:latin typeface="+mn-ea"/>
            </a:endParaRPr>
          </a:p>
        </p:txBody>
      </p:sp>
      <p:sp>
        <p:nvSpPr>
          <p:cNvPr id="13" name="矩形 12"/>
          <p:cNvSpPr/>
          <p:nvPr/>
        </p:nvSpPr>
        <p:spPr>
          <a:xfrm>
            <a:off x="6337459" y="4478986"/>
            <a:ext cx="5079374" cy="2031325"/>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遵循</a:t>
            </a:r>
            <a:r>
              <a:rPr lang="en-US" altLang="zh-CN" sz="1400" dirty="0">
                <a:latin typeface="+mn-ea"/>
                <a:cs typeface="Times New Roman" panose="02020603050405020304" pitchFamily="18" charset="0"/>
              </a:rPr>
              <a:t> k-anonymity </a:t>
            </a:r>
            <a:r>
              <a:rPr lang="zh-CN" altLang="zh-CN" sz="1400" dirty="0">
                <a:latin typeface="+mn-ea"/>
                <a:cs typeface="Times New Roman" panose="02020603050405020304" pitchFamily="18" charset="0"/>
              </a:rPr>
              <a:t>匿名原则的泛化算法仍然存在比较严重的敏感属性值泄漏的问题</a:t>
            </a:r>
            <a:r>
              <a:rPr lang="zh-CN" altLang="zh-CN" sz="1400" dirty="0" smtClean="0">
                <a:latin typeface="+mn-ea"/>
                <a:cs typeface="Times New Roman" panose="02020603050405020304" pitchFamily="18" charset="0"/>
              </a:rPr>
              <a:t>。</a:t>
            </a:r>
            <a:endParaRPr lang="en-US" altLang="zh-CN" sz="1400" dirty="0" smtClean="0">
              <a:latin typeface="+mn-ea"/>
              <a:cs typeface="Times New Roman" panose="02020603050405020304" pitchFamily="18" charset="0"/>
            </a:endParaRPr>
          </a:p>
          <a:p>
            <a:pPr algn="just">
              <a:lnSpc>
                <a:spcPct val="150000"/>
              </a:lnSpc>
            </a:pPr>
            <a:r>
              <a:rPr lang="zh-CN" altLang="zh-CN" sz="1400" dirty="0" smtClean="0">
                <a:latin typeface="+mn-ea"/>
                <a:cs typeface="Times New Roman" panose="02020603050405020304" pitchFamily="18" charset="0"/>
              </a:rPr>
              <a:t>在</a:t>
            </a:r>
            <a:r>
              <a:rPr lang="zh-CN" altLang="zh-CN" sz="1400" dirty="0">
                <a:latin typeface="+mn-ea"/>
                <a:cs typeface="Times New Roman" panose="02020603050405020304" pitchFamily="18" charset="0"/>
              </a:rPr>
              <a:t>表</a:t>
            </a:r>
            <a:r>
              <a:rPr lang="en-US" altLang="zh-CN" sz="1400" dirty="0">
                <a:latin typeface="+mn-ea"/>
                <a:cs typeface="Times New Roman" panose="02020603050405020304" pitchFamily="18" charset="0"/>
              </a:rPr>
              <a:t> 3.3 </a:t>
            </a:r>
            <a:r>
              <a:rPr lang="zh-CN" altLang="zh-CN" sz="1400" dirty="0">
                <a:latin typeface="+mn-ea"/>
                <a:cs typeface="Times New Roman" panose="02020603050405020304" pitchFamily="18" charset="0"/>
              </a:rPr>
              <a:t>中，第</a:t>
            </a:r>
            <a:r>
              <a:rPr lang="en-US" altLang="zh-CN" sz="1400" dirty="0">
                <a:latin typeface="+mn-ea"/>
                <a:cs typeface="Times New Roman" panose="02020603050405020304" pitchFamily="18" charset="0"/>
              </a:rPr>
              <a:t> 2 </a:t>
            </a:r>
            <a:r>
              <a:rPr lang="zh-CN" altLang="zh-CN" sz="1400" dirty="0">
                <a:latin typeface="+mn-ea"/>
                <a:cs typeface="Times New Roman" panose="02020603050405020304" pitchFamily="18" charset="0"/>
              </a:rPr>
              <a:t>个等价组包含的疾病值全部为支气管炎。假设攻击者已知目标用户</a:t>
            </a:r>
            <a:r>
              <a:rPr lang="en-US" altLang="zh-CN" sz="1400" dirty="0">
                <a:latin typeface="+mn-ea"/>
                <a:cs typeface="Times New Roman" panose="02020603050405020304" pitchFamily="18" charset="0"/>
              </a:rPr>
              <a:t> ID </a:t>
            </a:r>
            <a:r>
              <a:rPr lang="zh-CN" altLang="zh-CN" sz="1400" dirty="0">
                <a:latin typeface="+mn-ea"/>
                <a:cs typeface="Times New Roman" panose="02020603050405020304" pitchFamily="18" charset="0"/>
              </a:rPr>
              <a:t>为</a:t>
            </a:r>
            <a:r>
              <a:rPr lang="en-US" altLang="zh-CN" sz="1400" dirty="0">
                <a:latin typeface="+mn-ea"/>
                <a:cs typeface="Times New Roman" panose="02020603050405020304" pitchFamily="18" charset="0"/>
              </a:rPr>
              <a:t> 104 </a:t>
            </a:r>
            <a:r>
              <a:rPr lang="zh-CN" altLang="zh-CN" sz="1400" dirty="0">
                <a:latin typeface="+mn-ea"/>
                <a:cs typeface="Times New Roman" panose="02020603050405020304" pitchFamily="18" charset="0"/>
              </a:rPr>
              <a:t>或</a:t>
            </a:r>
            <a:r>
              <a:rPr lang="en-US" altLang="zh-CN" sz="1400" dirty="0">
                <a:latin typeface="+mn-ea"/>
                <a:cs typeface="Times New Roman" panose="02020603050405020304" pitchFamily="18" charset="0"/>
              </a:rPr>
              <a:t> 105 </a:t>
            </a:r>
            <a:r>
              <a:rPr lang="zh-CN" altLang="zh-CN" sz="1400" dirty="0">
                <a:latin typeface="+mn-ea"/>
                <a:cs typeface="Times New Roman" panose="02020603050405020304" pitchFamily="18" charset="0"/>
              </a:rPr>
              <a:t>的</a:t>
            </a:r>
            <a:r>
              <a:rPr lang="en-US" altLang="zh-CN" sz="1400" dirty="0">
                <a:latin typeface="+mn-ea"/>
                <a:cs typeface="Times New Roman" panose="02020603050405020304" pitchFamily="18" charset="0"/>
              </a:rPr>
              <a:t> QI </a:t>
            </a:r>
            <a:r>
              <a:rPr lang="zh-CN" altLang="zh-CN" sz="1400" dirty="0">
                <a:latin typeface="+mn-ea"/>
                <a:cs typeface="Times New Roman" panose="02020603050405020304" pitchFamily="18" charset="0"/>
              </a:rPr>
              <a:t>值信息时，即使没有造成目标用户的身份泄露，攻击者仍然能推测出目标用户的病症为支气管炎</a:t>
            </a:r>
            <a:r>
              <a:rPr lang="zh-CN" altLang="zh-CN" sz="1400" dirty="0" smtClean="0">
                <a:latin typeface="+mn-ea"/>
                <a:cs typeface="Times New Roman" panose="02020603050405020304" pitchFamily="18" charset="0"/>
              </a:rPr>
              <a:t>。</a:t>
            </a:r>
            <a:r>
              <a:rPr lang="en-US" altLang="zh-CN" sz="1400" dirty="0" smtClean="0">
                <a:latin typeface="+mn-ea"/>
                <a:cs typeface="Times New Roman" panose="02020603050405020304" pitchFamily="18" charset="0"/>
              </a:rPr>
              <a:t> -&gt;</a:t>
            </a:r>
            <a:r>
              <a:rPr lang="zh-CN" altLang="en-US" sz="1400" dirty="0" smtClean="0">
                <a:latin typeface="+mn-ea"/>
                <a:cs typeface="Times New Roman" panose="02020603050405020304" pitchFamily="18" charset="0"/>
              </a:rPr>
              <a:t>通过</a:t>
            </a:r>
            <a:r>
              <a:rPr lang="en-US" altLang="zh-CN" sz="1400" dirty="0" smtClean="0">
                <a:latin typeface="+mn-ea"/>
                <a:cs typeface="Times New Roman" panose="02020603050405020304" pitchFamily="18" charset="0"/>
              </a:rPr>
              <a:t>l-diversity</a:t>
            </a:r>
            <a:r>
              <a:rPr lang="zh-CN" altLang="en-US" sz="1400" dirty="0" smtClean="0">
                <a:latin typeface="+mn-ea"/>
                <a:cs typeface="Times New Roman" panose="02020603050405020304" pitchFamily="18" charset="0"/>
              </a:rPr>
              <a:t>解决</a:t>
            </a:r>
            <a:r>
              <a:rPr lang="en-US" altLang="zh-CN" sz="1400" dirty="0" smtClean="0">
                <a:latin typeface="+mn-ea"/>
                <a:cs typeface="Times New Roman" panose="02020603050405020304" pitchFamily="18" charset="0"/>
              </a:rPr>
              <a:t>-&gt;</a:t>
            </a:r>
            <a:endParaRPr lang="zh-CN" altLang="en-US" sz="1400" dirty="0">
              <a:latin typeface="+mn-ea"/>
            </a:endParaRPr>
          </a:p>
        </p:txBody>
      </p:sp>
    </p:spTree>
    <p:extLst>
      <p:ext uri="{BB962C8B-B14F-4D97-AF65-F5344CB8AC3E}">
        <p14:creationId xmlns:p14="http://schemas.microsoft.com/office/powerpoint/2010/main" val="3841786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84982C-6DF3-48C0-A540-10A2C950CB97}"/>
              </a:ext>
            </a:extLst>
          </p:cNvPr>
          <p:cNvSpPr>
            <a:spLocks noGrp="1"/>
          </p:cNvSpPr>
          <p:nvPr>
            <p:ph type="title"/>
          </p:nvPr>
        </p:nvSpPr>
        <p:spPr/>
        <p:txBody>
          <a:bodyPr/>
          <a:lstStyle/>
          <a:p>
            <a:r>
              <a:rPr lang="en-US" altLang="zh-CN" dirty="0" smtClean="0"/>
              <a:t>2.1 </a:t>
            </a:r>
            <a:r>
              <a:rPr lang="zh-CN" altLang="en-US" dirty="0" smtClean="0"/>
              <a:t>问题的提出</a:t>
            </a:r>
            <a:endParaRPr lang="zh-CN" altLang="en-US" sz="1050" b="0" dirty="0"/>
          </a:p>
        </p:txBody>
      </p:sp>
      <p:sp>
        <p:nvSpPr>
          <p:cNvPr id="4" name="灯片编号占位符 3">
            <a:extLst>
              <a:ext uri="{FF2B5EF4-FFF2-40B4-BE49-F238E27FC236}">
                <a16:creationId xmlns:a16="http://schemas.microsoft.com/office/drawing/2014/main" xmlns="" id="{265B6D4D-3E0A-4003-9C66-BBCCC7839728}"/>
              </a:ext>
            </a:extLst>
          </p:cNvPr>
          <p:cNvSpPr>
            <a:spLocks noGrp="1"/>
          </p:cNvSpPr>
          <p:nvPr>
            <p:ph type="sldNum" sz="quarter" idx="4294967295"/>
          </p:nvPr>
        </p:nvSpPr>
        <p:spPr>
          <a:xfrm>
            <a:off x="8610599" y="6235700"/>
            <a:ext cx="2909888" cy="206381"/>
          </a:xfrm>
        </p:spPr>
        <p:txBody>
          <a:bodyPr/>
          <a:lstStyle/>
          <a:p>
            <a:fld id="{5DD3DB80-B894-403A-B48E-6FDC1A72010E}" type="slidenum">
              <a:rPr lang="zh-CN" altLang="en-US" smtClean="0"/>
              <a:pPr/>
              <a:t>13</a:t>
            </a:fld>
            <a:endParaRPr lang="zh-CN" altLang="en-US"/>
          </a:p>
        </p:txBody>
      </p:sp>
      <p:sp>
        <p:nvSpPr>
          <p:cNvPr id="13" name="矩形 12"/>
          <p:cNvSpPr/>
          <p:nvPr/>
        </p:nvSpPr>
        <p:spPr>
          <a:xfrm>
            <a:off x="669924" y="1148932"/>
            <a:ext cx="5079374" cy="461665"/>
          </a:xfrm>
          <a:prstGeom prst="rect">
            <a:avLst/>
          </a:prstGeom>
        </p:spPr>
        <p:txBody>
          <a:bodyPr wrap="square">
            <a:spAutoFit/>
          </a:bodyPr>
          <a:lstStyle/>
          <a:p>
            <a:pPr algn="just">
              <a:lnSpc>
                <a:spcPct val="150000"/>
              </a:lnSpc>
            </a:pPr>
            <a:r>
              <a:rPr lang="en-US" altLang="zh-CN" sz="1600" dirty="0" smtClean="0">
                <a:latin typeface="+mn-ea"/>
                <a:cs typeface="Times New Roman" panose="02020603050405020304" pitchFamily="18" charset="0"/>
              </a:rPr>
              <a:t>-&gt;</a:t>
            </a:r>
            <a:r>
              <a:rPr lang="zh-CN" altLang="en-US" sz="1600" dirty="0" smtClean="0">
                <a:latin typeface="+mn-ea"/>
                <a:cs typeface="Times New Roman" panose="02020603050405020304" pitchFamily="18" charset="0"/>
              </a:rPr>
              <a:t>通过</a:t>
            </a:r>
            <a:r>
              <a:rPr lang="en-US" altLang="zh-CN" sz="1600" dirty="0">
                <a:latin typeface="+mn-ea"/>
                <a:cs typeface="Times New Roman" panose="02020603050405020304" pitchFamily="18" charset="0"/>
              </a:rPr>
              <a:t>4</a:t>
            </a:r>
            <a:r>
              <a:rPr lang="en-US" altLang="zh-CN" sz="1600" dirty="0" smtClean="0">
                <a:latin typeface="+mn-ea"/>
                <a:cs typeface="Times New Roman" panose="02020603050405020304" pitchFamily="18" charset="0"/>
              </a:rPr>
              <a:t>-diversity</a:t>
            </a:r>
            <a:r>
              <a:rPr lang="zh-CN" altLang="en-US" sz="1600" dirty="0" smtClean="0">
                <a:latin typeface="+mn-ea"/>
                <a:cs typeface="Times New Roman" panose="02020603050405020304" pitchFamily="18" charset="0"/>
              </a:rPr>
              <a:t>解决</a:t>
            </a:r>
            <a:r>
              <a:rPr lang="en-US" altLang="zh-CN" sz="1600" dirty="0">
                <a:latin typeface="+mn-ea"/>
                <a:cs typeface="Times New Roman" panose="02020603050405020304" pitchFamily="18" charset="0"/>
              </a:rPr>
              <a:t>:</a:t>
            </a:r>
            <a:endParaRPr lang="zh-CN" altLang="en-US" sz="1600" dirty="0">
              <a:latin typeface="+mn-ea"/>
            </a:endParaRPr>
          </a:p>
        </p:txBody>
      </p:sp>
      <p:sp>
        <p:nvSpPr>
          <p:cNvPr id="3" name="矩形 2"/>
          <p:cNvSpPr/>
          <p:nvPr/>
        </p:nvSpPr>
        <p:spPr>
          <a:xfrm>
            <a:off x="669924" y="4925336"/>
            <a:ext cx="5230919" cy="830997"/>
          </a:xfrm>
          <a:prstGeom prst="rect">
            <a:avLst/>
          </a:prstGeom>
        </p:spPr>
        <p:txBody>
          <a:bodyPr wrap="none">
            <a:spAutoFit/>
          </a:bodyPr>
          <a:lstStyle/>
          <a:p>
            <a:pPr algn="just">
              <a:spcAft>
                <a:spcPts val="0"/>
              </a:spcAft>
            </a:pPr>
            <a:r>
              <a:rPr lang="zh-CN" altLang="en-US" sz="1600" kern="100" dirty="0" smtClean="0">
                <a:latin typeface="+mn-ea"/>
                <a:cs typeface="Times New Roman" panose="02020603050405020304" pitchFamily="18" charset="0"/>
              </a:rPr>
              <a:t>表</a:t>
            </a:r>
            <a:r>
              <a:rPr lang="en-US" altLang="zh-CN" sz="1600" kern="100" dirty="0" smtClean="0">
                <a:latin typeface="+mn-ea"/>
                <a:cs typeface="Times New Roman" panose="02020603050405020304" pitchFamily="18" charset="0"/>
              </a:rPr>
              <a:t>3.4</a:t>
            </a:r>
            <a:r>
              <a:rPr lang="zh-CN" altLang="en-US" sz="1600" kern="100" dirty="0" smtClean="0">
                <a:latin typeface="+mn-ea"/>
                <a:cs typeface="Times New Roman" panose="02020603050405020304" pitchFamily="18" charset="0"/>
              </a:rPr>
              <a:t>解决了表</a:t>
            </a:r>
            <a:r>
              <a:rPr lang="en-US" altLang="zh-CN" sz="1600" kern="100" dirty="0" smtClean="0">
                <a:latin typeface="+mn-ea"/>
                <a:cs typeface="Times New Roman" panose="02020603050405020304" pitchFamily="18" charset="0"/>
              </a:rPr>
              <a:t>3.3</a:t>
            </a:r>
            <a:r>
              <a:rPr lang="zh-CN" altLang="en-US" sz="1600" kern="100" dirty="0" smtClean="0">
                <a:latin typeface="+mn-ea"/>
                <a:cs typeface="Times New Roman" panose="02020603050405020304" pitchFamily="18" charset="0"/>
              </a:rPr>
              <a:t>存在的问题</a:t>
            </a:r>
            <a:endParaRPr lang="en-US" altLang="zh-CN" sz="1600" kern="100" dirty="0" smtClean="0">
              <a:latin typeface="+mn-ea"/>
              <a:cs typeface="Times New Roman" panose="02020603050405020304" pitchFamily="18" charset="0"/>
            </a:endParaRPr>
          </a:p>
          <a:p>
            <a:pPr algn="just">
              <a:spcAft>
                <a:spcPts val="0"/>
              </a:spcAft>
            </a:pPr>
            <a:endParaRPr lang="en-US" altLang="zh-CN" sz="1600" kern="100" dirty="0" smtClean="0">
              <a:latin typeface="+mn-ea"/>
              <a:cs typeface="Times New Roman" panose="02020603050405020304" pitchFamily="18" charset="0"/>
            </a:endParaRPr>
          </a:p>
          <a:p>
            <a:pPr algn="just">
              <a:spcAft>
                <a:spcPts val="0"/>
              </a:spcAft>
            </a:pPr>
            <a:r>
              <a:rPr lang="zh-CN" altLang="zh-CN" sz="1600" kern="100" dirty="0" smtClean="0">
                <a:latin typeface="+mn-ea"/>
                <a:cs typeface="Times New Roman" panose="02020603050405020304" pitchFamily="18" charset="0"/>
              </a:rPr>
              <a:t>比较</a:t>
            </a:r>
            <a:r>
              <a:rPr lang="zh-CN" altLang="zh-CN" sz="1600" kern="100" dirty="0">
                <a:latin typeface="+mn-ea"/>
                <a:cs typeface="Times New Roman" panose="02020603050405020304" pitchFamily="18" charset="0"/>
              </a:rPr>
              <a:t>表</a:t>
            </a:r>
            <a:r>
              <a:rPr lang="en-US" altLang="zh-CN" sz="1600" kern="100" dirty="0">
                <a:latin typeface="+mn-ea"/>
                <a:cs typeface="Times New Roman" panose="02020603050405020304" pitchFamily="18" charset="0"/>
              </a:rPr>
              <a:t>3.3</a:t>
            </a:r>
            <a:r>
              <a:rPr lang="zh-CN" altLang="zh-CN" sz="1600" kern="100" dirty="0">
                <a:latin typeface="+mn-ea"/>
                <a:cs typeface="Times New Roman" panose="02020603050405020304" pitchFamily="18" charset="0"/>
              </a:rPr>
              <a:t>和</a:t>
            </a:r>
            <a:r>
              <a:rPr lang="en-US" altLang="zh-CN" sz="1600" kern="100" dirty="0">
                <a:latin typeface="+mn-ea"/>
                <a:cs typeface="Times New Roman" panose="02020603050405020304" pitchFamily="18" charset="0"/>
              </a:rPr>
              <a:t>3.4</a:t>
            </a:r>
            <a:r>
              <a:rPr lang="zh-CN" altLang="zh-CN" sz="1600" kern="100" dirty="0">
                <a:latin typeface="+mn-ea"/>
                <a:cs typeface="Times New Roman" panose="02020603050405020304" pitchFamily="18" charset="0"/>
              </a:rPr>
              <a:t>的信息完整程度，表</a:t>
            </a:r>
            <a:r>
              <a:rPr lang="en-US" altLang="zh-CN" sz="1600" kern="100" dirty="0">
                <a:latin typeface="+mn-ea"/>
                <a:cs typeface="Times New Roman" panose="02020603050405020304" pitchFamily="18" charset="0"/>
              </a:rPr>
              <a:t>3.4</a:t>
            </a:r>
            <a:r>
              <a:rPr lang="zh-CN" altLang="zh-CN" sz="1600" kern="100" dirty="0">
                <a:latin typeface="+mn-ea"/>
                <a:cs typeface="Times New Roman" panose="02020603050405020304" pitchFamily="18" charset="0"/>
              </a:rPr>
              <a:t>的</a:t>
            </a:r>
            <a:r>
              <a:rPr lang="en-US" altLang="zh-CN" sz="1600" kern="100" dirty="0">
                <a:latin typeface="+mn-ea"/>
                <a:cs typeface="Times New Roman" panose="02020603050405020304" pitchFamily="18" charset="0"/>
              </a:rPr>
              <a:t>QI</a:t>
            </a:r>
            <a:r>
              <a:rPr lang="zh-CN" altLang="zh-CN" sz="1600" kern="100" dirty="0">
                <a:latin typeface="+mn-ea"/>
                <a:cs typeface="Times New Roman" panose="02020603050405020304" pitchFamily="18" charset="0"/>
              </a:rPr>
              <a:t>值精度较低</a:t>
            </a:r>
            <a:endParaRPr lang="zh-CN" altLang="zh-CN" sz="1600" kern="100" dirty="0">
              <a:effectLst/>
              <a:latin typeface="+mn-ea"/>
              <a:cs typeface="Times New Roman" panose="02020603050405020304" pitchFamily="18" charset="0"/>
            </a:endParaRPr>
          </a:p>
        </p:txBody>
      </p:sp>
      <p:grpSp>
        <p:nvGrpSpPr>
          <p:cNvPr id="9" name="组合 8"/>
          <p:cNvGrpSpPr/>
          <p:nvPr/>
        </p:nvGrpSpPr>
        <p:grpSpPr>
          <a:xfrm>
            <a:off x="669924" y="1610597"/>
            <a:ext cx="10850563" cy="2743040"/>
            <a:chOff x="669924" y="1610597"/>
            <a:chExt cx="10850563" cy="2743040"/>
          </a:xfrm>
        </p:grpSpPr>
        <p:pic>
          <p:nvPicPr>
            <p:cNvPr id="12" name="图片 11"/>
            <p:cNvPicPr/>
            <p:nvPr/>
          </p:nvPicPr>
          <p:blipFill>
            <a:blip r:embed="rId3"/>
            <a:stretch>
              <a:fillRect/>
            </a:stretch>
          </p:blipFill>
          <p:spPr>
            <a:xfrm>
              <a:off x="669924" y="1665188"/>
              <a:ext cx="5079374" cy="2633857"/>
            </a:xfrm>
            <a:prstGeom prst="rect">
              <a:avLst/>
            </a:prstGeom>
          </p:spPr>
        </p:pic>
        <p:pic>
          <p:nvPicPr>
            <p:cNvPr id="14" name="图片 13"/>
            <p:cNvPicPr/>
            <p:nvPr/>
          </p:nvPicPr>
          <p:blipFill>
            <a:blip r:embed="rId4"/>
            <a:stretch>
              <a:fillRect/>
            </a:stretch>
          </p:blipFill>
          <p:spPr>
            <a:xfrm>
              <a:off x="6333614" y="1610597"/>
              <a:ext cx="5186873" cy="2743040"/>
            </a:xfrm>
            <a:prstGeom prst="rect">
              <a:avLst/>
            </a:prstGeom>
          </p:spPr>
        </p:pic>
        <p:sp>
          <p:nvSpPr>
            <p:cNvPr id="15" name="矩形 14"/>
            <p:cNvSpPr/>
            <p:nvPr/>
          </p:nvSpPr>
          <p:spPr>
            <a:xfrm>
              <a:off x="5821524" y="2869813"/>
              <a:ext cx="439864" cy="338554"/>
            </a:xfrm>
            <a:prstGeom prst="rect">
              <a:avLst/>
            </a:prstGeom>
          </p:spPr>
          <p:txBody>
            <a:bodyPr wrap="none">
              <a:spAutoFit/>
            </a:bodyPr>
            <a:lstStyle/>
            <a:p>
              <a:pPr algn="just">
                <a:spcAft>
                  <a:spcPts val="0"/>
                </a:spcAft>
              </a:pPr>
              <a:r>
                <a:rPr lang="en-US" altLang="zh-CN" sz="1600" kern="100" dirty="0" smtClean="0">
                  <a:latin typeface="+mn-ea"/>
                  <a:cs typeface="Times New Roman" panose="02020603050405020304" pitchFamily="18" charset="0"/>
                </a:rPr>
                <a:t>VS</a:t>
              </a:r>
              <a:endParaRPr lang="zh-CN" altLang="zh-CN" sz="1600" kern="100" dirty="0">
                <a:effectLst/>
                <a:latin typeface="+mn-ea"/>
                <a:cs typeface="Times New Roman" panose="02020603050405020304" pitchFamily="18" charset="0"/>
              </a:endParaRPr>
            </a:p>
          </p:txBody>
        </p:sp>
      </p:grpSp>
    </p:spTree>
    <p:extLst>
      <p:ext uri="{BB962C8B-B14F-4D97-AF65-F5344CB8AC3E}">
        <p14:creationId xmlns:p14="http://schemas.microsoft.com/office/powerpoint/2010/main" val="3351199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84982C-6DF3-48C0-A540-10A2C950CB97}"/>
              </a:ext>
            </a:extLst>
          </p:cNvPr>
          <p:cNvSpPr>
            <a:spLocks noGrp="1"/>
          </p:cNvSpPr>
          <p:nvPr>
            <p:ph type="title"/>
          </p:nvPr>
        </p:nvSpPr>
        <p:spPr/>
        <p:txBody>
          <a:bodyPr/>
          <a:lstStyle/>
          <a:p>
            <a:r>
              <a:rPr lang="en-US" altLang="zh-CN" dirty="0" smtClean="0"/>
              <a:t>2.1 </a:t>
            </a:r>
            <a:r>
              <a:rPr lang="zh-CN" altLang="en-US" dirty="0" smtClean="0"/>
              <a:t>问题的提出</a:t>
            </a:r>
            <a:endParaRPr lang="zh-CN" altLang="en-US" sz="1050" b="0" dirty="0"/>
          </a:p>
        </p:txBody>
      </p:sp>
      <p:sp>
        <p:nvSpPr>
          <p:cNvPr id="4" name="灯片编号占位符 3">
            <a:extLst>
              <a:ext uri="{FF2B5EF4-FFF2-40B4-BE49-F238E27FC236}">
                <a16:creationId xmlns:a16="http://schemas.microsoft.com/office/drawing/2014/main" xmlns="" id="{265B6D4D-3E0A-4003-9C66-BBCCC7839728}"/>
              </a:ext>
            </a:extLst>
          </p:cNvPr>
          <p:cNvSpPr>
            <a:spLocks noGrp="1"/>
          </p:cNvSpPr>
          <p:nvPr>
            <p:ph type="sldNum" sz="quarter" idx="4294967295"/>
          </p:nvPr>
        </p:nvSpPr>
        <p:spPr>
          <a:xfrm>
            <a:off x="8610599" y="6235700"/>
            <a:ext cx="2909888" cy="206381"/>
          </a:xfrm>
        </p:spPr>
        <p:txBody>
          <a:bodyPr/>
          <a:lstStyle/>
          <a:p>
            <a:fld id="{5DD3DB80-B894-403A-B48E-6FDC1A72010E}" type="slidenum">
              <a:rPr lang="zh-CN" altLang="en-US" smtClean="0"/>
              <a:pPr/>
              <a:t>14</a:t>
            </a:fld>
            <a:endParaRPr lang="zh-CN" altLang="en-US"/>
          </a:p>
        </p:txBody>
      </p:sp>
      <p:sp>
        <p:nvSpPr>
          <p:cNvPr id="13" name="矩形 12"/>
          <p:cNvSpPr/>
          <p:nvPr/>
        </p:nvSpPr>
        <p:spPr>
          <a:xfrm>
            <a:off x="669924" y="1028700"/>
            <a:ext cx="10534888" cy="830997"/>
          </a:xfrm>
          <a:prstGeom prst="rect">
            <a:avLst/>
          </a:prstGeom>
        </p:spPr>
        <p:txBody>
          <a:bodyPr wrap="square">
            <a:spAutoFit/>
          </a:bodyPr>
          <a:lstStyle/>
          <a:p>
            <a:pPr algn="just">
              <a:lnSpc>
                <a:spcPct val="150000"/>
              </a:lnSpc>
            </a:pPr>
            <a:r>
              <a:rPr lang="zh-CN" altLang="en-US" sz="1600" dirty="0" smtClean="0"/>
              <a:t>泛化</a:t>
            </a:r>
            <a:r>
              <a:rPr lang="zh-CN" altLang="en-US" sz="1600" dirty="0"/>
              <a:t>算法可以为用户身份和敏感属性提供双重</a:t>
            </a:r>
            <a:r>
              <a:rPr lang="zh-CN" altLang="en-US" sz="1600" dirty="0" smtClean="0"/>
              <a:t>保护</a:t>
            </a:r>
            <a:r>
              <a:rPr lang="zh-CN" altLang="en-US" sz="1600" dirty="0"/>
              <a:t>。</a:t>
            </a:r>
            <a:endParaRPr lang="en-US" altLang="zh-CN" sz="1600" dirty="0" smtClean="0"/>
          </a:p>
          <a:p>
            <a:pPr algn="just">
              <a:lnSpc>
                <a:spcPct val="150000"/>
              </a:lnSpc>
            </a:pPr>
            <a:r>
              <a:rPr lang="zh-CN" altLang="en-US" sz="1600" dirty="0" smtClean="0"/>
              <a:t>桶</a:t>
            </a:r>
            <a:r>
              <a:rPr lang="zh-CN" altLang="en-US" sz="1600" dirty="0"/>
              <a:t>算法仅能</a:t>
            </a:r>
            <a:r>
              <a:rPr lang="zh-CN" altLang="en-US" sz="1600" dirty="0" smtClean="0"/>
              <a:t>保护数据表</a:t>
            </a:r>
            <a:r>
              <a:rPr lang="zh-CN" altLang="en-US" sz="1600" dirty="0"/>
              <a:t>中的敏感属性</a:t>
            </a:r>
            <a:r>
              <a:rPr lang="zh-CN" altLang="en-US" sz="1600" dirty="0" smtClean="0"/>
              <a:t>。但是</a:t>
            </a:r>
            <a:r>
              <a:rPr lang="zh-CN" altLang="en-US" sz="1600" dirty="0"/>
              <a:t>与泛化算法相比，桶算法极大地提高了匿名</a:t>
            </a:r>
            <a:r>
              <a:rPr lang="zh-CN" altLang="en-US" sz="1600" dirty="0" smtClean="0"/>
              <a:t>数据表中的</a:t>
            </a:r>
            <a:r>
              <a:rPr lang="zh-CN" altLang="en-US" sz="1600" dirty="0"/>
              <a:t>信息可利用</a:t>
            </a:r>
            <a:r>
              <a:rPr lang="zh-CN" altLang="en-US" sz="1600" dirty="0" smtClean="0"/>
              <a:t>性。 </a:t>
            </a:r>
            <a:endParaRPr lang="zh-CN" altLang="en-US" sz="1600" dirty="0">
              <a:latin typeface="+mn-ea"/>
            </a:endParaRPr>
          </a:p>
        </p:txBody>
      </p:sp>
      <p:pic>
        <p:nvPicPr>
          <p:cNvPr id="10" name="图片 9"/>
          <p:cNvPicPr/>
          <p:nvPr/>
        </p:nvPicPr>
        <p:blipFill>
          <a:blip r:embed="rId3"/>
          <a:stretch>
            <a:fillRect/>
          </a:stretch>
        </p:blipFill>
        <p:spPr>
          <a:xfrm>
            <a:off x="669924" y="1973547"/>
            <a:ext cx="6058422" cy="3413696"/>
          </a:xfrm>
          <a:prstGeom prst="rect">
            <a:avLst/>
          </a:prstGeom>
        </p:spPr>
      </p:pic>
      <p:sp>
        <p:nvSpPr>
          <p:cNvPr id="5" name="矩形 4"/>
          <p:cNvSpPr/>
          <p:nvPr/>
        </p:nvSpPr>
        <p:spPr>
          <a:xfrm>
            <a:off x="6779329" y="3927376"/>
            <a:ext cx="4844363" cy="2308324"/>
          </a:xfrm>
          <a:prstGeom prst="rect">
            <a:avLst/>
          </a:prstGeom>
        </p:spPr>
        <p:txBody>
          <a:bodyPr wrap="square">
            <a:spAutoFit/>
          </a:bodyPr>
          <a:lstStyle/>
          <a:p>
            <a:pPr algn="just">
              <a:lnSpc>
                <a:spcPct val="150000"/>
              </a:lnSpc>
              <a:spcAft>
                <a:spcPts val="0"/>
              </a:spcAft>
            </a:pPr>
            <a:r>
              <a:rPr lang="zh-CN" altLang="zh-CN" sz="1600" dirty="0">
                <a:solidFill>
                  <a:srgbClr val="000000"/>
                </a:solidFill>
                <a:latin typeface="+mn-ea"/>
                <a:cs typeface="宋体" panose="02010600030101010101" pitchFamily="2" charset="-122"/>
              </a:rPr>
              <a:t>攻击者在桶数据表</a:t>
            </a:r>
            <a:r>
              <a:rPr lang="en-US" altLang="zh-CN" sz="1600" dirty="0">
                <a:solidFill>
                  <a:srgbClr val="000000"/>
                </a:solidFill>
                <a:latin typeface="+mn-ea"/>
                <a:cs typeface="宋体" panose="02010600030101010101" pitchFamily="2" charset="-122"/>
              </a:rPr>
              <a:t>3.5</a:t>
            </a:r>
            <a:r>
              <a:rPr lang="zh-CN" altLang="zh-CN" sz="1600" dirty="0">
                <a:solidFill>
                  <a:srgbClr val="000000"/>
                </a:solidFill>
                <a:latin typeface="+mn-ea"/>
                <a:cs typeface="宋体" panose="02010600030101010101" pitchFamily="2" charset="-122"/>
              </a:rPr>
              <a:t>中匹配</a:t>
            </a:r>
            <a:r>
              <a:rPr lang="en-US" altLang="zh-CN" sz="1600" dirty="0">
                <a:solidFill>
                  <a:srgbClr val="000000"/>
                </a:solidFill>
                <a:latin typeface="+mn-ea"/>
                <a:cs typeface="宋体" panose="02010600030101010101" pitchFamily="2" charset="-122"/>
              </a:rPr>
              <a:t>Rachel</a:t>
            </a:r>
            <a:r>
              <a:rPr lang="zh-CN" altLang="zh-CN" sz="1600" dirty="0">
                <a:solidFill>
                  <a:srgbClr val="000000"/>
                </a:solidFill>
                <a:latin typeface="+mn-ea"/>
                <a:cs typeface="宋体" panose="02010600030101010101" pitchFamily="2" charset="-122"/>
              </a:rPr>
              <a:t>的</a:t>
            </a:r>
            <a:r>
              <a:rPr lang="en-US" altLang="zh-CN" sz="1600" dirty="0">
                <a:solidFill>
                  <a:srgbClr val="000000"/>
                </a:solidFill>
                <a:latin typeface="+mn-ea"/>
                <a:cs typeface="宋体" panose="02010600030101010101" pitchFamily="2" charset="-122"/>
              </a:rPr>
              <a:t>QI</a:t>
            </a:r>
            <a:r>
              <a:rPr lang="zh-CN" altLang="zh-CN" sz="1600" dirty="0">
                <a:solidFill>
                  <a:srgbClr val="000000"/>
                </a:solidFill>
                <a:latin typeface="+mn-ea"/>
                <a:cs typeface="宋体" panose="02010600030101010101" pitchFamily="2" charset="-122"/>
              </a:rPr>
              <a:t>值，可以</a:t>
            </a:r>
            <a:r>
              <a:rPr lang="zh-CN" altLang="zh-CN" sz="1600" dirty="0">
                <a:solidFill>
                  <a:srgbClr val="000000"/>
                </a:solidFill>
                <a:latin typeface="+mn-ea"/>
                <a:cs typeface="Times New Roman" panose="02020603050405020304" pitchFamily="18" charset="0"/>
              </a:rPr>
              <a:t>推测出</a:t>
            </a:r>
            <a:r>
              <a:rPr lang="en-US" altLang="zh-CN" sz="1600" dirty="0">
                <a:solidFill>
                  <a:srgbClr val="000000"/>
                </a:solidFill>
                <a:highlight>
                  <a:srgbClr val="FFFF00"/>
                </a:highlight>
                <a:latin typeface="+mn-ea"/>
                <a:cs typeface="Times New Roman" panose="02020603050405020304" pitchFamily="18" charset="0"/>
              </a:rPr>
              <a:t>Rachel</a:t>
            </a:r>
            <a:r>
              <a:rPr lang="zh-CN" altLang="zh-CN" sz="1600" dirty="0">
                <a:solidFill>
                  <a:srgbClr val="000000"/>
                </a:solidFill>
                <a:highlight>
                  <a:srgbClr val="FFFF00"/>
                </a:highlight>
                <a:latin typeface="+mn-ea"/>
                <a:cs typeface="Times New Roman" panose="02020603050405020304" pitchFamily="18" charset="0"/>
              </a:rPr>
              <a:t>很可能曾经生病并去过发布数据表的医院就医</a:t>
            </a:r>
            <a:r>
              <a:rPr lang="zh-CN" altLang="zh-CN" sz="1600" dirty="0">
                <a:solidFill>
                  <a:srgbClr val="000000"/>
                </a:solidFill>
                <a:latin typeface="+mn-ea"/>
                <a:cs typeface="Times New Roman" panose="02020603050405020304" pitchFamily="18" charset="0"/>
              </a:rPr>
              <a:t>。同时，攻击者还</a:t>
            </a:r>
            <a:r>
              <a:rPr lang="zh-CN" altLang="zh-CN" sz="1600" dirty="0">
                <a:solidFill>
                  <a:srgbClr val="000000"/>
                </a:solidFill>
                <a:highlight>
                  <a:srgbClr val="FFFF00"/>
                </a:highlight>
                <a:latin typeface="+mn-ea"/>
                <a:cs typeface="Times New Roman" panose="02020603050405020304" pitchFamily="18" charset="0"/>
              </a:rPr>
              <a:t>获得了</a:t>
            </a:r>
            <a:r>
              <a:rPr lang="en-US" altLang="zh-CN" sz="1600" dirty="0">
                <a:solidFill>
                  <a:srgbClr val="000000"/>
                </a:solidFill>
                <a:highlight>
                  <a:srgbClr val="FFFF00"/>
                </a:highlight>
                <a:latin typeface="+mn-ea"/>
                <a:cs typeface="Times New Roman" panose="02020603050405020304" pitchFamily="18" charset="0"/>
              </a:rPr>
              <a:t>Rachel</a:t>
            </a:r>
            <a:r>
              <a:rPr lang="zh-CN" altLang="zh-CN" sz="1600" dirty="0">
                <a:solidFill>
                  <a:srgbClr val="000000"/>
                </a:solidFill>
                <a:highlight>
                  <a:srgbClr val="FFFF00"/>
                </a:highlight>
                <a:latin typeface="+mn-ea"/>
                <a:cs typeface="Times New Roman" panose="02020603050405020304" pitchFamily="18" charset="0"/>
              </a:rPr>
              <a:t>的邮政编码值</a:t>
            </a:r>
            <a:r>
              <a:rPr lang="en-US" altLang="zh-CN" sz="1600" dirty="0">
                <a:solidFill>
                  <a:srgbClr val="000000"/>
                </a:solidFill>
                <a:highlight>
                  <a:srgbClr val="FFFF00"/>
                </a:highlight>
                <a:latin typeface="+mn-ea"/>
                <a:cs typeface="Times New Roman" panose="02020603050405020304" pitchFamily="18" charset="0"/>
              </a:rPr>
              <a:t>43306</a:t>
            </a:r>
            <a:r>
              <a:rPr lang="zh-CN" altLang="zh-CN" sz="1600" dirty="0">
                <a:solidFill>
                  <a:srgbClr val="000000"/>
                </a:solidFill>
                <a:latin typeface="+mn-ea"/>
                <a:cs typeface="Times New Roman" panose="02020603050405020304" pitchFamily="18" charset="0"/>
              </a:rPr>
              <a:t>，</a:t>
            </a:r>
            <a:r>
              <a:rPr lang="zh-CN" altLang="zh-CN" sz="1600" dirty="0">
                <a:solidFill>
                  <a:srgbClr val="000000"/>
                </a:solidFill>
                <a:highlight>
                  <a:srgbClr val="FFFF00"/>
                </a:highlight>
                <a:latin typeface="+mn-ea"/>
                <a:cs typeface="Times New Roman" panose="02020603050405020304" pitchFamily="18" charset="0"/>
              </a:rPr>
              <a:t>从而增加了攻击者的背景知识</a:t>
            </a:r>
            <a:r>
              <a:rPr lang="zh-CN" altLang="zh-CN" sz="1600" dirty="0" smtClean="0">
                <a:solidFill>
                  <a:srgbClr val="000000"/>
                </a:solidFill>
                <a:latin typeface="+mn-ea"/>
                <a:cs typeface="Times New Roman" panose="02020603050405020304" pitchFamily="18" charset="0"/>
              </a:rPr>
              <a:t>。</a:t>
            </a:r>
            <a:endParaRPr lang="en-US" altLang="zh-CN" sz="1600" dirty="0" smtClean="0">
              <a:solidFill>
                <a:srgbClr val="000000"/>
              </a:solidFill>
              <a:latin typeface="+mn-ea"/>
              <a:cs typeface="Times New Roman" panose="02020603050405020304" pitchFamily="18" charset="0"/>
            </a:endParaRPr>
          </a:p>
          <a:p>
            <a:pPr algn="just">
              <a:lnSpc>
                <a:spcPct val="150000"/>
              </a:lnSpc>
              <a:spcAft>
                <a:spcPts val="0"/>
              </a:spcAft>
            </a:pPr>
            <a:r>
              <a:rPr lang="zh-CN" altLang="zh-CN" sz="1600" dirty="0" smtClean="0">
                <a:solidFill>
                  <a:srgbClr val="000000"/>
                </a:solidFill>
                <a:latin typeface="+mn-ea"/>
                <a:cs typeface="Times New Roman" panose="02020603050405020304" pitchFamily="18" charset="0"/>
              </a:rPr>
              <a:t>因此</a:t>
            </a:r>
            <a:r>
              <a:rPr lang="zh-CN" altLang="zh-CN" sz="1600" dirty="0">
                <a:solidFill>
                  <a:srgbClr val="000000"/>
                </a:solidFill>
                <a:latin typeface="+mn-ea"/>
                <a:cs typeface="Times New Roman" panose="02020603050405020304" pitchFamily="18" charset="0"/>
              </a:rPr>
              <a:t>，尽管桶算法的信息可利用性十分出色，但是在隐私保护需求较高的场景中应用的范围非常有限。</a:t>
            </a:r>
            <a:endParaRPr lang="zh-CN" altLang="zh-CN" sz="1600" dirty="0">
              <a:solidFill>
                <a:srgbClr val="000000"/>
              </a:solidFill>
              <a:latin typeface="+mn-ea"/>
              <a:cs typeface="宋体" panose="02010600030101010101" pitchFamily="2" charset="-122"/>
            </a:endParaRPr>
          </a:p>
        </p:txBody>
      </p:sp>
      <p:pic>
        <p:nvPicPr>
          <p:cNvPr id="16" name="图片 15"/>
          <p:cNvPicPr/>
          <p:nvPr/>
        </p:nvPicPr>
        <p:blipFill>
          <a:blip r:embed="rId4"/>
          <a:stretch>
            <a:fillRect/>
          </a:stretch>
        </p:blipFill>
        <p:spPr>
          <a:xfrm>
            <a:off x="6626380" y="1859697"/>
            <a:ext cx="5048296" cy="1843289"/>
          </a:xfrm>
          <a:prstGeom prst="rect">
            <a:avLst/>
          </a:prstGeom>
        </p:spPr>
      </p:pic>
      <p:sp>
        <p:nvSpPr>
          <p:cNvPr id="6" name="矩形 5"/>
          <p:cNvSpPr/>
          <p:nvPr/>
        </p:nvSpPr>
        <p:spPr>
          <a:xfrm>
            <a:off x="833893" y="6000336"/>
            <a:ext cx="2646878" cy="338554"/>
          </a:xfrm>
          <a:prstGeom prst="rect">
            <a:avLst/>
          </a:prstGeom>
        </p:spPr>
        <p:txBody>
          <a:bodyPr wrap="none">
            <a:spAutoFit/>
          </a:bodyPr>
          <a:lstStyle/>
          <a:p>
            <a:r>
              <a:rPr lang="zh-CN" altLang="zh-CN" sz="1600" dirty="0">
                <a:latin typeface="+mn-ea"/>
                <a:cs typeface="Times New Roman" panose="02020603050405020304" pitchFamily="18" charset="0"/>
              </a:rPr>
              <a:t>故提出了交叉桶泛化算法。</a:t>
            </a:r>
            <a:endParaRPr lang="zh-CN" altLang="en-US" sz="1600" dirty="0">
              <a:latin typeface="+mn-ea"/>
            </a:endParaRPr>
          </a:p>
        </p:txBody>
      </p:sp>
    </p:spTree>
    <p:extLst>
      <p:ext uri="{BB962C8B-B14F-4D97-AF65-F5344CB8AC3E}">
        <p14:creationId xmlns:p14="http://schemas.microsoft.com/office/powerpoint/2010/main" val="22149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84982C-6DF3-48C0-A540-10A2C950CB97}"/>
              </a:ext>
            </a:extLst>
          </p:cNvPr>
          <p:cNvSpPr>
            <a:spLocks noGrp="1"/>
          </p:cNvSpPr>
          <p:nvPr>
            <p:ph type="title"/>
          </p:nvPr>
        </p:nvSpPr>
        <p:spPr/>
        <p:txBody>
          <a:bodyPr/>
          <a:lstStyle/>
          <a:p>
            <a:r>
              <a:rPr lang="en-US" altLang="zh-CN" dirty="0" smtClean="0"/>
              <a:t>2.1 </a:t>
            </a:r>
            <a:r>
              <a:rPr lang="zh-CN" altLang="zh-CN" dirty="0" smtClean="0">
                <a:solidFill>
                  <a:srgbClr val="000000"/>
                </a:solidFill>
                <a:latin typeface="+mn-ea"/>
                <a:cs typeface="宋体" panose="02010600030101010101" pitchFamily="2" charset="-122"/>
              </a:rPr>
              <a:t>交叉</a:t>
            </a:r>
            <a:r>
              <a:rPr lang="zh-CN" altLang="zh-CN" dirty="0">
                <a:solidFill>
                  <a:srgbClr val="000000"/>
                </a:solidFill>
                <a:latin typeface="+mn-ea"/>
                <a:cs typeface="宋体" panose="02010600030101010101" pitchFamily="2" charset="-122"/>
              </a:rPr>
              <a:t>桶泛化算法</a:t>
            </a:r>
            <a:endParaRPr lang="zh-CN" altLang="en-US" sz="1050" b="0" dirty="0"/>
          </a:p>
        </p:txBody>
      </p:sp>
      <p:sp>
        <p:nvSpPr>
          <p:cNvPr id="4" name="灯片编号占位符 3">
            <a:extLst>
              <a:ext uri="{FF2B5EF4-FFF2-40B4-BE49-F238E27FC236}">
                <a16:creationId xmlns:a16="http://schemas.microsoft.com/office/drawing/2014/main" xmlns="" id="{265B6D4D-3E0A-4003-9C66-BBCCC7839728}"/>
              </a:ext>
            </a:extLst>
          </p:cNvPr>
          <p:cNvSpPr>
            <a:spLocks noGrp="1"/>
          </p:cNvSpPr>
          <p:nvPr>
            <p:ph type="sldNum" sz="quarter" idx="4294967295"/>
          </p:nvPr>
        </p:nvSpPr>
        <p:spPr>
          <a:xfrm>
            <a:off x="8610599" y="6235700"/>
            <a:ext cx="2909888" cy="206381"/>
          </a:xfrm>
        </p:spPr>
        <p:txBody>
          <a:bodyPr/>
          <a:lstStyle/>
          <a:p>
            <a:fld id="{5DD3DB80-B894-403A-B48E-6FDC1A72010E}" type="slidenum">
              <a:rPr lang="zh-CN" altLang="en-US" smtClean="0"/>
              <a:pPr/>
              <a:t>15</a:t>
            </a:fld>
            <a:endParaRPr lang="zh-CN" altLang="en-US"/>
          </a:p>
        </p:txBody>
      </p:sp>
      <p:sp>
        <p:nvSpPr>
          <p:cNvPr id="3" name="矩形 2"/>
          <p:cNvSpPr/>
          <p:nvPr/>
        </p:nvSpPr>
        <p:spPr>
          <a:xfrm>
            <a:off x="669923" y="1200708"/>
            <a:ext cx="7368607" cy="1156855"/>
          </a:xfrm>
          <a:prstGeom prst="rect">
            <a:avLst/>
          </a:prstGeom>
        </p:spPr>
        <p:txBody>
          <a:bodyPr wrap="square">
            <a:spAutoFit/>
          </a:bodyPr>
          <a:lstStyle/>
          <a:p>
            <a:pPr algn="just">
              <a:lnSpc>
                <a:spcPct val="150000"/>
              </a:lnSpc>
              <a:spcAft>
                <a:spcPts val="0"/>
              </a:spcAft>
            </a:pPr>
            <a:r>
              <a:rPr lang="zh-CN" altLang="zh-CN" sz="1600" dirty="0">
                <a:solidFill>
                  <a:srgbClr val="000000"/>
                </a:solidFill>
                <a:latin typeface="+mn-ea"/>
                <a:cs typeface="宋体" panose="02010600030101010101" pitchFamily="2" charset="-122"/>
              </a:rPr>
              <a:t>交叉桶泛化算法可以分别根据用户身份和敏感属性的 匿名需求提供适当的保护</a:t>
            </a:r>
            <a:r>
              <a:rPr lang="zh-CN" altLang="zh-CN" sz="1600" dirty="0" smtClean="0">
                <a:solidFill>
                  <a:srgbClr val="000000"/>
                </a:solidFill>
                <a:latin typeface="+mn-ea"/>
                <a:cs typeface="宋体" panose="02010600030101010101" pitchFamily="2" charset="-122"/>
              </a:rPr>
              <a:t>。</a:t>
            </a:r>
            <a:endParaRPr lang="zh-CN" altLang="zh-CN" sz="1600" dirty="0">
              <a:solidFill>
                <a:srgbClr val="000000"/>
              </a:solidFill>
              <a:latin typeface="+mn-ea"/>
              <a:cs typeface="宋体" panose="02010600030101010101" pitchFamily="2" charset="-122"/>
            </a:endParaRPr>
          </a:p>
          <a:p>
            <a:pPr lvl="0" algn="just">
              <a:lnSpc>
                <a:spcPct val="150000"/>
              </a:lnSpc>
              <a:spcAft>
                <a:spcPts val="0"/>
              </a:spcAft>
              <a:buFont typeface="+mj-lt"/>
              <a:buAutoNum type="arabicPeriod"/>
            </a:pPr>
            <a:r>
              <a:rPr lang="zh-CN" altLang="zh-CN" sz="1600" dirty="0">
                <a:solidFill>
                  <a:srgbClr val="000000"/>
                </a:solidFill>
                <a:latin typeface="+mn-ea"/>
                <a:cs typeface="宋体" panose="02010600030101010101" pitchFamily="2" charset="-122"/>
              </a:rPr>
              <a:t>首先通过泛化算法将数据表中的个体划分为多个等价</a:t>
            </a:r>
            <a:r>
              <a:rPr lang="zh-CN" altLang="zh-CN" sz="1600" dirty="0" smtClean="0">
                <a:solidFill>
                  <a:srgbClr val="000000"/>
                </a:solidFill>
                <a:latin typeface="+mn-ea"/>
                <a:cs typeface="宋体" panose="02010600030101010101" pitchFamily="2" charset="-122"/>
              </a:rPr>
              <a:t>组</a:t>
            </a:r>
            <a:r>
              <a:rPr lang="zh-CN" altLang="en-US" sz="1600" dirty="0" smtClean="0">
                <a:solidFill>
                  <a:srgbClr val="000000"/>
                </a:solidFill>
                <a:latin typeface="+mn-ea"/>
                <a:cs typeface="宋体" panose="02010600030101010101" pitchFamily="2" charset="-122"/>
              </a:rPr>
              <a:t>，</a:t>
            </a:r>
            <a:r>
              <a:rPr lang="en-US" altLang="zh-CN" sz="1600" dirty="0" smtClean="0">
                <a:solidFill>
                  <a:srgbClr val="000000"/>
                </a:solidFill>
                <a:latin typeface="+mn-ea"/>
                <a:cs typeface="宋体" panose="02010600030101010101" pitchFamily="2" charset="-122"/>
              </a:rPr>
              <a:t>-&gt;</a:t>
            </a:r>
            <a:r>
              <a:rPr lang="zh-CN" altLang="zh-CN" sz="1600" dirty="0">
                <a:solidFill>
                  <a:srgbClr val="000000"/>
                </a:solidFill>
                <a:latin typeface="+mn-ea"/>
                <a:cs typeface="宋体" panose="02010600030101010101" pitchFamily="2" charset="-122"/>
              </a:rPr>
              <a:t>满足用户身份匿名</a:t>
            </a:r>
          </a:p>
          <a:p>
            <a:pPr lvl="0" algn="just">
              <a:lnSpc>
                <a:spcPct val="150000"/>
              </a:lnSpc>
              <a:spcAft>
                <a:spcPts val="0"/>
              </a:spcAft>
              <a:buFont typeface="+mj-lt"/>
              <a:buAutoNum type="arabicPeriod"/>
            </a:pPr>
            <a:r>
              <a:rPr lang="zh-CN" altLang="zh-CN" sz="1600" dirty="0">
                <a:solidFill>
                  <a:srgbClr val="000000"/>
                </a:solidFill>
                <a:latin typeface="+mn-ea"/>
                <a:cs typeface="宋体" panose="02010600030101010101" pitchFamily="2" charset="-122"/>
              </a:rPr>
              <a:t>再将泛化后的个体划分为多个桶，来对敏感属性进行匿名保护。</a:t>
            </a:r>
          </a:p>
        </p:txBody>
      </p:sp>
      <p:pic>
        <p:nvPicPr>
          <p:cNvPr id="11" name="图片 10"/>
          <p:cNvPicPr/>
          <p:nvPr/>
        </p:nvPicPr>
        <p:blipFill>
          <a:blip r:embed="rId3"/>
          <a:stretch>
            <a:fillRect/>
          </a:stretch>
        </p:blipFill>
        <p:spPr>
          <a:xfrm>
            <a:off x="669923" y="2357563"/>
            <a:ext cx="5266853" cy="2719404"/>
          </a:xfrm>
          <a:prstGeom prst="rect">
            <a:avLst/>
          </a:prstGeom>
        </p:spPr>
      </p:pic>
      <p:pic>
        <p:nvPicPr>
          <p:cNvPr id="12" name="图片 11"/>
          <p:cNvPicPr/>
          <p:nvPr/>
        </p:nvPicPr>
        <p:blipFill>
          <a:blip r:embed="rId4"/>
          <a:stretch>
            <a:fillRect/>
          </a:stretch>
        </p:blipFill>
        <p:spPr>
          <a:xfrm>
            <a:off x="6472191" y="2357563"/>
            <a:ext cx="5048296" cy="1843289"/>
          </a:xfrm>
          <a:prstGeom prst="rect">
            <a:avLst/>
          </a:prstGeom>
        </p:spPr>
      </p:pic>
      <p:sp>
        <p:nvSpPr>
          <p:cNvPr id="7" name="矩形 6"/>
          <p:cNvSpPr/>
          <p:nvPr/>
        </p:nvSpPr>
        <p:spPr>
          <a:xfrm>
            <a:off x="681594" y="4978774"/>
            <a:ext cx="5413611" cy="1708160"/>
          </a:xfrm>
          <a:prstGeom prst="rect">
            <a:avLst/>
          </a:prstGeom>
        </p:spPr>
        <p:txBody>
          <a:bodyPr wrap="square">
            <a:spAutoFit/>
          </a:bodyPr>
          <a:lstStyle/>
          <a:p>
            <a:pPr algn="just">
              <a:lnSpc>
                <a:spcPct val="150000"/>
              </a:lnSpc>
              <a:spcAft>
                <a:spcPts val="0"/>
              </a:spcAft>
            </a:pPr>
            <a:r>
              <a:rPr lang="zh-CN" altLang="zh-CN" sz="1400" dirty="0">
                <a:solidFill>
                  <a:srgbClr val="000000"/>
                </a:solidFill>
                <a:latin typeface="+mn-ea"/>
                <a:cs typeface="宋体" panose="02010600030101010101" pitchFamily="2" charset="-122"/>
              </a:rPr>
              <a:t>当攻击者使用</a:t>
            </a:r>
            <a:r>
              <a:rPr lang="en-US" altLang="zh-CN" sz="1400" dirty="0">
                <a:solidFill>
                  <a:srgbClr val="000000"/>
                </a:solidFill>
                <a:latin typeface="+mn-ea"/>
                <a:cs typeface="宋体" panose="02010600030101010101" pitchFamily="2" charset="-122"/>
              </a:rPr>
              <a:t>Helen</a:t>
            </a:r>
            <a:r>
              <a:rPr lang="zh-CN" altLang="zh-CN" sz="1400" dirty="0">
                <a:solidFill>
                  <a:srgbClr val="000000"/>
                </a:solidFill>
                <a:latin typeface="+mn-ea"/>
                <a:cs typeface="宋体" panose="02010600030101010101" pitchFamily="2" charset="-122"/>
              </a:rPr>
              <a:t>的</a:t>
            </a:r>
            <a:r>
              <a:rPr lang="en-US" altLang="zh-CN" sz="1400" dirty="0">
                <a:solidFill>
                  <a:srgbClr val="000000"/>
                </a:solidFill>
                <a:latin typeface="+mn-ea"/>
                <a:cs typeface="宋体" panose="02010600030101010101" pitchFamily="2" charset="-122"/>
              </a:rPr>
              <a:t>QI</a:t>
            </a:r>
            <a:r>
              <a:rPr lang="zh-CN" altLang="zh-CN" sz="1400" dirty="0">
                <a:solidFill>
                  <a:srgbClr val="000000"/>
                </a:solidFill>
                <a:latin typeface="+mn-ea"/>
                <a:cs typeface="宋体" panose="02010600030101010101" pitchFamily="2" charset="-122"/>
              </a:rPr>
              <a:t>值在匿名表</a:t>
            </a:r>
            <a:r>
              <a:rPr lang="en-US" altLang="zh-CN" sz="1400" dirty="0">
                <a:solidFill>
                  <a:srgbClr val="000000"/>
                </a:solidFill>
                <a:latin typeface="+mn-ea"/>
                <a:cs typeface="宋体" panose="02010600030101010101" pitchFamily="2" charset="-122"/>
              </a:rPr>
              <a:t>3.6</a:t>
            </a:r>
            <a:r>
              <a:rPr lang="zh-CN" altLang="zh-CN" sz="1400" dirty="0">
                <a:solidFill>
                  <a:srgbClr val="000000"/>
                </a:solidFill>
                <a:latin typeface="+mn-ea"/>
                <a:cs typeface="宋体" panose="02010600030101010101" pitchFamily="2" charset="-122"/>
              </a:rPr>
              <a:t>中进行匹配时，会得到</a:t>
            </a:r>
            <a:r>
              <a:rPr lang="en-US" altLang="zh-CN" sz="1400" dirty="0">
                <a:solidFill>
                  <a:srgbClr val="000000"/>
                </a:solidFill>
                <a:latin typeface="+mn-ea"/>
                <a:cs typeface="宋体" panose="02010600030101010101" pitchFamily="2" charset="-122"/>
              </a:rPr>
              <a:t>Helen</a:t>
            </a:r>
            <a:r>
              <a:rPr lang="zh-CN" altLang="zh-CN" sz="1400" dirty="0">
                <a:solidFill>
                  <a:srgbClr val="000000"/>
                </a:solidFill>
                <a:latin typeface="+mn-ea"/>
                <a:cs typeface="宋体" panose="02010600030101010101" pitchFamily="2" charset="-122"/>
              </a:rPr>
              <a:t>的信息在第四等价组中，但是第四等价组中包含的两个个体分别被划分在第三个和第四个桶中，因此，</a:t>
            </a:r>
            <a:r>
              <a:rPr lang="en-US" altLang="zh-CN" sz="1400" dirty="0">
                <a:solidFill>
                  <a:srgbClr val="000000"/>
                </a:solidFill>
                <a:highlight>
                  <a:srgbClr val="FFFF00"/>
                </a:highlight>
                <a:latin typeface="+mn-ea"/>
                <a:cs typeface="宋体" panose="02010600030101010101" pitchFamily="2" charset="-122"/>
              </a:rPr>
              <a:t>Helen</a:t>
            </a:r>
            <a:r>
              <a:rPr lang="zh-CN" altLang="zh-CN" sz="1400" dirty="0">
                <a:solidFill>
                  <a:srgbClr val="000000"/>
                </a:solidFill>
                <a:highlight>
                  <a:srgbClr val="FFFF00"/>
                </a:highlight>
                <a:latin typeface="+mn-ea"/>
                <a:cs typeface="宋体" panose="02010600030101010101" pitchFamily="2" charset="-122"/>
              </a:rPr>
              <a:t>的疾病值可能为第三和第四个桶中的任意值</a:t>
            </a:r>
            <a:r>
              <a:rPr lang="zh-CN" altLang="zh-CN" sz="1400" dirty="0">
                <a:solidFill>
                  <a:srgbClr val="000000"/>
                </a:solidFill>
                <a:latin typeface="+mn-ea"/>
                <a:cs typeface="宋体" panose="02010600030101010101" pitchFamily="2" charset="-122"/>
              </a:rPr>
              <a:t>，即攻击者推测</a:t>
            </a:r>
            <a:r>
              <a:rPr lang="en-US" altLang="zh-CN" sz="1400" dirty="0">
                <a:solidFill>
                  <a:srgbClr val="000000"/>
                </a:solidFill>
                <a:latin typeface="+mn-ea"/>
                <a:cs typeface="宋体" panose="02010600030101010101" pitchFamily="2" charset="-122"/>
              </a:rPr>
              <a:t>Helen</a:t>
            </a:r>
            <a:r>
              <a:rPr lang="zh-CN" altLang="zh-CN" sz="1400" dirty="0">
                <a:solidFill>
                  <a:srgbClr val="000000"/>
                </a:solidFill>
                <a:latin typeface="+mn-ea"/>
                <a:cs typeface="宋体" panose="02010600030101010101" pitchFamily="2" charset="-122"/>
              </a:rPr>
              <a:t>的真实疾病值为肺炎的概率为</a:t>
            </a:r>
            <a:r>
              <a:rPr lang="en-US" altLang="zh-CN" sz="1400" dirty="0">
                <a:solidFill>
                  <a:srgbClr val="000000"/>
                </a:solidFill>
                <a:latin typeface="+mn-ea"/>
                <a:cs typeface="宋体" panose="02010600030101010101" pitchFamily="2" charset="-122"/>
              </a:rPr>
              <a:t>1/4</a:t>
            </a:r>
            <a:r>
              <a:rPr lang="zh-CN" altLang="zh-CN" sz="1400" dirty="0">
                <a:solidFill>
                  <a:srgbClr val="000000"/>
                </a:solidFill>
                <a:latin typeface="+mn-ea"/>
                <a:cs typeface="宋体" panose="02010600030101010101" pitchFamily="2" charset="-122"/>
              </a:rPr>
              <a:t>。</a:t>
            </a:r>
          </a:p>
        </p:txBody>
      </p:sp>
      <p:sp>
        <p:nvSpPr>
          <p:cNvPr id="9" name="矩形 8"/>
          <p:cNvSpPr/>
          <p:nvPr/>
        </p:nvSpPr>
        <p:spPr>
          <a:xfrm>
            <a:off x="6516307" y="5038533"/>
            <a:ext cx="5004180" cy="1200329"/>
          </a:xfrm>
          <a:prstGeom prst="rect">
            <a:avLst/>
          </a:prstGeom>
        </p:spPr>
        <p:txBody>
          <a:bodyPr wrap="square">
            <a:spAutoFit/>
          </a:bodyPr>
          <a:lstStyle/>
          <a:p>
            <a:pPr algn="just">
              <a:lnSpc>
                <a:spcPct val="150000"/>
              </a:lnSpc>
            </a:pPr>
            <a:r>
              <a:rPr lang="zh-CN" altLang="zh-CN" sz="1600" dirty="0">
                <a:latin typeface="+mn-ea"/>
                <a:cs typeface="Times New Roman" panose="02020603050405020304" pitchFamily="18" charset="0"/>
              </a:rPr>
              <a:t>当交叉桶泛化算法遵循</a:t>
            </a:r>
            <a:r>
              <a:rPr lang="en-US" altLang="zh-CN" sz="1600" dirty="0">
                <a:latin typeface="+mn-ea"/>
                <a:cs typeface="Times New Roman" panose="02020603050405020304" pitchFamily="18" charset="0"/>
              </a:rPr>
              <a:t>(</a:t>
            </a:r>
            <a:r>
              <a:rPr lang="en-US" altLang="zh-CN" sz="1600" i="1" dirty="0" err="1">
                <a:latin typeface="+mn-ea"/>
                <a:cs typeface="Times New Roman" panose="02020603050405020304" pitchFamily="18" charset="0"/>
              </a:rPr>
              <a:t>k</a:t>
            </a:r>
            <a:r>
              <a:rPr lang="en-US" altLang="zh-CN" sz="1600" dirty="0" err="1">
                <a:latin typeface="+mn-ea"/>
                <a:cs typeface="Times New Roman" panose="02020603050405020304" pitchFamily="18" charset="0"/>
              </a:rPr>
              <a:t>,</a:t>
            </a:r>
            <a:r>
              <a:rPr lang="en-US" altLang="zh-CN" sz="1600" i="1" dirty="0" err="1">
                <a:latin typeface="+mn-ea"/>
                <a:cs typeface="Times New Roman" panose="02020603050405020304" pitchFamily="18" charset="0"/>
              </a:rPr>
              <a:t>l</a:t>
            </a:r>
            <a:r>
              <a:rPr lang="en-US" altLang="zh-CN" sz="1600" dirty="0">
                <a:latin typeface="+mn-ea"/>
                <a:cs typeface="Times New Roman" panose="02020603050405020304" pitchFamily="18" charset="0"/>
              </a:rPr>
              <a:t>)-anonymity</a:t>
            </a:r>
            <a:r>
              <a:rPr lang="zh-CN" altLang="zh-CN" sz="1600" dirty="0">
                <a:latin typeface="+mn-ea"/>
                <a:cs typeface="Times New Roman" panose="02020603050405020304" pitchFamily="18" charset="0"/>
              </a:rPr>
              <a:t>匿名原则时，对于匿名数据表中的任意个体，其用户身份和敏感属性值暴露的概率分别最多为</a:t>
            </a:r>
            <a:r>
              <a:rPr lang="en-US" altLang="zh-CN" sz="1600" dirty="0">
                <a:latin typeface="+mn-ea"/>
                <a:cs typeface="Cambria Math" panose="02040503050406030204" pitchFamily="18" charset="0"/>
              </a:rPr>
              <a:t>1/𝑘</a:t>
            </a:r>
            <a:r>
              <a:rPr lang="zh-CN" altLang="zh-CN" sz="1600" dirty="0">
                <a:latin typeface="+mn-ea"/>
                <a:cs typeface="Times New Roman" panose="02020603050405020304" pitchFamily="18" charset="0"/>
              </a:rPr>
              <a:t>和</a:t>
            </a:r>
            <a:r>
              <a:rPr lang="en-US" altLang="zh-CN" sz="1600" dirty="0">
                <a:latin typeface="+mn-ea"/>
                <a:cs typeface="Cambria Math" panose="02040503050406030204" pitchFamily="18" charset="0"/>
              </a:rPr>
              <a:t>1/𝑙</a:t>
            </a:r>
            <a:r>
              <a:rPr lang="zh-CN" altLang="zh-CN" sz="1600" dirty="0">
                <a:latin typeface="+mn-ea"/>
                <a:cs typeface="Times New Roman" panose="02020603050405020304" pitchFamily="18" charset="0"/>
              </a:rPr>
              <a:t>。</a:t>
            </a:r>
            <a:endParaRPr lang="zh-CN" altLang="en-US" sz="1600" dirty="0">
              <a:latin typeface="+mn-ea"/>
            </a:endParaRPr>
          </a:p>
        </p:txBody>
      </p:sp>
    </p:spTree>
    <p:extLst>
      <p:ext uri="{BB962C8B-B14F-4D97-AF65-F5344CB8AC3E}">
        <p14:creationId xmlns:p14="http://schemas.microsoft.com/office/powerpoint/2010/main" val="1963302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3200" b="0" dirty="0">
                <a:sym typeface="+mn-lt"/>
              </a:rPr>
              <a:t>基本概念和原理</a:t>
            </a:r>
            <a:endParaRPr lang="zh-CN" altLang="en-US" dirty="0"/>
          </a:p>
        </p:txBody>
      </p:sp>
      <p:sp>
        <p:nvSpPr>
          <p:cNvPr id="8" name="文本占位符 7"/>
          <p:cNvSpPr>
            <a:spLocks noGrp="1"/>
          </p:cNvSpPr>
          <p:nvPr>
            <p:ph type="body" idx="1"/>
          </p:nvPr>
        </p:nvSpPr>
        <p:spPr/>
        <p:txBody>
          <a:bodyPr/>
          <a:lstStyle/>
          <a:p>
            <a:pPr>
              <a:lnSpc>
                <a:spcPct val="150000"/>
              </a:lnSpc>
            </a:pPr>
            <a:r>
              <a:rPr lang="zh-CN" altLang="en-US" dirty="0">
                <a:sym typeface="+mn-lt"/>
              </a:rPr>
              <a:t>算法效果的证明</a:t>
            </a:r>
            <a:endParaRPr lang="en-US" altLang="zh-CN" dirty="0">
              <a:sym typeface="+mn-lt"/>
            </a:endParaRPr>
          </a:p>
        </p:txBody>
      </p:sp>
      <p:cxnSp>
        <p:nvCxnSpPr>
          <p:cNvPr id="4" name="直接连接符 3">
            <a:extLst>
              <a:ext uri="{FF2B5EF4-FFF2-40B4-BE49-F238E27FC236}">
                <a16:creationId xmlns:a16="http://schemas.microsoft.com/office/drawing/2014/main" xmlns=""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403965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5AE612-AFCA-4119-B511-E0F73623DEED}"/>
              </a:ext>
            </a:extLst>
          </p:cNvPr>
          <p:cNvSpPr>
            <a:spLocks noGrp="1"/>
          </p:cNvSpPr>
          <p:nvPr>
            <p:ph type="title"/>
          </p:nvPr>
        </p:nvSpPr>
        <p:spPr/>
        <p:txBody>
          <a:bodyPr/>
          <a:lstStyle/>
          <a:p>
            <a:r>
              <a:rPr lang="en-US" altLang="zh-CN" dirty="0" smtClean="0"/>
              <a:t>3.1 </a:t>
            </a:r>
            <a:r>
              <a:rPr lang="zh-CN" altLang="en-US" dirty="0" smtClean="0"/>
              <a:t>定义</a:t>
            </a:r>
            <a:endParaRPr lang="zh-CN" altLang="en-US" dirty="0"/>
          </a:p>
        </p:txBody>
      </p:sp>
      <p:sp>
        <p:nvSpPr>
          <p:cNvPr id="4" name="灯片编号占位符 3">
            <a:extLst>
              <a:ext uri="{FF2B5EF4-FFF2-40B4-BE49-F238E27FC236}">
                <a16:creationId xmlns:a16="http://schemas.microsoft.com/office/drawing/2014/main" xmlns="" id="{C6AD4C23-9E27-4A5A-8157-1B8CA7C09C5F}"/>
              </a:ext>
            </a:extLst>
          </p:cNvPr>
          <p:cNvSpPr>
            <a:spLocks noGrp="1"/>
          </p:cNvSpPr>
          <p:nvPr>
            <p:ph type="sldNum" sz="quarter" idx="4294967295"/>
          </p:nvPr>
        </p:nvSpPr>
        <p:spPr>
          <a:xfrm>
            <a:off x="8610599" y="6235700"/>
            <a:ext cx="2909888" cy="206381"/>
          </a:xfrm>
        </p:spPr>
        <p:txBody>
          <a:bodyPr/>
          <a:lstStyle/>
          <a:p>
            <a:fld id="{5DD3DB80-B894-403A-B48E-6FDC1A72010E}" type="slidenum">
              <a:rPr lang="zh-CN" altLang="en-US" smtClean="0"/>
              <a:pPr/>
              <a:t>17</a:t>
            </a:fld>
            <a:endParaRPr lang="zh-CN" altLang="en-US"/>
          </a:p>
        </p:txBody>
      </p:sp>
      <p:sp>
        <p:nvSpPr>
          <p:cNvPr id="64" name="矩形 63"/>
          <p:cNvSpPr/>
          <p:nvPr/>
        </p:nvSpPr>
        <p:spPr>
          <a:xfrm>
            <a:off x="669923" y="1353658"/>
            <a:ext cx="1831977" cy="338554"/>
          </a:xfrm>
          <a:prstGeom prst="rect">
            <a:avLst/>
          </a:prstGeom>
        </p:spPr>
        <p:txBody>
          <a:bodyPr wrap="square">
            <a:spAutoFit/>
          </a:bodyPr>
          <a:lstStyle/>
          <a:p>
            <a:r>
              <a:rPr lang="zh-CN" altLang="en-US" sz="1600" dirty="0">
                <a:solidFill>
                  <a:srgbClr val="000000"/>
                </a:solidFill>
                <a:latin typeface="+mj-ea"/>
                <a:ea typeface="+mj-ea"/>
              </a:rPr>
              <a:t>定义 </a:t>
            </a:r>
            <a:r>
              <a:rPr lang="en-US" altLang="zh-CN" sz="1600" dirty="0" smtClean="0">
                <a:solidFill>
                  <a:srgbClr val="000000"/>
                </a:solidFill>
                <a:latin typeface="+mj-ea"/>
                <a:ea typeface="+mj-ea"/>
              </a:rPr>
              <a:t>3.1</a:t>
            </a:r>
            <a:r>
              <a:rPr lang="zh-CN" altLang="en-US" sz="1600" dirty="0" smtClean="0">
                <a:solidFill>
                  <a:srgbClr val="000000"/>
                </a:solidFill>
                <a:latin typeface="+mj-ea"/>
                <a:ea typeface="+mj-ea"/>
              </a:rPr>
              <a:t>（</a:t>
            </a:r>
            <a:r>
              <a:rPr lang="en-US" altLang="zh-CN" sz="1600" dirty="0" smtClean="0">
                <a:solidFill>
                  <a:srgbClr val="FF0000"/>
                </a:solidFill>
                <a:latin typeface="+mj-ea"/>
                <a:ea typeface="+mj-ea"/>
              </a:rPr>
              <a:t>QI</a:t>
            </a:r>
            <a:r>
              <a:rPr lang="zh-CN" altLang="en-US" sz="1600" dirty="0" smtClean="0">
                <a:solidFill>
                  <a:srgbClr val="FF0000"/>
                </a:solidFill>
                <a:latin typeface="+mj-ea"/>
                <a:ea typeface="+mj-ea"/>
              </a:rPr>
              <a:t>组</a:t>
            </a:r>
            <a:r>
              <a:rPr lang="zh-CN" altLang="en-US" sz="1600" dirty="0" smtClean="0">
                <a:solidFill>
                  <a:srgbClr val="000000"/>
                </a:solidFill>
                <a:latin typeface="+mj-ea"/>
                <a:ea typeface="+mj-ea"/>
              </a:rPr>
              <a:t>）：</a:t>
            </a:r>
            <a:endParaRPr lang="zh-CN" altLang="en-US" sz="1600" dirty="0">
              <a:latin typeface="+mj-ea"/>
              <a:ea typeface="+mj-ea"/>
            </a:endParaRPr>
          </a:p>
        </p:txBody>
      </p:sp>
      <p:pic>
        <p:nvPicPr>
          <p:cNvPr id="65" name="图片 64"/>
          <p:cNvPicPr>
            <a:picLocks noChangeAspect="1"/>
          </p:cNvPicPr>
          <p:nvPr/>
        </p:nvPicPr>
        <p:blipFill>
          <a:blip r:embed="rId2"/>
          <a:stretch>
            <a:fillRect/>
          </a:stretch>
        </p:blipFill>
        <p:spPr>
          <a:xfrm>
            <a:off x="2638423" y="1353658"/>
            <a:ext cx="6093484" cy="1426881"/>
          </a:xfrm>
          <a:prstGeom prst="rect">
            <a:avLst/>
          </a:prstGeom>
        </p:spPr>
      </p:pic>
      <p:sp>
        <p:nvSpPr>
          <p:cNvPr id="66" name="矩形 65"/>
          <p:cNvSpPr/>
          <p:nvPr/>
        </p:nvSpPr>
        <p:spPr>
          <a:xfrm>
            <a:off x="669922" y="3124369"/>
            <a:ext cx="2098678" cy="746743"/>
          </a:xfrm>
          <a:prstGeom prst="rect">
            <a:avLst/>
          </a:prstGeom>
        </p:spPr>
        <p:txBody>
          <a:bodyPr wrap="square">
            <a:spAutoFit/>
          </a:bodyPr>
          <a:lstStyle/>
          <a:p>
            <a:pPr>
              <a:lnSpc>
                <a:spcPct val="150000"/>
              </a:lnSpc>
            </a:pPr>
            <a:r>
              <a:rPr lang="zh-CN" altLang="en-US" sz="1600" dirty="0">
                <a:solidFill>
                  <a:srgbClr val="000000"/>
                </a:solidFill>
                <a:latin typeface="+mj-ea"/>
                <a:ea typeface="+mj-ea"/>
              </a:rPr>
              <a:t>定义 </a:t>
            </a:r>
            <a:r>
              <a:rPr lang="en-US" altLang="zh-CN" sz="1600" dirty="0" smtClean="0">
                <a:solidFill>
                  <a:srgbClr val="000000"/>
                </a:solidFill>
                <a:latin typeface="+mj-ea"/>
                <a:ea typeface="+mj-ea"/>
              </a:rPr>
              <a:t>3.2</a:t>
            </a:r>
            <a:r>
              <a:rPr lang="zh-CN" altLang="en-US" sz="1600" dirty="0" smtClean="0">
                <a:solidFill>
                  <a:srgbClr val="000000"/>
                </a:solidFill>
                <a:latin typeface="+mj-ea"/>
                <a:ea typeface="+mj-ea"/>
              </a:rPr>
              <a:t>（</a:t>
            </a:r>
            <a:r>
              <a:rPr lang="zh-CN" altLang="en-US" sz="1600" dirty="0">
                <a:solidFill>
                  <a:srgbClr val="FF0000"/>
                </a:solidFill>
                <a:latin typeface="+mj-ea"/>
                <a:ea typeface="+mj-ea"/>
              </a:rPr>
              <a:t>等价组</a:t>
            </a:r>
            <a:r>
              <a:rPr lang="zh-CN" altLang="en-US" sz="1600" dirty="0" smtClean="0">
                <a:solidFill>
                  <a:srgbClr val="000000"/>
                </a:solidFill>
                <a:latin typeface="+mj-ea"/>
                <a:ea typeface="+mj-ea"/>
              </a:rPr>
              <a:t>）：</a:t>
            </a:r>
            <a:r>
              <a:rPr lang="en-US" altLang="zh-CN" sz="1400" dirty="0" smtClean="0">
                <a:solidFill>
                  <a:srgbClr val="000000"/>
                </a:solidFill>
                <a:latin typeface="+mj-ea"/>
                <a:ea typeface="+mj-ea"/>
              </a:rPr>
              <a:t>QI</a:t>
            </a:r>
            <a:r>
              <a:rPr lang="zh-CN" altLang="en-US" sz="1400" dirty="0" smtClean="0">
                <a:solidFill>
                  <a:srgbClr val="000000"/>
                </a:solidFill>
                <a:latin typeface="+mj-ea"/>
                <a:ea typeface="+mj-ea"/>
              </a:rPr>
              <a:t>组的泛化形式</a:t>
            </a:r>
            <a:endParaRPr lang="zh-CN" altLang="en-US" sz="1600" dirty="0">
              <a:latin typeface="+mj-ea"/>
              <a:ea typeface="+mj-ea"/>
            </a:endParaRPr>
          </a:p>
        </p:txBody>
      </p:sp>
      <p:pic>
        <p:nvPicPr>
          <p:cNvPr id="67" name="图片 66"/>
          <p:cNvPicPr>
            <a:picLocks noChangeAspect="1"/>
          </p:cNvPicPr>
          <p:nvPr/>
        </p:nvPicPr>
        <p:blipFill>
          <a:blip r:embed="rId3"/>
          <a:stretch>
            <a:fillRect/>
          </a:stretch>
        </p:blipFill>
        <p:spPr>
          <a:xfrm>
            <a:off x="2768599" y="3274444"/>
            <a:ext cx="5963307" cy="2452093"/>
          </a:xfrm>
          <a:prstGeom prst="rect">
            <a:avLst/>
          </a:prstGeom>
        </p:spPr>
      </p:pic>
      <mc:AlternateContent xmlns:mc="http://schemas.openxmlformats.org/markup-compatibility/2006">
        <mc:Choice xmlns:p14="http://schemas.microsoft.com/office/powerpoint/2010/main" Requires="p14">
          <p:contentPart p14:bwMode="auto" r:id="rId4">
            <p14:nvContentPartPr>
              <p14:cNvPr id="68" name="墨迹 67"/>
              <p14:cNvContentPartPr/>
              <p14:nvPr/>
            </p14:nvContentPartPr>
            <p14:xfrm>
              <a:off x="5884560" y="3982680"/>
              <a:ext cx="1438200" cy="18000"/>
            </p14:xfrm>
          </p:contentPart>
        </mc:Choice>
        <mc:Fallback>
          <p:pic>
            <p:nvPicPr>
              <p:cNvPr id="68" name="墨迹 67"/>
              <p:cNvPicPr/>
              <p:nvPr/>
            </p:nvPicPr>
            <p:blipFill>
              <a:blip r:embed="rId5"/>
              <a:stretch>
                <a:fillRect/>
              </a:stretch>
            </p:blipFill>
            <p:spPr>
              <a:xfrm>
                <a:off x="5868720" y="3919320"/>
                <a:ext cx="14698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9" name="墨迹 68"/>
              <p14:cNvContentPartPr/>
              <p14:nvPr/>
            </p14:nvContentPartPr>
            <p14:xfrm>
              <a:off x="3839760" y="4196880"/>
              <a:ext cx="143280" cy="9360"/>
            </p14:xfrm>
          </p:contentPart>
        </mc:Choice>
        <mc:Fallback>
          <p:pic>
            <p:nvPicPr>
              <p:cNvPr id="69" name="墨迹 68"/>
              <p:cNvPicPr/>
              <p:nvPr/>
            </p:nvPicPr>
            <p:blipFill>
              <a:blip r:embed="rId7"/>
              <a:stretch>
                <a:fillRect/>
              </a:stretch>
            </p:blipFill>
            <p:spPr>
              <a:xfrm>
                <a:off x="3823920" y="4133520"/>
                <a:ext cx="1749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0" name="墨迹 69"/>
              <p14:cNvContentPartPr/>
              <p14:nvPr/>
            </p14:nvContentPartPr>
            <p14:xfrm>
              <a:off x="5599080" y="5000760"/>
              <a:ext cx="696600" cy="27000"/>
            </p14:xfrm>
          </p:contentPart>
        </mc:Choice>
        <mc:Fallback>
          <p:pic>
            <p:nvPicPr>
              <p:cNvPr id="70" name="墨迹 69"/>
              <p:cNvPicPr/>
              <p:nvPr/>
            </p:nvPicPr>
            <p:blipFill>
              <a:blip r:embed="rId9"/>
              <a:stretch>
                <a:fillRect/>
              </a:stretch>
            </p:blipFill>
            <p:spPr>
              <a:xfrm>
                <a:off x="5582880" y="4937040"/>
                <a:ext cx="7286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1" name="墨迹 70"/>
              <p14:cNvContentPartPr/>
              <p14:nvPr/>
            </p14:nvContentPartPr>
            <p14:xfrm>
              <a:off x="3375360" y="5268600"/>
              <a:ext cx="107640" cy="18000"/>
            </p14:xfrm>
          </p:contentPart>
        </mc:Choice>
        <mc:Fallback>
          <p:pic>
            <p:nvPicPr>
              <p:cNvPr id="71" name="墨迹 70"/>
              <p:cNvPicPr/>
              <p:nvPr/>
            </p:nvPicPr>
            <p:blipFill>
              <a:blip r:embed="rId11"/>
              <a:stretch>
                <a:fillRect/>
              </a:stretch>
            </p:blipFill>
            <p:spPr>
              <a:xfrm>
                <a:off x="3359520" y="5204880"/>
                <a:ext cx="1393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2" name="墨迹 71"/>
              <p14:cNvContentPartPr/>
              <p14:nvPr/>
            </p14:nvContentPartPr>
            <p14:xfrm>
              <a:off x="7384680" y="5366880"/>
              <a:ext cx="107640" cy="360"/>
            </p14:xfrm>
          </p:contentPart>
        </mc:Choice>
        <mc:Fallback>
          <p:pic>
            <p:nvPicPr>
              <p:cNvPr id="72" name="墨迹 71"/>
              <p:cNvPicPr/>
              <p:nvPr/>
            </p:nvPicPr>
            <p:blipFill>
              <a:blip r:embed="rId13"/>
              <a:stretch>
                <a:fillRect/>
              </a:stretch>
            </p:blipFill>
            <p:spPr>
              <a:xfrm>
                <a:off x="7368840" y="5303160"/>
                <a:ext cx="13932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3" name="墨迹 72"/>
              <p14:cNvContentPartPr/>
              <p14:nvPr/>
            </p14:nvContentPartPr>
            <p14:xfrm>
              <a:off x="8027640" y="5295240"/>
              <a:ext cx="214920" cy="36000"/>
            </p14:xfrm>
          </p:contentPart>
        </mc:Choice>
        <mc:Fallback>
          <p:pic>
            <p:nvPicPr>
              <p:cNvPr id="73" name="墨迹 72"/>
              <p:cNvPicPr/>
              <p:nvPr/>
            </p:nvPicPr>
            <p:blipFill>
              <a:blip r:embed="rId15"/>
              <a:stretch>
                <a:fillRect/>
              </a:stretch>
            </p:blipFill>
            <p:spPr>
              <a:xfrm>
                <a:off x="8011800" y="5231880"/>
                <a:ext cx="246600" cy="163080"/>
              </a:xfrm>
              <a:prstGeom prst="rect">
                <a:avLst/>
              </a:prstGeom>
            </p:spPr>
          </p:pic>
        </mc:Fallback>
      </mc:AlternateContent>
    </p:spTree>
    <p:extLst>
      <p:ext uri="{BB962C8B-B14F-4D97-AF65-F5344CB8AC3E}">
        <p14:creationId xmlns:p14="http://schemas.microsoft.com/office/powerpoint/2010/main" val="3125174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5AE612-AFCA-4119-B511-E0F73623DEED}"/>
              </a:ext>
            </a:extLst>
          </p:cNvPr>
          <p:cNvSpPr>
            <a:spLocks noGrp="1"/>
          </p:cNvSpPr>
          <p:nvPr>
            <p:ph type="title"/>
          </p:nvPr>
        </p:nvSpPr>
        <p:spPr/>
        <p:txBody>
          <a:bodyPr/>
          <a:lstStyle/>
          <a:p>
            <a:r>
              <a:rPr lang="en-US" altLang="zh-CN" dirty="0" smtClean="0"/>
              <a:t>3.1 </a:t>
            </a:r>
            <a:r>
              <a:rPr lang="zh-CN" altLang="en-US" dirty="0" smtClean="0"/>
              <a:t>定义</a:t>
            </a:r>
            <a:endParaRPr lang="zh-CN" altLang="en-US" dirty="0"/>
          </a:p>
        </p:txBody>
      </p:sp>
      <p:sp>
        <p:nvSpPr>
          <p:cNvPr id="4" name="灯片编号占位符 3">
            <a:extLst>
              <a:ext uri="{FF2B5EF4-FFF2-40B4-BE49-F238E27FC236}">
                <a16:creationId xmlns:a16="http://schemas.microsoft.com/office/drawing/2014/main" xmlns="" id="{C6AD4C23-9E27-4A5A-8157-1B8CA7C09C5F}"/>
              </a:ext>
            </a:extLst>
          </p:cNvPr>
          <p:cNvSpPr>
            <a:spLocks noGrp="1"/>
          </p:cNvSpPr>
          <p:nvPr>
            <p:ph type="sldNum" sz="quarter" idx="4294967295"/>
          </p:nvPr>
        </p:nvSpPr>
        <p:spPr>
          <a:xfrm>
            <a:off x="8610599" y="6235700"/>
            <a:ext cx="2909888" cy="206381"/>
          </a:xfrm>
        </p:spPr>
        <p:txBody>
          <a:bodyPr/>
          <a:lstStyle/>
          <a:p>
            <a:fld id="{5DD3DB80-B894-403A-B48E-6FDC1A72010E}" type="slidenum">
              <a:rPr lang="zh-CN" altLang="en-US" smtClean="0"/>
              <a:pPr/>
              <a:t>18</a:t>
            </a:fld>
            <a:endParaRPr lang="zh-CN" altLang="en-US"/>
          </a:p>
        </p:txBody>
      </p:sp>
      <p:sp>
        <p:nvSpPr>
          <p:cNvPr id="64" name="矩形 63"/>
          <p:cNvSpPr/>
          <p:nvPr/>
        </p:nvSpPr>
        <p:spPr>
          <a:xfrm>
            <a:off x="669923" y="1353658"/>
            <a:ext cx="1831977" cy="784830"/>
          </a:xfrm>
          <a:prstGeom prst="rect">
            <a:avLst/>
          </a:prstGeom>
        </p:spPr>
        <p:txBody>
          <a:bodyPr wrap="square">
            <a:spAutoFit/>
          </a:bodyPr>
          <a:lstStyle/>
          <a:p>
            <a:pPr>
              <a:lnSpc>
                <a:spcPct val="150000"/>
              </a:lnSpc>
            </a:pPr>
            <a:r>
              <a:rPr lang="zh-CN" altLang="en-US" sz="1600" dirty="0">
                <a:solidFill>
                  <a:srgbClr val="000000"/>
                </a:solidFill>
                <a:latin typeface="+mj-ea"/>
                <a:ea typeface="+mj-ea"/>
              </a:rPr>
              <a:t>定义 </a:t>
            </a:r>
            <a:r>
              <a:rPr lang="en-US" altLang="zh-CN" sz="1600" dirty="0" smtClean="0">
                <a:solidFill>
                  <a:srgbClr val="000000"/>
                </a:solidFill>
                <a:latin typeface="+mj-ea"/>
                <a:ea typeface="+mj-ea"/>
              </a:rPr>
              <a:t>3.3</a:t>
            </a:r>
            <a:r>
              <a:rPr lang="zh-CN" altLang="en-US" sz="1600" dirty="0" smtClean="0">
                <a:solidFill>
                  <a:srgbClr val="000000"/>
                </a:solidFill>
                <a:latin typeface="+mj-ea"/>
                <a:ea typeface="+mj-ea"/>
              </a:rPr>
              <a:t>（</a:t>
            </a:r>
            <a:r>
              <a:rPr lang="zh-CN" altLang="en-US" sz="1600" dirty="0">
                <a:solidFill>
                  <a:srgbClr val="FF0000"/>
                </a:solidFill>
                <a:latin typeface="+mj-ea"/>
                <a:ea typeface="+mj-ea"/>
              </a:rPr>
              <a:t>桶</a:t>
            </a:r>
            <a:r>
              <a:rPr lang="zh-CN" altLang="en-US" sz="1600" dirty="0" smtClean="0">
                <a:solidFill>
                  <a:srgbClr val="000000"/>
                </a:solidFill>
                <a:latin typeface="+mj-ea"/>
                <a:ea typeface="+mj-ea"/>
              </a:rPr>
              <a:t>）：</a:t>
            </a:r>
            <a:endParaRPr lang="en-US" altLang="zh-CN" sz="1600" dirty="0" smtClean="0">
              <a:solidFill>
                <a:srgbClr val="000000"/>
              </a:solidFill>
              <a:latin typeface="+mj-ea"/>
              <a:ea typeface="+mj-ea"/>
            </a:endParaRPr>
          </a:p>
          <a:p>
            <a:pPr>
              <a:lnSpc>
                <a:spcPct val="150000"/>
              </a:lnSpc>
            </a:pPr>
            <a:r>
              <a:rPr lang="en-US" altLang="zh-CN" sz="1400" dirty="0" smtClean="0">
                <a:latin typeface="+mj-ea"/>
                <a:ea typeface="+mj-ea"/>
              </a:rPr>
              <a:t>QI</a:t>
            </a:r>
            <a:r>
              <a:rPr lang="zh-CN" altLang="en-US" sz="1400" dirty="0" smtClean="0">
                <a:latin typeface="+mj-ea"/>
                <a:ea typeface="+mj-ea"/>
              </a:rPr>
              <a:t>组的桶化</a:t>
            </a:r>
            <a:endParaRPr lang="zh-CN" altLang="en-US" sz="1400" dirty="0">
              <a:latin typeface="+mj-ea"/>
              <a:ea typeface="+mj-ea"/>
            </a:endParaRPr>
          </a:p>
        </p:txBody>
      </p:sp>
      <p:sp>
        <p:nvSpPr>
          <p:cNvPr id="5" name="矩形 4"/>
          <p:cNvSpPr/>
          <p:nvPr/>
        </p:nvSpPr>
        <p:spPr>
          <a:xfrm>
            <a:off x="2273300" y="1353659"/>
            <a:ext cx="6337299" cy="1077218"/>
          </a:xfrm>
          <a:prstGeom prst="rect">
            <a:avLst/>
          </a:prstGeom>
        </p:spPr>
        <p:txBody>
          <a:bodyPr wrap="square">
            <a:spAutoFit/>
          </a:bodyPr>
          <a:lstStyle/>
          <a:p>
            <a:r>
              <a:rPr lang="zh-CN" altLang="en-US" sz="1600" dirty="0">
                <a:solidFill>
                  <a:srgbClr val="000000"/>
                </a:solidFill>
                <a:latin typeface="+mn-ea"/>
              </a:rPr>
              <a:t>如果数据表 </a:t>
            </a:r>
            <a:r>
              <a:rPr lang="en-US" altLang="zh-CN" sz="1600" i="1" dirty="0">
                <a:solidFill>
                  <a:srgbClr val="000000"/>
                </a:solidFill>
                <a:latin typeface="+mn-ea"/>
              </a:rPr>
              <a:t>T </a:t>
            </a:r>
            <a:r>
              <a:rPr lang="zh-CN" altLang="en-US" sz="1600" dirty="0">
                <a:solidFill>
                  <a:srgbClr val="000000"/>
                </a:solidFill>
                <a:latin typeface="+mn-ea"/>
              </a:rPr>
              <a:t>被划分为 </a:t>
            </a:r>
            <a:r>
              <a:rPr lang="en-US" altLang="zh-CN" sz="1600" i="1" dirty="0">
                <a:solidFill>
                  <a:srgbClr val="000000"/>
                </a:solidFill>
                <a:latin typeface="+mn-ea"/>
              </a:rPr>
              <a:t>m </a:t>
            </a:r>
            <a:r>
              <a:rPr lang="zh-CN" altLang="en-US" sz="1600" dirty="0">
                <a:solidFill>
                  <a:srgbClr val="000000"/>
                </a:solidFill>
                <a:latin typeface="+mn-ea"/>
              </a:rPr>
              <a:t>个 </a:t>
            </a:r>
            <a:r>
              <a:rPr lang="en-US" altLang="zh-CN" sz="1600" dirty="0">
                <a:solidFill>
                  <a:srgbClr val="000000"/>
                </a:solidFill>
                <a:latin typeface="+mn-ea"/>
              </a:rPr>
              <a:t>QI </a:t>
            </a:r>
            <a:r>
              <a:rPr lang="zh-CN" altLang="en-US" sz="1600" dirty="0">
                <a:solidFill>
                  <a:srgbClr val="000000"/>
                </a:solidFill>
                <a:latin typeface="+mn-ea"/>
              </a:rPr>
              <a:t>组，并且每个 </a:t>
            </a:r>
            <a:r>
              <a:rPr lang="en-US" altLang="zh-CN" sz="1600" dirty="0">
                <a:solidFill>
                  <a:srgbClr val="000000"/>
                </a:solidFill>
                <a:latin typeface="+mn-ea"/>
              </a:rPr>
              <a:t>QI </a:t>
            </a:r>
            <a:r>
              <a:rPr lang="zh-CN" altLang="en-US" sz="1600" dirty="0">
                <a:solidFill>
                  <a:srgbClr val="000000"/>
                </a:solidFill>
                <a:latin typeface="+mn-ea"/>
              </a:rPr>
              <a:t>组都被称为一</a:t>
            </a:r>
            <a:r>
              <a:rPr lang="zh-CN" altLang="en-US" sz="1600" dirty="0" smtClean="0">
                <a:solidFill>
                  <a:srgbClr val="000000"/>
                </a:solidFill>
                <a:latin typeface="+mn-ea"/>
              </a:rPr>
              <a:t>个桶</a:t>
            </a:r>
            <a:r>
              <a:rPr lang="zh-CN" altLang="en-US" sz="1600" dirty="0">
                <a:solidFill>
                  <a:srgbClr val="000000"/>
                </a:solidFill>
                <a:latin typeface="+mn-ea"/>
              </a:rPr>
              <a:t>，当且仅当每个 </a:t>
            </a:r>
            <a:r>
              <a:rPr lang="en-US" altLang="zh-CN" sz="1600" dirty="0">
                <a:solidFill>
                  <a:srgbClr val="000000"/>
                </a:solidFill>
                <a:latin typeface="+mn-ea"/>
              </a:rPr>
              <a:t>QI </a:t>
            </a:r>
            <a:r>
              <a:rPr lang="zh-CN" altLang="en-US" sz="1600" dirty="0">
                <a:solidFill>
                  <a:srgbClr val="000000"/>
                </a:solidFill>
                <a:latin typeface="+mn-ea"/>
              </a:rPr>
              <a:t>组包含 </a:t>
            </a:r>
            <a:r>
              <a:rPr lang="en-US" altLang="zh-CN" sz="1600" dirty="0" smtClean="0">
                <a:solidFill>
                  <a:srgbClr val="000000"/>
                </a:solidFill>
                <a:latin typeface="+mn-ea"/>
              </a:rPr>
              <a:t>QIT</a:t>
            </a:r>
            <a:r>
              <a:rPr lang="zh-CN" altLang="en-US" sz="1600" dirty="0" smtClean="0">
                <a:solidFill>
                  <a:srgbClr val="000000"/>
                </a:solidFill>
                <a:latin typeface="+mn-ea"/>
              </a:rPr>
              <a:t>（</a:t>
            </a:r>
            <a:r>
              <a:rPr lang="en-US" altLang="zh-CN" sz="1600" dirty="0" smtClean="0">
                <a:solidFill>
                  <a:srgbClr val="000000"/>
                </a:solidFill>
                <a:latin typeface="+mn-ea"/>
              </a:rPr>
              <a:t>QI</a:t>
            </a:r>
            <a:r>
              <a:rPr lang="zh-CN" altLang="en-US" sz="1600" dirty="0" smtClean="0">
                <a:solidFill>
                  <a:srgbClr val="000000"/>
                </a:solidFill>
                <a:latin typeface="+mn-ea"/>
              </a:rPr>
              <a:t>，</a:t>
            </a:r>
            <a:r>
              <a:rPr lang="en-US" altLang="zh-CN" sz="1600" dirty="0" smtClean="0">
                <a:solidFill>
                  <a:srgbClr val="000000"/>
                </a:solidFill>
                <a:latin typeface="+mn-ea"/>
              </a:rPr>
              <a:t>GID</a:t>
            </a:r>
            <a:r>
              <a:rPr lang="zh-CN" altLang="en-US" sz="1600" dirty="0" smtClean="0">
                <a:solidFill>
                  <a:srgbClr val="000000"/>
                </a:solidFill>
                <a:latin typeface="+mn-ea"/>
              </a:rPr>
              <a:t>）和</a:t>
            </a:r>
            <a:r>
              <a:rPr lang="en-US" altLang="zh-CN" sz="1600" dirty="0" smtClean="0">
                <a:solidFill>
                  <a:srgbClr val="000000"/>
                </a:solidFill>
                <a:latin typeface="+mn-ea"/>
              </a:rPr>
              <a:t>SAT</a:t>
            </a:r>
            <a:r>
              <a:rPr lang="zh-CN" altLang="en-US" sz="1600" dirty="0" smtClean="0">
                <a:solidFill>
                  <a:srgbClr val="000000"/>
                </a:solidFill>
                <a:latin typeface="+mn-ea"/>
              </a:rPr>
              <a:t>（</a:t>
            </a:r>
            <a:r>
              <a:rPr lang="en-US" altLang="zh-CN" sz="1600" dirty="0" smtClean="0">
                <a:solidFill>
                  <a:srgbClr val="000000"/>
                </a:solidFill>
                <a:latin typeface="+mn-ea"/>
              </a:rPr>
              <a:t>SA</a:t>
            </a:r>
            <a:r>
              <a:rPr lang="zh-CN" altLang="en-US" sz="1600" dirty="0" smtClean="0">
                <a:solidFill>
                  <a:srgbClr val="000000"/>
                </a:solidFill>
                <a:latin typeface="+mn-ea"/>
              </a:rPr>
              <a:t>，</a:t>
            </a:r>
            <a:r>
              <a:rPr lang="en-US" altLang="zh-CN" sz="1600" dirty="0" smtClean="0">
                <a:solidFill>
                  <a:srgbClr val="000000"/>
                </a:solidFill>
                <a:latin typeface="+mn-ea"/>
              </a:rPr>
              <a:t>GID</a:t>
            </a:r>
            <a:r>
              <a:rPr lang="zh-CN" altLang="en-US" sz="1600" dirty="0" smtClean="0">
                <a:solidFill>
                  <a:srgbClr val="000000"/>
                </a:solidFill>
                <a:latin typeface="+mn-ea"/>
              </a:rPr>
              <a:t>）两个部分，</a:t>
            </a:r>
            <a:r>
              <a:rPr lang="zh-CN" altLang="en-US" sz="1600" dirty="0" smtClean="0">
                <a:latin typeface="+mn-ea"/>
              </a:rPr>
              <a:t>其中</a:t>
            </a:r>
            <a:r>
              <a:rPr lang="zh-CN" altLang="en-US" sz="1600" dirty="0">
                <a:latin typeface="+mn-ea"/>
              </a:rPr>
              <a:t>， </a:t>
            </a:r>
            <a:r>
              <a:rPr lang="en-US" altLang="zh-CN" sz="1600" i="1" dirty="0">
                <a:latin typeface="+mn-ea"/>
              </a:rPr>
              <a:t>QI </a:t>
            </a:r>
            <a:r>
              <a:rPr lang="zh-CN" altLang="en-US" sz="1600" dirty="0" smtClean="0">
                <a:latin typeface="+mn-ea"/>
              </a:rPr>
              <a:t>和</a:t>
            </a:r>
            <a:r>
              <a:rPr lang="en-US" altLang="zh-CN" sz="1600" i="1" dirty="0" smtClean="0">
                <a:latin typeface="+mn-ea"/>
              </a:rPr>
              <a:t>SA </a:t>
            </a:r>
            <a:r>
              <a:rPr lang="zh-CN" altLang="en-US" sz="1600" dirty="0">
                <a:latin typeface="+mn-ea"/>
              </a:rPr>
              <a:t>分别为在 </a:t>
            </a:r>
            <a:r>
              <a:rPr lang="en-US" altLang="zh-CN" sz="1600" dirty="0">
                <a:latin typeface="+mn-ea"/>
              </a:rPr>
              <a:t>QI </a:t>
            </a:r>
            <a:r>
              <a:rPr lang="zh-CN" altLang="en-US" sz="1600" dirty="0">
                <a:latin typeface="+mn-ea"/>
              </a:rPr>
              <a:t>组中所有个体的 </a:t>
            </a:r>
            <a:r>
              <a:rPr lang="en-US" altLang="zh-CN" sz="1600" dirty="0">
                <a:latin typeface="+mn-ea"/>
              </a:rPr>
              <a:t>QI </a:t>
            </a:r>
            <a:r>
              <a:rPr lang="zh-CN" altLang="en-US" sz="1600" dirty="0">
                <a:latin typeface="+mn-ea"/>
              </a:rPr>
              <a:t>值和敏感值，并且 </a:t>
            </a:r>
            <a:r>
              <a:rPr lang="en-US" altLang="zh-CN" sz="1600" i="1" dirty="0">
                <a:latin typeface="+mn-ea"/>
              </a:rPr>
              <a:t>GID </a:t>
            </a:r>
            <a:r>
              <a:rPr lang="zh-CN" altLang="en-US" sz="1600" dirty="0">
                <a:latin typeface="+mn-ea"/>
              </a:rPr>
              <a:t>表示 </a:t>
            </a:r>
            <a:r>
              <a:rPr lang="en-US" altLang="zh-CN" sz="1600" dirty="0">
                <a:latin typeface="+mn-ea"/>
              </a:rPr>
              <a:t>QI </a:t>
            </a:r>
            <a:r>
              <a:rPr lang="zh-CN" altLang="en-US" sz="1600" dirty="0">
                <a:latin typeface="+mn-ea"/>
              </a:rPr>
              <a:t>组的 </a:t>
            </a:r>
            <a:r>
              <a:rPr lang="en-US" altLang="zh-CN" sz="1600" dirty="0">
                <a:latin typeface="+mn-ea"/>
              </a:rPr>
              <a:t>ID </a:t>
            </a:r>
            <a:r>
              <a:rPr lang="zh-CN" altLang="en-US" sz="1600" dirty="0" smtClean="0">
                <a:latin typeface="+mn-ea"/>
              </a:rPr>
              <a:t>标</a:t>
            </a:r>
            <a:r>
              <a:rPr lang="zh-CN" altLang="en-US" sz="1600" dirty="0">
                <a:latin typeface="+mn-ea"/>
              </a:rPr>
              <a:t>识。</a:t>
            </a:r>
            <a:r>
              <a:rPr lang="zh-CN" altLang="en-US" sz="1600" dirty="0">
                <a:latin typeface="+mn-ea"/>
              </a:rPr>
              <a:t> </a:t>
            </a:r>
            <a:endParaRPr lang="zh-CN" altLang="en-US" dirty="0"/>
          </a:p>
        </p:txBody>
      </p:sp>
      <p:pic>
        <p:nvPicPr>
          <p:cNvPr id="16" name="图片 15"/>
          <p:cNvPicPr/>
          <p:nvPr/>
        </p:nvPicPr>
        <p:blipFill>
          <a:blip r:embed="rId2"/>
          <a:stretch>
            <a:fillRect/>
          </a:stretch>
        </p:blipFill>
        <p:spPr>
          <a:xfrm>
            <a:off x="7277100" y="2871967"/>
            <a:ext cx="4606923" cy="2357312"/>
          </a:xfrm>
          <a:prstGeom prst="rect">
            <a:avLst/>
          </a:prstGeom>
        </p:spPr>
      </p:pic>
      <p:sp>
        <p:nvSpPr>
          <p:cNvPr id="17" name="矩形 16"/>
          <p:cNvSpPr/>
          <p:nvPr/>
        </p:nvSpPr>
        <p:spPr>
          <a:xfrm>
            <a:off x="669923" y="2749491"/>
            <a:ext cx="3025777" cy="418191"/>
          </a:xfrm>
          <a:prstGeom prst="rect">
            <a:avLst/>
          </a:prstGeom>
        </p:spPr>
        <p:txBody>
          <a:bodyPr wrap="square">
            <a:spAutoFit/>
          </a:bodyPr>
          <a:lstStyle/>
          <a:p>
            <a:pPr>
              <a:lnSpc>
                <a:spcPct val="150000"/>
              </a:lnSpc>
            </a:pPr>
            <a:r>
              <a:rPr lang="zh-CN" altLang="en-US" sz="1600" dirty="0">
                <a:solidFill>
                  <a:srgbClr val="000000"/>
                </a:solidFill>
                <a:latin typeface="+mj-ea"/>
                <a:ea typeface="+mj-ea"/>
              </a:rPr>
              <a:t>定义 </a:t>
            </a:r>
            <a:r>
              <a:rPr lang="en-US" altLang="zh-CN" sz="1600" dirty="0" smtClean="0">
                <a:solidFill>
                  <a:srgbClr val="000000"/>
                </a:solidFill>
                <a:latin typeface="+mj-ea"/>
                <a:ea typeface="+mj-ea"/>
              </a:rPr>
              <a:t>3.4</a:t>
            </a:r>
            <a:r>
              <a:rPr lang="zh-CN" altLang="en-US" sz="1600" dirty="0" smtClean="0">
                <a:solidFill>
                  <a:srgbClr val="000000"/>
                </a:solidFill>
                <a:latin typeface="+mj-ea"/>
                <a:ea typeface="+mj-ea"/>
              </a:rPr>
              <a:t>（交叉桶泛化算法）：</a:t>
            </a:r>
            <a:endParaRPr lang="en-US" altLang="zh-CN" sz="1600" dirty="0" smtClean="0">
              <a:solidFill>
                <a:srgbClr val="000000"/>
              </a:solidFill>
              <a:latin typeface="+mj-ea"/>
              <a:ea typeface="+mj-ea"/>
            </a:endParaRPr>
          </a:p>
        </p:txBody>
      </p:sp>
      <mc:AlternateContent xmlns:mc="http://schemas.openxmlformats.org/markup-compatibility/2006">
        <mc:Choice xmlns:a14="http://schemas.microsoft.com/office/drawing/2010/main" Requires="a14">
          <p:sp>
            <p:nvSpPr>
              <p:cNvPr id="6" name="矩形 5"/>
              <p:cNvSpPr/>
              <p:nvPr/>
            </p:nvSpPr>
            <p:spPr>
              <a:xfrm>
                <a:off x="669923" y="3173973"/>
                <a:ext cx="6607177" cy="2055306"/>
              </a:xfrm>
              <a:prstGeom prst="rect">
                <a:avLst/>
              </a:prstGeom>
            </p:spPr>
            <p:txBody>
              <a:bodyPr wrap="square">
                <a:spAutoFit/>
              </a:bodyPr>
              <a:lstStyle/>
              <a:p>
                <a:pPr algn="just">
                  <a:lnSpc>
                    <a:spcPct val="150000"/>
                  </a:lnSpc>
                  <a:spcAft>
                    <a:spcPts val="0"/>
                  </a:spcAft>
                </a:pPr>
                <a:r>
                  <a:rPr lang="zh-CN" altLang="zh-CN" sz="1600" dirty="0">
                    <a:solidFill>
                      <a:srgbClr val="000000"/>
                    </a:solidFill>
                    <a:latin typeface="+mn-ea"/>
                    <a:cs typeface="Times New Roman" panose="02020603050405020304" pitchFamily="18" charset="0"/>
                  </a:rPr>
                  <a:t>对于一个数据表</a:t>
                </a:r>
                <a:r>
                  <a:rPr lang="en-US" altLang="zh-CN" sz="1600" i="1" dirty="0">
                    <a:solidFill>
                      <a:srgbClr val="000000"/>
                    </a:solidFill>
                    <a:latin typeface="+mn-ea"/>
                    <a:cs typeface="Times New Roman" panose="02020603050405020304" pitchFamily="18" charset="0"/>
                  </a:rPr>
                  <a:t>T</a:t>
                </a:r>
                <a:r>
                  <a:rPr lang="zh-CN" altLang="zh-CN" sz="1600" dirty="0">
                    <a:solidFill>
                      <a:srgbClr val="000000"/>
                    </a:solidFill>
                    <a:latin typeface="+mn-ea"/>
                    <a:cs typeface="Times New Roman" panose="02020603050405020304" pitchFamily="18" charset="0"/>
                  </a:rPr>
                  <a:t>，交叉桶泛化算法是将</a:t>
                </a:r>
                <a:r>
                  <a:rPr lang="en-US" altLang="zh-CN" sz="1600" i="1" dirty="0">
                    <a:solidFill>
                      <a:srgbClr val="000000"/>
                    </a:solidFill>
                    <a:latin typeface="+mn-ea"/>
                    <a:cs typeface="Times New Roman" panose="02020603050405020304" pitchFamily="18" charset="0"/>
                  </a:rPr>
                  <a:t>T</a:t>
                </a:r>
                <a:r>
                  <a:rPr lang="zh-CN" altLang="zh-CN" sz="1600" dirty="0">
                    <a:solidFill>
                      <a:srgbClr val="000000"/>
                    </a:solidFill>
                    <a:latin typeface="+mn-ea"/>
                    <a:cs typeface="Times New Roman" panose="02020603050405020304" pitchFamily="18" charset="0"/>
                  </a:rPr>
                  <a:t>划分为许多个等价组和桶，并且数据表中每个个体只能属于唯一的等价组和桶。假设数据表</a:t>
                </a:r>
                <a:r>
                  <a:rPr lang="en-US" altLang="zh-CN" sz="1600" i="1" dirty="0">
                    <a:solidFill>
                      <a:srgbClr val="000000"/>
                    </a:solidFill>
                    <a:latin typeface="+mn-ea"/>
                    <a:cs typeface="Times New Roman" panose="02020603050405020304" pitchFamily="18" charset="0"/>
                  </a:rPr>
                  <a:t>T</a:t>
                </a:r>
                <a:r>
                  <a:rPr lang="zh-CN" altLang="zh-CN" sz="1600" dirty="0">
                    <a:solidFill>
                      <a:srgbClr val="000000"/>
                    </a:solidFill>
                    <a:latin typeface="+mn-ea"/>
                    <a:cs typeface="Times New Roman" panose="02020603050405020304" pitchFamily="18" charset="0"/>
                  </a:rPr>
                  <a:t>被划分为</a:t>
                </a:r>
                <a:r>
                  <a:rPr lang="en-US" altLang="zh-CN" sz="1600" i="1" dirty="0">
                    <a:solidFill>
                      <a:srgbClr val="000000"/>
                    </a:solidFill>
                    <a:latin typeface="+mn-ea"/>
                    <a:cs typeface="Times New Roman" panose="02020603050405020304" pitchFamily="18" charset="0"/>
                  </a:rPr>
                  <a:t>m</a:t>
                </a:r>
                <a:r>
                  <a:rPr lang="zh-CN" altLang="zh-CN" sz="1600" dirty="0">
                    <a:solidFill>
                      <a:srgbClr val="000000"/>
                    </a:solidFill>
                    <a:latin typeface="+mn-ea"/>
                    <a:cs typeface="Times New Roman" panose="02020603050405020304" pitchFamily="18" charset="0"/>
                  </a:rPr>
                  <a:t>个等价组和</a:t>
                </a:r>
                <a:r>
                  <a:rPr lang="en-US" altLang="zh-CN" sz="1600" i="1" dirty="0">
                    <a:solidFill>
                      <a:srgbClr val="000000"/>
                    </a:solidFill>
                    <a:latin typeface="+mn-ea"/>
                    <a:cs typeface="Times New Roman" panose="02020603050405020304" pitchFamily="18" charset="0"/>
                  </a:rPr>
                  <a:t>n</a:t>
                </a:r>
                <a:r>
                  <a:rPr lang="zh-CN" altLang="zh-CN" sz="1600" dirty="0">
                    <a:solidFill>
                      <a:srgbClr val="000000"/>
                    </a:solidFill>
                    <a:latin typeface="+mn-ea"/>
                    <a:cs typeface="Times New Roman" panose="02020603050405020304" pitchFamily="18" charset="0"/>
                  </a:rPr>
                  <a:t>个桶</a:t>
                </a:r>
                <a:r>
                  <a:rPr lang="en-US" altLang="zh-CN" sz="1600" dirty="0">
                    <a:solidFill>
                      <a:srgbClr val="000000"/>
                    </a:solidFill>
                    <a:latin typeface="+mn-ea"/>
                    <a:cs typeface="Times New Roman" panose="02020603050405020304" pitchFamily="18" charset="0"/>
                  </a:rPr>
                  <a:t>,</a:t>
                </a:r>
                <a:r>
                  <a:rPr lang="zh-CN" altLang="zh-CN" sz="1600" dirty="0">
                    <a:solidFill>
                      <a:srgbClr val="000000"/>
                    </a:solidFill>
                    <a:latin typeface="+mn-ea"/>
                    <a:cs typeface="Times New Roman" panose="02020603050405020304" pitchFamily="18" charset="0"/>
                  </a:rPr>
                  <a:t>分别记为</a:t>
                </a:r>
                <a:r>
                  <a:rPr lang="en-US" altLang="zh-CN" sz="1600" dirty="0">
                    <a:solidFill>
                      <a:srgbClr val="000000"/>
                    </a:solidFill>
                    <a:latin typeface="+mn-ea"/>
                    <a:cs typeface="Times New Roman" panose="02020603050405020304" pitchFamily="18" charset="0"/>
                  </a:rPr>
                  <a:t>{EG</a:t>
                </a:r>
                <a:r>
                  <a:rPr lang="en-US" altLang="zh-CN" sz="1600" baseline="-25000" dirty="0">
                    <a:solidFill>
                      <a:srgbClr val="000000"/>
                    </a:solidFill>
                    <a:latin typeface="+mn-ea"/>
                    <a:cs typeface="Times New Roman" panose="02020603050405020304" pitchFamily="18" charset="0"/>
                  </a:rPr>
                  <a:t>1</a:t>
                </a:r>
                <a:r>
                  <a:rPr lang="en-US" altLang="zh-CN" sz="1600" dirty="0">
                    <a:solidFill>
                      <a:srgbClr val="000000"/>
                    </a:solidFill>
                    <a:latin typeface="+mn-ea"/>
                    <a:cs typeface="Times New Roman" panose="02020603050405020304" pitchFamily="18" charset="0"/>
                  </a:rPr>
                  <a:t>, EG</a:t>
                </a:r>
                <a:r>
                  <a:rPr lang="en-US" altLang="zh-CN" sz="1600" baseline="-25000" dirty="0">
                    <a:solidFill>
                      <a:srgbClr val="000000"/>
                    </a:solidFill>
                    <a:latin typeface="+mn-ea"/>
                    <a:cs typeface="Times New Roman" panose="02020603050405020304" pitchFamily="18" charset="0"/>
                  </a:rPr>
                  <a:t>2</a:t>
                </a:r>
                <a:r>
                  <a:rPr lang="en-US" altLang="zh-CN" sz="1600" dirty="0">
                    <a:solidFill>
                      <a:srgbClr val="000000"/>
                    </a:solidFill>
                    <a:latin typeface="+mn-ea"/>
                    <a:cs typeface="Times New Roman" panose="02020603050405020304" pitchFamily="18" charset="0"/>
                  </a:rPr>
                  <a:t>,…, </a:t>
                </a:r>
                <a:r>
                  <a:rPr lang="en-US" altLang="zh-CN" sz="1600" dirty="0" err="1">
                    <a:solidFill>
                      <a:srgbClr val="000000"/>
                    </a:solidFill>
                    <a:latin typeface="+mn-ea"/>
                    <a:cs typeface="Times New Roman" panose="02020603050405020304" pitchFamily="18" charset="0"/>
                  </a:rPr>
                  <a:t>EG</a:t>
                </a:r>
                <a:r>
                  <a:rPr lang="en-US" altLang="zh-CN" sz="1600" baseline="-25000" dirty="0" err="1">
                    <a:solidFill>
                      <a:srgbClr val="000000"/>
                    </a:solidFill>
                    <a:latin typeface="+mn-ea"/>
                    <a:cs typeface="Times New Roman" panose="02020603050405020304" pitchFamily="18" charset="0"/>
                  </a:rPr>
                  <a:t>m</a:t>
                </a:r>
                <a:r>
                  <a:rPr lang="en-US" altLang="zh-CN" sz="1600" dirty="0">
                    <a:solidFill>
                      <a:srgbClr val="000000"/>
                    </a:solidFill>
                    <a:latin typeface="+mn-ea"/>
                    <a:cs typeface="Times New Roman" panose="02020603050405020304" pitchFamily="18" charset="0"/>
                  </a:rPr>
                  <a:t>}</a:t>
                </a:r>
                <a:r>
                  <a:rPr lang="zh-CN" altLang="zh-CN" sz="1600" dirty="0">
                    <a:solidFill>
                      <a:srgbClr val="000000"/>
                    </a:solidFill>
                    <a:latin typeface="+mn-ea"/>
                    <a:cs typeface="Times New Roman" panose="02020603050405020304" pitchFamily="18" charset="0"/>
                  </a:rPr>
                  <a:t>和</a:t>
                </a:r>
                <a:r>
                  <a:rPr lang="en-US" altLang="zh-CN" sz="1600" dirty="0">
                    <a:solidFill>
                      <a:srgbClr val="000000"/>
                    </a:solidFill>
                    <a:latin typeface="+mn-ea"/>
                    <a:cs typeface="Times New Roman" panose="02020603050405020304" pitchFamily="18" charset="0"/>
                  </a:rPr>
                  <a:t>{B</a:t>
                </a:r>
                <a:r>
                  <a:rPr lang="en-US" altLang="zh-CN" sz="1600" baseline="-25000" dirty="0">
                    <a:solidFill>
                      <a:srgbClr val="000000"/>
                    </a:solidFill>
                    <a:latin typeface="+mn-ea"/>
                    <a:cs typeface="Times New Roman" panose="02020603050405020304" pitchFamily="18" charset="0"/>
                  </a:rPr>
                  <a:t>1</a:t>
                </a:r>
                <a:r>
                  <a:rPr lang="en-US" altLang="zh-CN" sz="1600" dirty="0">
                    <a:solidFill>
                      <a:srgbClr val="000000"/>
                    </a:solidFill>
                    <a:latin typeface="+mn-ea"/>
                    <a:cs typeface="Times New Roman" panose="02020603050405020304" pitchFamily="18" charset="0"/>
                  </a:rPr>
                  <a:t>, B</a:t>
                </a:r>
                <a:r>
                  <a:rPr lang="en-US" altLang="zh-CN" sz="1600" baseline="-25000" dirty="0">
                    <a:solidFill>
                      <a:srgbClr val="000000"/>
                    </a:solidFill>
                    <a:latin typeface="+mn-ea"/>
                    <a:cs typeface="Times New Roman" panose="02020603050405020304" pitchFamily="18" charset="0"/>
                  </a:rPr>
                  <a:t>2</a:t>
                </a:r>
                <a:r>
                  <a:rPr lang="en-US" altLang="zh-CN" sz="1600" dirty="0">
                    <a:solidFill>
                      <a:srgbClr val="000000"/>
                    </a:solidFill>
                    <a:latin typeface="+mn-ea"/>
                    <a:cs typeface="Times New Roman" panose="02020603050405020304" pitchFamily="18" charset="0"/>
                  </a:rPr>
                  <a:t>,…, </a:t>
                </a:r>
                <a:r>
                  <a:rPr lang="en-US" altLang="zh-CN" sz="1600" dirty="0" err="1">
                    <a:solidFill>
                      <a:srgbClr val="000000"/>
                    </a:solidFill>
                    <a:latin typeface="+mn-ea"/>
                    <a:cs typeface="Times New Roman" panose="02020603050405020304" pitchFamily="18" charset="0"/>
                  </a:rPr>
                  <a:t>B</a:t>
                </a:r>
                <a:r>
                  <a:rPr lang="en-US" altLang="zh-CN" sz="1600" baseline="-25000" dirty="0" err="1">
                    <a:solidFill>
                      <a:srgbClr val="000000"/>
                    </a:solidFill>
                    <a:latin typeface="+mn-ea"/>
                    <a:cs typeface="Times New Roman" panose="02020603050405020304" pitchFamily="18" charset="0"/>
                  </a:rPr>
                  <a:t>n</a:t>
                </a:r>
                <a:r>
                  <a:rPr lang="en-US" altLang="zh-CN" sz="1600" dirty="0">
                    <a:solidFill>
                      <a:srgbClr val="000000"/>
                    </a:solidFill>
                    <a:latin typeface="+mn-ea"/>
                    <a:cs typeface="Times New Roman" panose="02020603050405020304" pitchFamily="18" charset="0"/>
                  </a:rPr>
                  <a:t>},</a:t>
                </a:r>
                <a:r>
                  <a:rPr lang="zh-CN" altLang="zh-CN" sz="1600" dirty="0">
                    <a:solidFill>
                      <a:srgbClr val="000000"/>
                    </a:solidFill>
                    <a:latin typeface="+mn-ea"/>
                    <a:cs typeface="Times New Roman" panose="02020603050405020304" pitchFamily="18" charset="0"/>
                  </a:rPr>
                  <a:t>并且有</a:t>
                </a:r>
                <a14:m>
                  <m:oMath xmlns:m="http://schemas.openxmlformats.org/officeDocument/2006/math">
                    <m:nary>
                      <m:naryPr>
                        <m:chr m:val="⋃"/>
                        <m:limLoc m:val="subSup"/>
                        <m:ctrlPr>
                          <a:rPr lang="zh-CN" altLang="zh-CN" sz="1600" i="1" kern="100">
                            <a:solidFill>
                              <a:srgbClr val="000000"/>
                            </a:solidFill>
                            <a:latin typeface="+mn-ea"/>
                            <a:cs typeface="Times New Roman" panose="02020603050405020304" pitchFamily="18" charset="0"/>
                          </a:rPr>
                        </m:ctrlPr>
                      </m:naryPr>
                      <m:sub>
                        <m:r>
                          <a:rPr lang="en-US" altLang="zh-CN" sz="1600" i="1">
                            <a:solidFill>
                              <a:srgbClr val="000000"/>
                            </a:solidFill>
                            <a:latin typeface="+mn-ea"/>
                            <a:cs typeface="Times New Roman" panose="02020603050405020304" pitchFamily="18" charset="0"/>
                          </a:rPr>
                          <m:t>𝑖</m:t>
                        </m:r>
                        <m:r>
                          <a:rPr lang="en-US" altLang="zh-CN" sz="1600" i="1">
                            <a:solidFill>
                              <a:srgbClr val="000000"/>
                            </a:solidFill>
                            <a:latin typeface="+mn-ea"/>
                            <a:cs typeface="Times New Roman" panose="02020603050405020304" pitchFamily="18" charset="0"/>
                          </a:rPr>
                          <m:t>=1</m:t>
                        </m:r>
                      </m:sub>
                      <m:sup>
                        <m:r>
                          <a:rPr lang="en-US" altLang="zh-CN" sz="1600" i="1">
                            <a:solidFill>
                              <a:srgbClr val="000000"/>
                            </a:solidFill>
                            <a:latin typeface="+mn-ea"/>
                            <a:cs typeface="Times New Roman" panose="02020603050405020304" pitchFamily="18" charset="0"/>
                          </a:rPr>
                          <m:t>𝑚</m:t>
                        </m:r>
                      </m:sup>
                      <m:e>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𝐸𝐺</m:t>
                            </m:r>
                          </m:e>
                          <m:sub>
                            <m:r>
                              <a:rPr lang="en-US" altLang="zh-CN" sz="1600" i="1">
                                <a:solidFill>
                                  <a:srgbClr val="000000"/>
                                </a:solidFill>
                                <a:latin typeface="+mn-ea"/>
                                <a:cs typeface="Times New Roman" panose="02020603050405020304" pitchFamily="18" charset="0"/>
                              </a:rPr>
                              <m:t>𝑖</m:t>
                            </m:r>
                          </m:sub>
                        </m:sSub>
                        <m:r>
                          <a:rPr lang="en-US" altLang="zh-CN" sz="1600" i="1">
                            <a:solidFill>
                              <a:srgbClr val="000000"/>
                            </a:solidFill>
                            <a:latin typeface="+mn-ea"/>
                            <a:cs typeface="Times New Roman" panose="02020603050405020304" pitchFamily="18" charset="0"/>
                          </a:rPr>
                          <m:t>=</m:t>
                        </m:r>
                        <m:r>
                          <a:rPr lang="en-US" altLang="zh-CN" sz="1600" i="1">
                            <a:solidFill>
                              <a:srgbClr val="000000"/>
                            </a:solidFill>
                            <a:latin typeface="+mn-ea"/>
                            <a:cs typeface="Times New Roman" panose="02020603050405020304" pitchFamily="18" charset="0"/>
                          </a:rPr>
                          <m:t>𝑇</m:t>
                        </m:r>
                      </m:e>
                    </m:nary>
                  </m:oMath>
                </a14:m>
                <a:r>
                  <a:rPr lang="zh-CN" altLang="zh-CN" sz="1600" dirty="0">
                    <a:solidFill>
                      <a:srgbClr val="000000"/>
                    </a:solidFill>
                    <a:latin typeface="+mn-ea"/>
                    <a:cs typeface="Times New Roman" panose="02020603050405020304" pitchFamily="18" charset="0"/>
                  </a:rPr>
                  <a:t>和</a:t>
                </a:r>
                <a14:m>
                  <m:oMath xmlns:m="http://schemas.openxmlformats.org/officeDocument/2006/math">
                    <m:nary>
                      <m:naryPr>
                        <m:chr m:val="⋃"/>
                        <m:limLoc m:val="subSup"/>
                        <m:ctrlPr>
                          <a:rPr lang="zh-CN" altLang="zh-CN" sz="1600" i="1" kern="100">
                            <a:solidFill>
                              <a:srgbClr val="000000"/>
                            </a:solidFill>
                            <a:latin typeface="+mn-ea"/>
                            <a:cs typeface="Times New Roman" panose="02020603050405020304" pitchFamily="18" charset="0"/>
                          </a:rPr>
                        </m:ctrlPr>
                      </m:naryPr>
                      <m:sub>
                        <m:r>
                          <a:rPr lang="en-US" altLang="zh-CN" sz="1600" i="1">
                            <a:solidFill>
                              <a:srgbClr val="000000"/>
                            </a:solidFill>
                            <a:latin typeface="+mn-ea"/>
                            <a:cs typeface="Times New Roman" panose="02020603050405020304" pitchFamily="18" charset="0"/>
                          </a:rPr>
                          <m:t>𝑗</m:t>
                        </m:r>
                        <m:r>
                          <a:rPr lang="en-US" altLang="zh-CN" sz="1600" i="1">
                            <a:solidFill>
                              <a:srgbClr val="000000"/>
                            </a:solidFill>
                            <a:latin typeface="+mn-ea"/>
                            <a:cs typeface="Times New Roman" panose="02020603050405020304" pitchFamily="18" charset="0"/>
                          </a:rPr>
                          <m:t>=1</m:t>
                        </m:r>
                      </m:sub>
                      <m:sup>
                        <m:r>
                          <a:rPr lang="en-US" altLang="zh-CN" sz="1600" i="1">
                            <a:solidFill>
                              <a:srgbClr val="000000"/>
                            </a:solidFill>
                            <a:latin typeface="+mn-ea"/>
                            <a:cs typeface="Times New Roman" panose="02020603050405020304" pitchFamily="18" charset="0"/>
                          </a:rPr>
                          <m:t>𝑛</m:t>
                        </m:r>
                      </m:sup>
                      <m:e>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𝐵</m:t>
                            </m:r>
                          </m:e>
                          <m:sub>
                            <m:r>
                              <a:rPr lang="en-US" altLang="zh-CN" sz="1600" i="1">
                                <a:solidFill>
                                  <a:srgbClr val="000000"/>
                                </a:solidFill>
                                <a:latin typeface="+mn-ea"/>
                                <a:cs typeface="Times New Roman" panose="02020603050405020304" pitchFamily="18" charset="0"/>
                              </a:rPr>
                              <m:t>𝑗</m:t>
                            </m:r>
                          </m:sub>
                        </m:sSub>
                        <m:r>
                          <a:rPr lang="en-US" altLang="zh-CN" sz="1600" i="1">
                            <a:solidFill>
                              <a:srgbClr val="000000"/>
                            </a:solidFill>
                            <a:latin typeface="+mn-ea"/>
                            <a:cs typeface="Times New Roman" panose="02020603050405020304" pitchFamily="18" charset="0"/>
                          </a:rPr>
                          <m:t>=</m:t>
                        </m:r>
                        <m:r>
                          <a:rPr lang="en-US" altLang="zh-CN" sz="1600" i="1">
                            <a:solidFill>
                              <a:srgbClr val="000000"/>
                            </a:solidFill>
                            <a:latin typeface="+mn-ea"/>
                            <a:cs typeface="Times New Roman" panose="02020603050405020304" pitchFamily="18" charset="0"/>
                          </a:rPr>
                          <m:t>𝑇</m:t>
                        </m:r>
                      </m:e>
                    </m:nary>
                  </m:oMath>
                </a14:m>
                <a:r>
                  <a:rPr lang="zh-CN" altLang="zh-CN" sz="1600" dirty="0">
                    <a:solidFill>
                      <a:srgbClr val="000000"/>
                    </a:solidFill>
                    <a:latin typeface="+mn-ea"/>
                    <a:cs typeface="Times New Roman" panose="02020603050405020304" pitchFamily="18" charset="0"/>
                  </a:rPr>
                  <a:t>，以及对任意</a:t>
                </a:r>
                <a14:m>
                  <m:oMath xmlns:m="http://schemas.openxmlformats.org/officeDocument/2006/math">
                    <m:r>
                      <a:rPr lang="en-US" altLang="zh-CN" sz="1600">
                        <a:solidFill>
                          <a:srgbClr val="000000"/>
                        </a:solidFill>
                        <a:latin typeface="+mn-ea"/>
                        <a:cs typeface="Times New Roman" panose="02020603050405020304" pitchFamily="18" charset="0"/>
                      </a:rPr>
                      <m:t>1≤</m:t>
                    </m:r>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𝑖</m:t>
                        </m:r>
                      </m:e>
                      <m:sub>
                        <m:r>
                          <a:rPr lang="en-US" altLang="zh-CN" sz="1600" i="1">
                            <a:solidFill>
                              <a:srgbClr val="000000"/>
                            </a:solidFill>
                            <a:latin typeface="+mn-ea"/>
                            <a:cs typeface="Times New Roman" panose="02020603050405020304" pitchFamily="18" charset="0"/>
                          </a:rPr>
                          <m:t>1</m:t>
                        </m:r>
                      </m:sub>
                    </m:sSub>
                    <m:r>
                      <a:rPr lang="en-US" altLang="zh-CN" sz="1600" i="1">
                        <a:solidFill>
                          <a:srgbClr val="000000"/>
                        </a:solidFill>
                        <a:latin typeface="+mn-ea"/>
                        <a:cs typeface="Times New Roman" panose="02020603050405020304" pitchFamily="18" charset="0"/>
                      </a:rPr>
                      <m:t>≠</m:t>
                    </m:r>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𝑖</m:t>
                        </m:r>
                      </m:e>
                      <m:sub>
                        <m:r>
                          <a:rPr lang="en-US" altLang="zh-CN" sz="1600" i="1">
                            <a:solidFill>
                              <a:srgbClr val="000000"/>
                            </a:solidFill>
                            <a:latin typeface="+mn-ea"/>
                            <a:cs typeface="Times New Roman" panose="02020603050405020304" pitchFamily="18" charset="0"/>
                          </a:rPr>
                          <m:t>2</m:t>
                        </m:r>
                      </m:sub>
                    </m:sSub>
                    <m:r>
                      <a:rPr lang="en-US" altLang="zh-CN" sz="1600" i="1">
                        <a:solidFill>
                          <a:srgbClr val="000000"/>
                        </a:solidFill>
                        <a:latin typeface="+mn-ea"/>
                        <a:cs typeface="Times New Roman" panose="02020603050405020304" pitchFamily="18" charset="0"/>
                      </a:rPr>
                      <m:t>≤</m:t>
                    </m:r>
                    <m:r>
                      <a:rPr lang="en-US" altLang="zh-CN" sz="1600" i="1">
                        <a:solidFill>
                          <a:srgbClr val="000000"/>
                        </a:solidFill>
                        <a:latin typeface="+mn-ea"/>
                        <a:cs typeface="Times New Roman" panose="02020603050405020304" pitchFamily="18" charset="0"/>
                      </a:rPr>
                      <m:t>𝑚</m:t>
                    </m:r>
                  </m:oMath>
                </a14:m>
                <a:r>
                  <a:rPr lang="en-US" altLang="zh-CN" sz="1600" dirty="0">
                    <a:solidFill>
                      <a:srgbClr val="000000"/>
                    </a:solidFill>
                    <a:latin typeface="+mn-ea"/>
                    <a:cs typeface="Times New Roman" panose="02020603050405020304" pitchFamily="18" charset="0"/>
                  </a:rPr>
                  <a:t>,</a:t>
                </a:r>
                <a:r>
                  <a:rPr lang="zh-CN" altLang="zh-CN" sz="1600" dirty="0">
                    <a:solidFill>
                      <a:srgbClr val="000000"/>
                    </a:solidFill>
                    <a:latin typeface="+mn-ea"/>
                    <a:cs typeface="Times New Roman" panose="02020603050405020304" pitchFamily="18" charset="0"/>
                  </a:rPr>
                  <a:t>有</a:t>
                </a:r>
                <a14:m>
                  <m:oMath xmlns:m="http://schemas.openxmlformats.org/officeDocument/2006/math">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𝐸𝐺</m:t>
                        </m:r>
                      </m:e>
                      <m:sub>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𝑖</m:t>
                            </m:r>
                          </m:e>
                          <m:sub>
                            <m:r>
                              <a:rPr lang="en-US" altLang="zh-CN" sz="1600" i="1">
                                <a:solidFill>
                                  <a:srgbClr val="000000"/>
                                </a:solidFill>
                                <a:latin typeface="+mn-ea"/>
                                <a:cs typeface="Times New Roman" panose="02020603050405020304" pitchFamily="18" charset="0"/>
                              </a:rPr>
                              <m:t>1</m:t>
                            </m:r>
                          </m:sub>
                        </m:sSub>
                      </m:sub>
                    </m:sSub>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m:t>
                        </m:r>
                        <m:r>
                          <a:rPr lang="en-US" altLang="zh-CN" sz="1600" i="1">
                            <a:solidFill>
                              <a:srgbClr val="000000"/>
                            </a:solidFill>
                            <a:latin typeface="+mn-ea"/>
                            <a:cs typeface="Times New Roman" panose="02020603050405020304" pitchFamily="18" charset="0"/>
                          </a:rPr>
                          <m:t>𝐸𝐺</m:t>
                        </m:r>
                      </m:e>
                      <m:sub>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𝑖</m:t>
                            </m:r>
                          </m:e>
                          <m:sub>
                            <m:r>
                              <a:rPr lang="en-US" altLang="zh-CN" sz="1600" i="1">
                                <a:solidFill>
                                  <a:srgbClr val="000000"/>
                                </a:solidFill>
                                <a:latin typeface="+mn-ea"/>
                                <a:cs typeface="Times New Roman" panose="02020603050405020304" pitchFamily="18" charset="0"/>
                              </a:rPr>
                              <m:t>2</m:t>
                            </m:r>
                          </m:sub>
                        </m:sSub>
                      </m:sub>
                    </m:sSub>
                    <m:r>
                      <a:rPr lang="en-US" altLang="zh-CN" sz="1600">
                        <a:solidFill>
                          <a:srgbClr val="000000"/>
                        </a:solidFill>
                        <a:latin typeface="+mn-ea"/>
                        <a:cs typeface="Times New Roman" panose="02020603050405020304" pitchFamily="18" charset="0"/>
                      </a:rPr>
                      <m:t>=∅</m:t>
                    </m:r>
                  </m:oMath>
                </a14:m>
                <a:r>
                  <a:rPr lang="zh-CN" altLang="zh-CN" sz="1600" dirty="0">
                    <a:solidFill>
                      <a:srgbClr val="000000"/>
                    </a:solidFill>
                    <a:latin typeface="+mn-ea"/>
                    <a:cs typeface="Times New Roman" panose="02020603050405020304" pitchFamily="18" charset="0"/>
                  </a:rPr>
                  <a:t>和对任意</a:t>
                </a:r>
                <a14:m>
                  <m:oMath xmlns:m="http://schemas.openxmlformats.org/officeDocument/2006/math">
                    <m:r>
                      <a:rPr lang="en-US" altLang="zh-CN" sz="1600">
                        <a:solidFill>
                          <a:srgbClr val="000000"/>
                        </a:solidFill>
                        <a:latin typeface="+mn-ea"/>
                        <a:cs typeface="Times New Roman" panose="02020603050405020304" pitchFamily="18" charset="0"/>
                      </a:rPr>
                      <m:t>1≤</m:t>
                    </m:r>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𝑗</m:t>
                        </m:r>
                      </m:e>
                      <m:sub>
                        <m:r>
                          <a:rPr lang="en-US" altLang="zh-CN" sz="1600" i="1">
                            <a:solidFill>
                              <a:srgbClr val="000000"/>
                            </a:solidFill>
                            <a:latin typeface="+mn-ea"/>
                            <a:cs typeface="Times New Roman" panose="02020603050405020304" pitchFamily="18" charset="0"/>
                          </a:rPr>
                          <m:t>1</m:t>
                        </m:r>
                      </m:sub>
                    </m:sSub>
                    <m:r>
                      <a:rPr lang="en-US" altLang="zh-CN" sz="1600" i="1">
                        <a:solidFill>
                          <a:srgbClr val="000000"/>
                        </a:solidFill>
                        <a:latin typeface="+mn-ea"/>
                        <a:cs typeface="Times New Roman" panose="02020603050405020304" pitchFamily="18" charset="0"/>
                      </a:rPr>
                      <m:t>≠</m:t>
                    </m:r>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𝑗</m:t>
                        </m:r>
                      </m:e>
                      <m:sub>
                        <m:r>
                          <a:rPr lang="en-US" altLang="zh-CN" sz="1600" i="1">
                            <a:solidFill>
                              <a:srgbClr val="000000"/>
                            </a:solidFill>
                            <a:latin typeface="+mn-ea"/>
                            <a:cs typeface="Times New Roman" panose="02020603050405020304" pitchFamily="18" charset="0"/>
                          </a:rPr>
                          <m:t>2</m:t>
                        </m:r>
                      </m:sub>
                    </m:sSub>
                    <m:r>
                      <a:rPr lang="en-US" altLang="zh-CN" sz="1600" i="1">
                        <a:solidFill>
                          <a:srgbClr val="000000"/>
                        </a:solidFill>
                        <a:latin typeface="+mn-ea"/>
                        <a:cs typeface="Times New Roman" panose="02020603050405020304" pitchFamily="18" charset="0"/>
                      </a:rPr>
                      <m:t>≤</m:t>
                    </m:r>
                    <m:r>
                      <a:rPr lang="en-US" altLang="zh-CN" sz="1600" i="1">
                        <a:solidFill>
                          <a:srgbClr val="000000"/>
                        </a:solidFill>
                        <a:latin typeface="+mn-ea"/>
                        <a:cs typeface="Times New Roman" panose="02020603050405020304" pitchFamily="18" charset="0"/>
                      </a:rPr>
                      <m:t>𝑛</m:t>
                    </m:r>
                  </m:oMath>
                </a14:m>
                <a:r>
                  <a:rPr lang="zh-CN" altLang="zh-CN" sz="1600" dirty="0">
                    <a:solidFill>
                      <a:srgbClr val="000000"/>
                    </a:solidFill>
                    <a:latin typeface="+mn-ea"/>
                    <a:cs typeface="Times New Roman" panose="02020603050405020304" pitchFamily="18" charset="0"/>
                  </a:rPr>
                  <a:t>，有</a:t>
                </a:r>
                <a14:m>
                  <m:oMath xmlns:m="http://schemas.openxmlformats.org/officeDocument/2006/math">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𝐵</m:t>
                        </m:r>
                      </m:e>
                      <m:sub>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𝑗</m:t>
                            </m:r>
                          </m:e>
                          <m:sub>
                            <m:r>
                              <a:rPr lang="en-US" altLang="zh-CN" sz="1600" i="1">
                                <a:solidFill>
                                  <a:srgbClr val="000000"/>
                                </a:solidFill>
                                <a:latin typeface="+mn-ea"/>
                                <a:cs typeface="Times New Roman" panose="02020603050405020304" pitchFamily="18" charset="0"/>
                              </a:rPr>
                              <m:t>1</m:t>
                            </m:r>
                          </m:sub>
                        </m:sSub>
                      </m:sub>
                    </m:sSub>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m:t>
                        </m:r>
                        <m:r>
                          <a:rPr lang="en-US" altLang="zh-CN" sz="1600" i="1">
                            <a:solidFill>
                              <a:srgbClr val="000000"/>
                            </a:solidFill>
                            <a:latin typeface="+mn-ea"/>
                            <a:cs typeface="Times New Roman" panose="02020603050405020304" pitchFamily="18" charset="0"/>
                          </a:rPr>
                          <m:t>𝐸𝐺</m:t>
                        </m:r>
                      </m:e>
                      <m:sub>
                        <m:sSub>
                          <m:sSubPr>
                            <m:ctrlPr>
                              <a:rPr lang="zh-CN" altLang="zh-CN" sz="1600" i="1" kern="100">
                                <a:solidFill>
                                  <a:srgbClr val="000000"/>
                                </a:solidFill>
                                <a:latin typeface="+mn-ea"/>
                                <a:cs typeface="Times New Roman" panose="02020603050405020304" pitchFamily="18" charset="0"/>
                              </a:rPr>
                            </m:ctrlPr>
                          </m:sSubPr>
                          <m:e>
                            <m:r>
                              <a:rPr lang="en-US" altLang="zh-CN" sz="1600" i="1">
                                <a:solidFill>
                                  <a:srgbClr val="000000"/>
                                </a:solidFill>
                                <a:latin typeface="+mn-ea"/>
                                <a:cs typeface="Times New Roman" panose="02020603050405020304" pitchFamily="18" charset="0"/>
                              </a:rPr>
                              <m:t>𝑗</m:t>
                            </m:r>
                          </m:e>
                          <m:sub>
                            <m:r>
                              <a:rPr lang="en-US" altLang="zh-CN" sz="1600" i="1">
                                <a:solidFill>
                                  <a:srgbClr val="000000"/>
                                </a:solidFill>
                                <a:latin typeface="+mn-ea"/>
                                <a:cs typeface="Times New Roman" panose="02020603050405020304" pitchFamily="18" charset="0"/>
                              </a:rPr>
                              <m:t>2</m:t>
                            </m:r>
                          </m:sub>
                        </m:sSub>
                      </m:sub>
                    </m:sSub>
                    <m:r>
                      <a:rPr lang="en-US" altLang="zh-CN" sz="1600">
                        <a:solidFill>
                          <a:srgbClr val="000000"/>
                        </a:solidFill>
                        <a:latin typeface="+mn-ea"/>
                        <a:cs typeface="Times New Roman" panose="02020603050405020304" pitchFamily="18" charset="0"/>
                      </a:rPr>
                      <m:t>=∅</m:t>
                    </m:r>
                  </m:oMath>
                </a14:m>
                <a:r>
                  <a:rPr lang="zh-CN" altLang="zh-CN" sz="1600" dirty="0">
                    <a:solidFill>
                      <a:srgbClr val="000000"/>
                    </a:solidFill>
                    <a:latin typeface="+mn-ea"/>
                    <a:cs typeface="Times New Roman" panose="02020603050405020304" pitchFamily="18" charset="0"/>
                  </a:rPr>
                  <a:t>。</a:t>
                </a:r>
                <a:endParaRPr lang="zh-CN" altLang="zh-CN" sz="1600" dirty="0">
                  <a:solidFill>
                    <a:srgbClr val="000000"/>
                  </a:solidFill>
                  <a:latin typeface="+mn-ea"/>
                  <a:cs typeface="宋体" panose="02010600030101010101" pitchFamily="2" charset="-122"/>
                </a:endParaRPr>
              </a:p>
            </p:txBody>
          </p:sp>
        </mc:Choice>
        <mc:Fallback>
          <p:sp>
            <p:nvSpPr>
              <p:cNvPr id="6" name="矩形 5"/>
              <p:cNvSpPr>
                <a:spLocks noRot="1" noChangeAspect="1" noMove="1" noResize="1" noEditPoints="1" noAdjustHandles="1" noChangeArrowheads="1" noChangeShapeType="1" noTextEdit="1"/>
              </p:cNvSpPr>
              <p:nvPr/>
            </p:nvSpPr>
            <p:spPr>
              <a:xfrm>
                <a:off x="669923" y="3173973"/>
                <a:ext cx="6607177" cy="2055306"/>
              </a:xfrm>
              <a:prstGeom prst="rect">
                <a:avLst/>
              </a:prstGeom>
              <a:blipFill rotWithShape="0">
                <a:blip r:embed="rId3"/>
                <a:stretch>
                  <a:fillRect l="-3321" r="-4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9758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5AE612-AFCA-4119-B511-E0F73623DEED}"/>
              </a:ext>
            </a:extLst>
          </p:cNvPr>
          <p:cNvSpPr>
            <a:spLocks noGrp="1"/>
          </p:cNvSpPr>
          <p:nvPr>
            <p:ph type="title"/>
          </p:nvPr>
        </p:nvSpPr>
        <p:spPr/>
        <p:txBody>
          <a:bodyPr/>
          <a:lstStyle/>
          <a:p>
            <a:r>
              <a:rPr lang="en-US" altLang="zh-CN" dirty="0" smtClean="0"/>
              <a:t>3.1 </a:t>
            </a:r>
            <a:r>
              <a:rPr lang="zh-CN" altLang="en-US" dirty="0" smtClean="0"/>
              <a:t>隐私保护分析</a:t>
            </a:r>
            <a:endParaRPr lang="zh-CN" altLang="en-US" dirty="0"/>
          </a:p>
        </p:txBody>
      </p:sp>
      <p:sp>
        <p:nvSpPr>
          <p:cNvPr id="4" name="灯片编号占位符 3">
            <a:extLst>
              <a:ext uri="{FF2B5EF4-FFF2-40B4-BE49-F238E27FC236}">
                <a16:creationId xmlns:a16="http://schemas.microsoft.com/office/drawing/2014/main" xmlns="" id="{C6AD4C23-9E27-4A5A-8157-1B8CA7C09C5F}"/>
              </a:ext>
            </a:extLst>
          </p:cNvPr>
          <p:cNvSpPr>
            <a:spLocks noGrp="1"/>
          </p:cNvSpPr>
          <p:nvPr>
            <p:ph type="sldNum" sz="quarter" idx="4294967295"/>
          </p:nvPr>
        </p:nvSpPr>
        <p:spPr>
          <a:xfrm>
            <a:off x="8610599" y="6235700"/>
            <a:ext cx="2909888" cy="206381"/>
          </a:xfrm>
        </p:spPr>
        <p:txBody>
          <a:bodyPr/>
          <a:lstStyle/>
          <a:p>
            <a:fld id="{5DD3DB80-B894-403A-B48E-6FDC1A72010E}" type="slidenum">
              <a:rPr lang="zh-CN" altLang="en-US" smtClean="0"/>
              <a:pPr/>
              <a:t>19</a:t>
            </a:fld>
            <a:endParaRPr lang="zh-CN" altLang="en-US"/>
          </a:p>
        </p:txBody>
      </p:sp>
      <p:pic>
        <p:nvPicPr>
          <p:cNvPr id="16" name="图片 15"/>
          <p:cNvPicPr/>
          <p:nvPr/>
        </p:nvPicPr>
        <p:blipFill>
          <a:blip r:embed="rId2"/>
          <a:stretch>
            <a:fillRect/>
          </a:stretch>
        </p:blipFill>
        <p:spPr>
          <a:xfrm>
            <a:off x="7277100" y="2871967"/>
            <a:ext cx="4606923" cy="2357312"/>
          </a:xfrm>
          <a:prstGeom prst="rect">
            <a:avLst/>
          </a:prstGeom>
        </p:spPr>
      </p:pic>
      <p:sp>
        <p:nvSpPr>
          <p:cNvPr id="3" name="矩形 2"/>
          <p:cNvSpPr/>
          <p:nvPr/>
        </p:nvSpPr>
        <p:spPr>
          <a:xfrm>
            <a:off x="669924" y="1290102"/>
            <a:ext cx="5984876" cy="338554"/>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solidFill>
                  <a:srgbClr val="000000"/>
                </a:solidFill>
                <a:latin typeface="+mn-ea"/>
              </a:rPr>
              <a:t>对用户</a:t>
            </a:r>
            <a:r>
              <a:rPr lang="zh-CN" altLang="en-US" sz="1600" dirty="0">
                <a:solidFill>
                  <a:srgbClr val="FF0000"/>
                </a:solidFill>
                <a:latin typeface="+mn-ea"/>
              </a:rPr>
              <a:t>身份</a:t>
            </a:r>
            <a:r>
              <a:rPr lang="zh-CN" altLang="en-US" sz="1600" dirty="0">
                <a:solidFill>
                  <a:srgbClr val="000000"/>
                </a:solidFill>
                <a:latin typeface="+mn-ea"/>
              </a:rPr>
              <a:t>的</a:t>
            </a:r>
            <a:r>
              <a:rPr lang="zh-CN" altLang="en-US" sz="1600" dirty="0" smtClean="0">
                <a:solidFill>
                  <a:srgbClr val="000000"/>
                </a:solidFill>
                <a:latin typeface="+mn-ea"/>
              </a:rPr>
              <a:t>保护</a:t>
            </a:r>
            <a:r>
              <a:rPr lang="en-US" altLang="zh-CN" sz="1600" dirty="0">
                <a:solidFill>
                  <a:srgbClr val="000000"/>
                </a:solidFill>
                <a:latin typeface="+mn-ea"/>
              </a:rPr>
              <a:t> </a:t>
            </a:r>
            <a:r>
              <a:rPr lang="zh-CN" altLang="en-US" sz="1600" dirty="0" smtClean="0">
                <a:solidFill>
                  <a:srgbClr val="000000"/>
                </a:solidFill>
                <a:latin typeface="+mn-ea"/>
              </a:rPr>
              <a:t>分析：</a:t>
            </a:r>
            <a:r>
              <a:rPr lang="zh-CN" altLang="en-US" sz="1600" dirty="0" smtClean="0">
                <a:latin typeface="+mn-ea"/>
              </a:rPr>
              <a:t> </a:t>
            </a:r>
            <a:endParaRPr lang="zh-CN" altLang="en-US" sz="1600" dirty="0">
              <a:latin typeface="+mn-ea"/>
            </a:endParaRPr>
          </a:p>
        </p:txBody>
      </p:sp>
      <p:sp>
        <p:nvSpPr>
          <p:cNvPr id="7" name="矩形 6"/>
          <p:cNvSpPr/>
          <p:nvPr/>
        </p:nvSpPr>
        <p:spPr>
          <a:xfrm>
            <a:off x="669924" y="1736905"/>
            <a:ext cx="7381876" cy="830997"/>
          </a:xfrm>
          <a:prstGeom prst="rect">
            <a:avLst/>
          </a:prstGeom>
        </p:spPr>
        <p:txBody>
          <a:bodyPr wrap="square">
            <a:spAutoFit/>
          </a:bodyPr>
          <a:lstStyle/>
          <a:p>
            <a:pPr>
              <a:lnSpc>
                <a:spcPct val="150000"/>
              </a:lnSpc>
            </a:pPr>
            <a:r>
              <a:rPr lang="zh-CN" altLang="en-US" sz="1600" dirty="0" smtClean="0">
                <a:latin typeface="+mn-ea"/>
              </a:rPr>
              <a:t>定理</a:t>
            </a:r>
            <a:r>
              <a:rPr lang="en-US" altLang="zh-CN" sz="1600" dirty="0" smtClean="0">
                <a:latin typeface="+mn-ea"/>
              </a:rPr>
              <a:t>3.1  </a:t>
            </a:r>
            <a:r>
              <a:rPr lang="zh-CN" altLang="zh-CN" sz="1600" dirty="0" smtClean="0">
                <a:latin typeface="+mn-ea"/>
              </a:rPr>
              <a:t>在</a:t>
            </a:r>
            <a:r>
              <a:rPr lang="zh-CN" altLang="zh-CN" sz="1600" dirty="0">
                <a:latin typeface="+mn-ea"/>
              </a:rPr>
              <a:t>一个使用交叉桶泛化算法进行匿名的数据表中，对于任意个体</a:t>
            </a:r>
            <a:r>
              <a:rPr lang="en-US" altLang="zh-CN" sz="1600" dirty="0">
                <a:latin typeface="+mn-ea"/>
              </a:rPr>
              <a:t>𝑡∈𝑇</a:t>
            </a:r>
            <a:r>
              <a:rPr lang="zh-CN" altLang="zh-CN" sz="1600" dirty="0">
                <a:latin typeface="+mn-ea"/>
              </a:rPr>
              <a:t>，其身份泄露的概率最多为</a:t>
            </a:r>
            <a:r>
              <a:rPr lang="en-US" altLang="zh-CN" sz="1600" dirty="0">
                <a:latin typeface="+mn-ea"/>
              </a:rPr>
              <a:t>1/|𝐺(𝑡)|</a:t>
            </a:r>
            <a:r>
              <a:rPr lang="zh-CN" altLang="zh-CN" sz="1600" dirty="0">
                <a:latin typeface="+mn-ea"/>
              </a:rPr>
              <a:t>，其中</a:t>
            </a:r>
            <a:r>
              <a:rPr lang="en-US" altLang="zh-CN" sz="1600" dirty="0">
                <a:latin typeface="+mn-ea"/>
              </a:rPr>
              <a:t>𝐺(𝑡)</a:t>
            </a:r>
            <a:r>
              <a:rPr lang="zh-CN" altLang="zh-CN" sz="1600" dirty="0">
                <a:latin typeface="+mn-ea"/>
              </a:rPr>
              <a:t>为</a:t>
            </a:r>
            <a:r>
              <a:rPr lang="zh-CN" altLang="zh-CN" sz="1600" dirty="0" smtClean="0">
                <a:latin typeface="+mn-ea"/>
              </a:rPr>
              <a:t>包含</a:t>
            </a:r>
            <a:r>
              <a:rPr lang="en-US" altLang="zh-CN" sz="1600" i="1" dirty="0" smtClean="0">
                <a:latin typeface="+mn-ea"/>
              </a:rPr>
              <a:t>t </a:t>
            </a:r>
            <a:r>
              <a:rPr lang="zh-CN" altLang="en-US" sz="1600" dirty="0" smtClean="0">
                <a:latin typeface="+mn-ea"/>
              </a:rPr>
              <a:t>的等</a:t>
            </a:r>
            <a:r>
              <a:rPr lang="zh-CN" altLang="zh-CN" sz="1600" dirty="0" smtClean="0">
                <a:latin typeface="+mn-ea"/>
              </a:rPr>
              <a:t>价</a:t>
            </a:r>
            <a:r>
              <a:rPr lang="zh-CN" altLang="zh-CN" sz="1600" dirty="0">
                <a:latin typeface="+mn-ea"/>
              </a:rPr>
              <a:t>组</a:t>
            </a:r>
            <a:r>
              <a:rPr lang="zh-CN" altLang="zh-CN" sz="1600" dirty="0" smtClean="0">
                <a:latin typeface="+mn-ea"/>
              </a:rPr>
              <a:t>。</a:t>
            </a:r>
            <a:endParaRPr lang="zh-CN" altLang="zh-CN" sz="1600" dirty="0">
              <a:latin typeface="+mn-ea"/>
            </a:endParaRPr>
          </a:p>
        </p:txBody>
      </p:sp>
      <p:sp>
        <p:nvSpPr>
          <p:cNvPr id="8" name="矩形 7"/>
          <p:cNvSpPr/>
          <p:nvPr/>
        </p:nvSpPr>
        <p:spPr>
          <a:xfrm>
            <a:off x="669924" y="2676151"/>
            <a:ext cx="3660776" cy="338554"/>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000000"/>
                </a:solidFill>
                <a:latin typeface="+mn-ea"/>
              </a:rPr>
              <a:t>对</a:t>
            </a:r>
            <a:r>
              <a:rPr lang="zh-CN" altLang="en-US" sz="1600" dirty="0">
                <a:solidFill>
                  <a:srgbClr val="FF0000"/>
                </a:solidFill>
                <a:latin typeface="+mn-ea"/>
              </a:rPr>
              <a:t>敏感属性</a:t>
            </a:r>
            <a:r>
              <a:rPr lang="zh-CN" altLang="en-US" sz="1600" dirty="0">
                <a:solidFill>
                  <a:srgbClr val="000000"/>
                </a:solidFill>
                <a:latin typeface="+mn-ea"/>
              </a:rPr>
              <a:t>的</a:t>
            </a:r>
            <a:r>
              <a:rPr lang="zh-CN" altLang="en-US" sz="1600" dirty="0" smtClean="0">
                <a:solidFill>
                  <a:srgbClr val="000000"/>
                </a:solidFill>
                <a:latin typeface="+mn-ea"/>
              </a:rPr>
              <a:t>保护 分析：</a:t>
            </a:r>
            <a:r>
              <a:rPr lang="zh-CN" altLang="en-US" sz="1600" dirty="0" smtClean="0">
                <a:latin typeface="+mn-ea"/>
              </a:rPr>
              <a:t> </a:t>
            </a:r>
            <a:endParaRPr lang="zh-CN" altLang="en-US" sz="1600" dirty="0">
              <a:latin typeface="+mn-ea"/>
            </a:endParaRPr>
          </a:p>
        </p:txBody>
      </p:sp>
      <p:sp>
        <p:nvSpPr>
          <p:cNvPr id="9" name="矩形 8"/>
          <p:cNvSpPr/>
          <p:nvPr/>
        </p:nvSpPr>
        <p:spPr>
          <a:xfrm>
            <a:off x="669924" y="3122954"/>
            <a:ext cx="6607176" cy="830997"/>
          </a:xfrm>
          <a:prstGeom prst="rect">
            <a:avLst/>
          </a:prstGeom>
        </p:spPr>
        <p:txBody>
          <a:bodyPr wrap="square">
            <a:spAutoFit/>
          </a:bodyPr>
          <a:lstStyle/>
          <a:p>
            <a:pPr algn="just">
              <a:lnSpc>
                <a:spcPct val="150000"/>
              </a:lnSpc>
            </a:pPr>
            <a:r>
              <a:rPr lang="zh-CN" altLang="en-US" sz="1600" dirty="0">
                <a:solidFill>
                  <a:srgbClr val="000000"/>
                </a:solidFill>
                <a:latin typeface="+mn-ea"/>
              </a:rPr>
              <a:t>因为</a:t>
            </a:r>
            <a:r>
              <a:rPr lang="zh-CN" altLang="en-US" sz="1600" dirty="0" smtClean="0">
                <a:solidFill>
                  <a:srgbClr val="000000"/>
                </a:solidFill>
                <a:latin typeface="+mn-ea"/>
              </a:rPr>
              <a:t>同</a:t>
            </a:r>
            <a:r>
              <a:rPr lang="zh-CN" altLang="en-US" sz="1600" dirty="0">
                <a:solidFill>
                  <a:srgbClr val="000000"/>
                </a:solidFill>
                <a:latin typeface="+mn-ea"/>
              </a:rPr>
              <a:t>一个等价</a:t>
            </a:r>
            <a:r>
              <a:rPr lang="zh-CN" altLang="en-US" sz="1600" dirty="0" smtClean="0">
                <a:solidFill>
                  <a:srgbClr val="000000"/>
                </a:solidFill>
                <a:latin typeface="+mn-ea"/>
              </a:rPr>
              <a:t>组中</a:t>
            </a:r>
            <a:r>
              <a:rPr lang="zh-CN" altLang="en-US" sz="1600" dirty="0">
                <a:solidFill>
                  <a:srgbClr val="000000"/>
                </a:solidFill>
                <a:latin typeface="+mn-ea"/>
              </a:rPr>
              <a:t>的个体也被分配到不同的桶中</a:t>
            </a:r>
            <a:r>
              <a:rPr lang="zh-CN" altLang="en-US" sz="1600" dirty="0" smtClean="0">
                <a:solidFill>
                  <a:srgbClr val="000000"/>
                </a:solidFill>
                <a:latin typeface="+mn-ea"/>
              </a:rPr>
              <a:t>。</a:t>
            </a:r>
            <a:r>
              <a:rPr lang="zh-CN" altLang="en-US" sz="1600" dirty="0">
                <a:solidFill>
                  <a:srgbClr val="000000"/>
                </a:solidFill>
                <a:latin typeface="+mn-ea"/>
              </a:rPr>
              <a:t>所以</a:t>
            </a:r>
            <a:r>
              <a:rPr lang="zh-CN" altLang="en-US" sz="1600" dirty="0" smtClean="0">
                <a:solidFill>
                  <a:srgbClr val="000000"/>
                </a:solidFill>
                <a:latin typeface="+mn-ea"/>
              </a:rPr>
              <a:t>，</a:t>
            </a:r>
            <a:r>
              <a:rPr lang="zh-CN" altLang="en-US" sz="1600" dirty="0">
                <a:solidFill>
                  <a:srgbClr val="000000"/>
                </a:solidFill>
                <a:latin typeface="+mn-ea"/>
              </a:rPr>
              <a:t>攻击者首先需要确定目标用户可能被</a:t>
            </a:r>
            <a:r>
              <a:rPr lang="zh-CN" altLang="en-US" sz="1600" dirty="0" smtClean="0">
                <a:solidFill>
                  <a:srgbClr val="000000"/>
                </a:solidFill>
                <a:latin typeface="+mn-ea"/>
              </a:rPr>
              <a:t>划分</a:t>
            </a:r>
            <a:r>
              <a:rPr lang="zh-CN" altLang="en-US" sz="1600" dirty="0">
                <a:solidFill>
                  <a:srgbClr val="000000"/>
                </a:solidFill>
                <a:latin typeface="+mn-ea"/>
              </a:rPr>
              <a:t>在哪些桶内。</a:t>
            </a:r>
            <a:r>
              <a:rPr lang="zh-CN" altLang="en-US" sz="1600" dirty="0">
                <a:latin typeface="+mn-ea"/>
              </a:rPr>
              <a:t> </a:t>
            </a:r>
            <a:endParaRPr lang="zh-CN" altLang="en-US" dirty="0"/>
          </a:p>
        </p:txBody>
      </p:sp>
      <p:sp>
        <p:nvSpPr>
          <p:cNvPr id="11" name="矩形 10"/>
          <p:cNvSpPr/>
          <p:nvPr/>
        </p:nvSpPr>
        <p:spPr>
          <a:xfrm>
            <a:off x="669924" y="4063826"/>
            <a:ext cx="6607176" cy="830997"/>
          </a:xfrm>
          <a:prstGeom prst="rect">
            <a:avLst/>
          </a:prstGeom>
        </p:spPr>
        <p:txBody>
          <a:bodyPr wrap="square">
            <a:spAutoFit/>
          </a:bodyPr>
          <a:lstStyle/>
          <a:p>
            <a:pPr>
              <a:lnSpc>
                <a:spcPct val="150000"/>
              </a:lnSpc>
              <a:spcAft>
                <a:spcPts val="0"/>
              </a:spcAft>
            </a:pPr>
            <a:r>
              <a:rPr lang="zh-CN" altLang="zh-CN" sz="1600" dirty="0">
                <a:solidFill>
                  <a:srgbClr val="000000"/>
                </a:solidFill>
                <a:latin typeface="+mn-ea"/>
                <a:cs typeface="宋体" panose="02010600030101010101" pitchFamily="2" charset="-122"/>
              </a:rPr>
              <a:t>定义</a:t>
            </a:r>
            <a:r>
              <a:rPr lang="en-US" altLang="zh-CN" sz="1600" dirty="0">
                <a:solidFill>
                  <a:srgbClr val="000000"/>
                </a:solidFill>
                <a:latin typeface="+mn-ea"/>
                <a:cs typeface="宋体" panose="02010600030101010101" pitchFamily="2" charset="-122"/>
              </a:rPr>
              <a:t>3.5</a:t>
            </a:r>
            <a:r>
              <a:rPr lang="zh-CN" altLang="zh-CN" sz="1600" dirty="0">
                <a:solidFill>
                  <a:srgbClr val="000000"/>
                </a:solidFill>
                <a:latin typeface="+mn-ea"/>
                <a:cs typeface="宋体" panose="02010600030101010101" pitchFamily="2" charset="-122"/>
              </a:rPr>
              <a:t>：对于任意个体</a:t>
            </a:r>
            <a:r>
              <a:rPr lang="en-US" altLang="zh-CN" sz="1600" dirty="0">
                <a:solidFill>
                  <a:srgbClr val="000000"/>
                </a:solidFill>
                <a:latin typeface="+mn-ea"/>
                <a:cs typeface="Cambria Math" panose="02040503050406030204" pitchFamily="18" charset="0"/>
              </a:rPr>
              <a:t>𝑡∈𝑇</a:t>
            </a:r>
            <a:r>
              <a:rPr lang="zh-CN" altLang="zh-CN" sz="1600" dirty="0">
                <a:solidFill>
                  <a:srgbClr val="000000"/>
                </a:solidFill>
                <a:latin typeface="+mn-ea"/>
                <a:cs typeface="宋体" panose="02010600030101010101" pitchFamily="2" charset="-122"/>
              </a:rPr>
              <a:t>，其桶定位概率记为</a:t>
            </a:r>
            <a:r>
              <a:rPr lang="en-US" altLang="zh-CN" sz="1600" dirty="0">
                <a:solidFill>
                  <a:srgbClr val="000000"/>
                </a:solidFill>
                <a:latin typeface="+mn-ea"/>
                <a:cs typeface="Cambria Math" panose="02040503050406030204" pitchFamily="18" charset="0"/>
              </a:rPr>
              <a:t>𝑝(𝑡,𝐵)</a:t>
            </a:r>
            <a:r>
              <a:rPr lang="zh-CN" altLang="zh-CN" sz="1600" dirty="0">
                <a:solidFill>
                  <a:srgbClr val="000000"/>
                </a:solidFill>
                <a:latin typeface="+mn-ea"/>
                <a:cs typeface="宋体" panose="02010600030101010101" pitchFamily="2" charset="-122"/>
              </a:rPr>
              <a:t>，即</a:t>
            </a:r>
            <a:r>
              <a:rPr lang="zh-CN" altLang="zh-CN" sz="1600" dirty="0">
                <a:solidFill>
                  <a:srgbClr val="FF0000"/>
                </a:solidFill>
                <a:latin typeface="+mn-ea"/>
                <a:cs typeface="宋体" panose="02010600030101010101" pitchFamily="2" charset="-122"/>
              </a:rPr>
              <a:t>个体</a:t>
            </a:r>
            <a:r>
              <a:rPr lang="en-US" altLang="zh-CN" sz="1600" i="1" dirty="0" smtClean="0">
                <a:solidFill>
                  <a:srgbClr val="FF0000"/>
                </a:solidFill>
                <a:latin typeface="+mn-ea"/>
                <a:cs typeface="宋体" panose="02010600030101010101" pitchFamily="2" charset="-122"/>
              </a:rPr>
              <a:t>t </a:t>
            </a:r>
            <a:r>
              <a:rPr lang="zh-CN" altLang="zh-CN" sz="1600" dirty="0" smtClean="0">
                <a:solidFill>
                  <a:srgbClr val="FF0000"/>
                </a:solidFill>
                <a:latin typeface="+mn-ea"/>
                <a:cs typeface="宋体" panose="02010600030101010101" pitchFamily="2" charset="-122"/>
              </a:rPr>
              <a:t>在</a:t>
            </a:r>
            <a:r>
              <a:rPr lang="zh-CN" altLang="zh-CN" sz="1600" dirty="0">
                <a:solidFill>
                  <a:srgbClr val="FF0000"/>
                </a:solidFill>
                <a:latin typeface="+mn-ea"/>
                <a:cs typeface="宋体" panose="02010600030101010101" pitchFamily="2" charset="-122"/>
              </a:rPr>
              <a:t>桶</a:t>
            </a:r>
            <a:r>
              <a:rPr lang="en-US" altLang="zh-CN" sz="1600" i="1" dirty="0" smtClean="0">
                <a:solidFill>
                  <a:srgbClr val="FF0000"/>
                </a:solidFill>
                <a:latin typeface="+mn-ea"/>
                <a:cs typeface="宋体" panose="02010600030101010101" pitchFamily="2" charset="-122"/>
              </a:rPr>
              <a:t>B </a:t>
            </a:r>
            <a:r>
              <a:rPr lang="zh-CN" altLang="zh-CN" sz="1600" dirty="0" smtClean="0">
                <a:solidFill>
                  <a:srgbClr val="FF0000"/>
                </a:solidFill>
                <a:latin typeface="+mn-ea"/>
                <a:cs typeface="宋体" panose="02010600030101010101" pitchFamily="2" charset="-122"/>
              </a:rPr>
              <a:t>中</a:t>
            </a:r>
            <a:r>
              <a:rPr lang="zh-CN" altLang="zh-CN" sz="1600" dirty="0">
                <a:solidFill>
                  <a:srgbClr val="FF0000"/>
                </a:solidFill>
                <a:latin typeface="+mn-ea"/>
                <a:cs typeface="宋体" panose="02010600030101010101" pitchFamily="2" charset="-122"/>
              </a:rPr>
              <a:t>的概率</a:t>
            </a:r>
            <a:r>
              <a:rPr lang="zh-CN" altLang="zh-CN" sz="1600" dirty="0">
                <a:solidFill>
                  <a:srgbClr val="000000"/>
                </a:solidFill>
                <a:latin typeface="+mn-ea"/>
                <a:cs typeface="宋体" panose="02010600030101010101" pitchFamily="2" charset="-122"/>
              </a:rPr>
              <a:t>。</a:t>
            </a:r>
          </a:p>
        </p:txBody>
      </p:sp>
      <p:sp>
        <p:nvSpPr>
          <p:cNvPr id="12" name="矩形 11"/>
          <p:cNvSpPr/>
          <p:nvPr/>
        </p:nvSpPr>
        <p:spPr>
          <a:xfrm>
            <a:off x="669924" y="5004698"/>
            <a:ext cx="6607176" cy="1200329"/>
          </a:xfrm>
          <a:prstGeom prst="rect">
            <a:avLst/>
          </a:prstGeom>
        </p:spPr>
        <p:txBody>
          <a:bodyPr wrap="square">
            <a:spAutoFit/>
          </a:bodyPr>
          <a:lstStyle/>
          <a:p>
            <a:pPr algn="just">
              <a:lnSpc>
                <a:spcPct val="150000"/>
              </a:lnSpc>
            </a:pPr>
            <a:r>
              <a:rPr lang="zh-CN" altLang="zh-CN" sz="1600" dirty="0">
                <a:solidFill>
                  <a:srgbClr val="000000"/>
                </a:solidFill>
                <a:latin typeface="+mn-ea"/>
                <a:cs typeface="宋体" panose="02010600030101010101" pitchFamily="2" charset="-122"/>
              </a:rPr>
              <a:t>定义</a:t>
            </a:r>
            <a:r>
              <a:rPr lang="en-US" altLang="zh-CN" sz="1600" dirty="0">
                <a:solidFill>
                  <a:srgbClr val="000000"/>
                </a:solidFill>
                <a:latin typeface="+mn-ea"/>
                <a:cs typeface="宋体" panose="02010600030101010101" pitchFamily="2" charset="-122"/>
              </a:rPr>
              <a:t>3.6</a:t>
            </a:r>
            <a:r>
              <a:rPr lang="zh-CN" altLang="zh-CN" sz="1600" dirty="0">
                <a:solidFill>
                  <a:srgbClr val="000000"/>
                </a:solidFill>
                <a:latin typeface="+mn-ea"/>
                <a:cs typeface="宋体" panose="02010600030101010101" pitchFamily="2" charset="-122"/>
              </a:rPr>
              <a:t>：在一个交叉桶泛化数据表</a:t>
            </a:r>
            <a:r>
              <a:rPr lang="en-US" altLang="zh-CN" sz="1600" i="1" dirty="0" smtClean="0">
                <a:solidFill>
                  <a:srgbClr val="000000"/>
                </a:solidFill>
                <a:latin typeface="+mn-ea"/>
                <a:cs typeface="宋体" panose="02010600030101010101" pitchFamily="2" charset="-122"/>
              </a:rPr>
              <a:t>T </a:t>
            </a:r>
            <a:r>
              <a:rPr lang="zh-CN" altLang="zh-CN" sz="1600" dirty="0" smtClean="0">
                <a:solidFill>
                  <a:srgbClr val="000000"/>
                </a:solidFill>
                <a:latin typeface="+mn-ea"/>
                <a:cs typeface="宋体" panose="02010600030101010101" pitchFamily="2" charset="-122"/>
              </a:rPr>
              <a:t>中</a:t>
            </a:r>
            <a:r>
              <a:rPr lang="zh-CN" altLang="zh-CN" sz="1600" dirty="0">
                <a:solidFill>
                  <a:srgbClr val="000000"/>
                </a:solidFill>
                <a:latin typeface="+mn-ea"/>
                <a:cs typeface="宋体" panose="02010600030101010101" pitchFamily="2" charset="-122"/>
              </a:rPr>
              <a:t>，对于任意个体</a:t>
            </a:r>
            <a:r>
              <a:rPr lang="en-US" altLang="zh-CN" sz="1600" dirty="0">
                <a:solidFill>
                  <a:srgbClr val="000000"/>
                </a:solidFill>
                <a:latin typeface="+mn-ea"/>
                <a:cs typeface="Cambria Math" panose="02040503050406030204" pitchFamily="18" charset="0"/>
              </a:rPr>
              <a:t>𝑡∈𝑇</a:t>
            </a:r>
            <a:r>
              <a:rPr lang="zh-CN" altLang="zh-CN" sz="1600" dirty="0">
                <a:solidFill>
                  <a:srgbClr val="000000"/>
                </a:solidFill>
                <a:latin typeface="+mn-ea"/>
                <a:cs typeface="宋体" panose="02010600030101010101" pitchFamily="2" charset="-122"/>
              </a:rPr>
              <a:t>，</a:t>
            </a:r>
            <a:r>
              <a:rPr lang="en-US" altLang="zh-CN" sz="1600" i="1" dirty="0" smtClean="0">
                <a:solidFill>
                  <a:srgbClr val="000000"/>
                </a:solidFill>
                <a:latin typeface="+mn-ea"/>
                <a:cs typeface="宋体" panose="02010600030101010101" pitchFamily="2" charset="-122"/>
              </a:rPr>
              <a:t>MB </a:t>
            </a:r>
            <a:r>
              <a:rPr lang="zh-CN" altLang="zh-CN" sz="1600" dirty="0" smtClean="0">
                <a:solidFill>
                  <a:srgbClr val="000000"/>
                </a:solidFill>
                <a:latin typeface="+mn-ea"/>
                <a:cs typeface="宋体" panose="02010600030101010101" pitchFamily="2" charset="-122"/>
              </a:rPr>
              <a:t>为</a:t>
            </a:r>
            <a:r>
              <a:rPr lang="zh-CN" altLang="zh-CN" sz="1600" dirty="0">
                <a:solidFill>
                  <a:srgbClr val="000000"/>
                </a:solidFill>
                <a:latin typeface="+mn-ea"/>
                <a:cs typeface="宋体" panose="02010600030101010101" pitchFamily="2" charset="-122"/>
              </a:rPr>
              <a:t>个体</a:t>
            </a:r>
            <a:r>
              <a:rPr lang="en-US" altLang="zh-CN" sz="1600" i="1" dirty="0" smtClean="0">
                <a:solidFill>
                  <a:srgbClr val="000000"/>
                </a:solidFill>
                <a:latin typeface="+mn-ea"/>
                <a:cs typeface="宋体" panose="02010600030101010101" pitchFamily="2" charset="-122"/>
              </a:rPr>
              <a:t>t </a:t>
            </a:r>
            <a:r>
              <a:rPr lang="zh-CN" altLang="zh-CN" sz="1600" dirty="0" smtClean="0">
                <a:solidFill>
                  <a:srgbClr val="000000"/>
                </a:solidFill>
                <a:latin typeface="+mn-ea"/>
                <a:cs typeface="宋体" panose="02010600030101010101" pitchFamily="2" charset="-122"/>
              </a:rPr>
              <a:t>的</a:t>
            </a:r>
            <a:r>
              <a:rPr lang="zh-CN" altLang="zh-CN" sz="1600" dirty="0">
                <a:solidFill>
                  <a:srgbClr val="000000"/>
                </a:solidFill>
                <a:latin typeface="+mn-ea"/>
                <a:cs typeface="宋体" panose="02010600030101010101" pitchFamily="2" charset="-122"/>
              </a:rPr>
              <a:t>一个</a:t>
            </a:r>
            <a:r>
              <a:rPr lang="zh-CN" altLang="zh-CN" sz="1600" dirty="0">
                <a:solidFill>
                  <a:srgbClr val="FF0000"/>
                </a:solidFill>
                <a:latin typeface="+mn-ea"/>
                <a:cs typeface="宋体" panose="02010600030101010101" pitchFamily="2" charset="-122"/>
              </a:rPr>
              <a:t>匹配桶</a:t>
            </a:r>
            <a:r>
              <a:rPr lang="zh-CN" altLang="zh-CN" sz="1600" dirty="0" smtClean="0">
                <a:solidFill>
                  <a:srgbClr val="000000"/>
                </a:solidFill>
                <a:latin typeface="+mn-ea"/>
                <a:cs typeface="宋体" panose="02010600030101010101" pitchFamily="2" charset="-122"/>
              </a:rPr>
              <a:t>，</a:t>
            </a:r>
            <a:r>
              <a:rPr lang="zh-CN" altLang="zh-CN" sz="1600" dirty="0">
                <a:latin typeface="+mn-ea"/>
              </a:rPr>
              <a:t>当且仅当</a:t>
            </a:r>
            <a:r>
              <a:rPr lang="en-US" altLang="zh-CN" sz="1600" dirty="0">
                <a:latin typeface="+mn-ea"/>
              </a:rPr>
              <a:t>𝑡[𝐴</a:t>
            </a:r>
            <a:r>
              <a:rPr lang="en-US" altLang="zh-CN" sz="1600" baseline="30000" dirty="0">
                <a:latin typeface="+mn-ea"/>
              </a:rPr>
              <a:t>𝑄𝐼</a:t>
            </a:r>
            <a:r>
              <a:rPr lang="en-US" altLang="zh-CN" sz="1600" dirty="0">
                <a:latin typeface="+mn-ea"/>
              </a:rPr>
              <a:t>]∈𝑀𝐵[𝐴</a:t>
            </a:r>
            <a:r>
              <a:rPr lang="en-US" altLang="zh-CN" sz="1600" baseline="30000" dirty="0">
                <a:latin typeface="+mn-ea"/>
              </a:rPr>
              <a:t>𝑄𝐼</a:t>
            </a:r>
            <a:r>
              <a:rPr lang="en-US" altLang="zh-CN" sz="1600" dirty="0">
                <a:latin typeface="+mn-ea"/>
              </a:rPr>
              <a:t>]</a:t>
            </a:r>
            <a:r>
              <a:rPr lang="zh-CN" altLang="zh-CN" sz="1600" dirty="0">
                <a:latin typeface="+mn-ea"/>
              </a:rPr>
              <a:t>，其中</a:t>
            </a:r>
            <a:r>
              <a:rPr lang="en-US" altLang="zh-CN" sz="1600" dirty="0">
                <a:latin typeface="+mn-ea"/>
              </a:rPr>
              <a:t>𝑡[𝐴</a:t>
            </a:r>
            <a:r>
              <a:rPr lang="en-US" altLang="zh-CN" sz="1600" baseline="30000" dirty="0">
                <a:latin typeface="+mn-ea"/>
              </a:rPr>
              <a:t>𝑄𝐼</a:t>
            </a:r>
            <a:r>
              <a:rPr lang="en-US" altLang="zh-CN" sz="1600" dirty="0">
                <a:latin typeface="+mn-ea"/>
              </a:rPr>
              <a:t>]</a:t>
            </a:r>
            <a:r>
              <a:rPr lang="zh-CN" altLang="zh-CN" sz="1600" dirty="0">
                <a:latin typeface="+mn-ea"/>
              </a:rPr>
              <a:t>为</a:t>
            </a:r>
            <a:r>
              <a:rPr lang="en-US" altLang="zh-CN" sz="1600" i="1" dirty="0">
                <a:latin typeface="+mn-ea"/>
              </a:rPr>
              <a:t>t</a:t>
            </a:r>
            <a:r>
              <a:rPr lang="zh-CN" altLang="zh-CN" sz="1600" dirty="0">
                <a:latin typeface="+mn-ea"/>
              </a:rPr>
              <a:t>的</a:t>
            </a:r>
            <a:r>
              <a:rPr lang="en-US" altLang="zh-CN" sz="1600" dirty="0">
                <a:latin typeface="+mn-ea"/>
              </a:rPr>
              <a:t>QI</a:t>
            </a:r>
            <a:r>
              <a:rPr lang="zh-CN" altLang="zh-CN" sz="1600" dirty="0">
                <a:latin typeface="+mn-ea"/>
              </a:rPr>
              <a:t>值，</a:t>
            </a:r>
            <a:r>
              <a:rPr lang="en-US" altLang="zh-CN" sz="1600" dirty="0">
                <a:latin typeface="+mn-ea"/>
              </a:rPr>
              <a:t>𝑀𝐵[𝐴</a:t>
            </a:r>
            <a:r>
              <a:rPr lang="en-US" altLang="zh-CN" sz="1600" baseline="30000" dirty="0">
                <a:latin typeface="+mn-ea"/>
              </a:rPr>
              <a:t>𝑄𝐼</a:t>
            </a:r>
            <a:r>
              <a:rPr lang="en-US" altLang="zh-CN" sz="1600" dirty="0">
                <a:latin typeface="+mn-ea"/>
              </a:rPr>
              <a:t>]</a:t>
            </a:r>
            <a:r>
              <a:rPr lang="zh-CN" altLang="zh-CN" sz="1600" dirty="0">
                <a:latin typeface="+mn-ea"/>
              </a:rPr>
              <a:t>为</a:t>
            </a:r>
            <a:r>
              <a:rPr lang="en-US" altLang="zh-CN" sz="1600" i="1" dirty="0">
                <a:latin typeface="+mn-ea"/>
              </a:rPr>
              <a:t>MB</a:t>
            </a:r>
            <a:r>
              <a:rPr lang="zh-CN" altLang="zh-CN" sz="1600" dirty="0">
                <a:latin typeface="+mn-ea"/>
              </a:rPr>
              <a:t>中</a:t>
            </a:r>
            <a:r>
              <a:rPr lang="en-US" altLang="zh-CN" sz="1600" dirty="0">
                <a:latin typeface="+mn-ea"/>
              </a:rPr>
              <a:t>QI</a:t>
            </a:r>
            <a:r>
              <a:rPr lang="zh-CN" altLang="zh-CN" sz="1600" dirty="0">
                <a:latin typeface="+mn-ea"/>
              </a:rPr>
              <a:t>值的集合</a:t>
            </a:r>
            <a:r>
              <a:rPr lang="zh-CN" altLang="zh-CN" sz="1600" dirty="0" smtClean="0">
                <a:latin typeface="+mn-ea"/>
              </a:rPr>
              <a:t>。</a:t>
            </a:r>
            <a:r>
              <a:rPr lang="zh-CN" altLang="en-US" sz="1600" dirty="0" smtClean="0">
                <a:solidFill>
                  <a:srgbClr val="000000"/>
                </a:solidFill>
                <a:latin typeface="+mn-ea"/>
                <a:cs typeface="宋体" panose="02010600030101010101" pitchFamily="2" charset="-122"/>
              </a:rPr>
              <a:t>（同一</a:t>
            </a:r>
            <a:r>
              <a:rPr lang="en-US" altLang="zh-CN" sz="1600" dirty="0" smtClean="0">
                <a:solidFill>
                  <a:srgbClr val="000000"/>
                </a:solidFill>
                <a:latin typeface="+mn-ea"/>
                <a:cs typeface="宋体" panose="02010600030101010101" pitchFamily="2" charset="-122"/>
              </a:rPr>
              <a:t>t</a:t>
            </a:r>
            <a:r>
              <a:rPr lang="zh-CN" altLang="en-US" sz="1600" dirty="0" smtClean="0">
                <a:solidFill>
                  <a:srgbClr val="000000"/>
                </a:solidFill>
                <a:latin typeface="+mn-ea"/>
                <a:cs typeface="宋体" panose="02010600030101010101" pitchFamily="2" charset="-122"/>
              </a:rPr>
              <a:t>可以有多个匹配桶）</a:t>
            </a:r>
            <a:endParaRPr lang="zh-CN" altLang="zh-CN" sz="1600" dirty="0">
              <a:solidFill>
                <a:srgbClr val="000000"/>
              </a:solidFill>
              <a:latin typeface="+mn-ea"/>
              <a:cs typeface="宋体" panose="02010600030101010101" pitchFamily="2" charset="-122"/>
            </a:endParaRPr>
          </a:p>
        </p:txBody>
      </p:sp>
    </p:spTree>
    <p:extLst>
      <p:ext uri="{BB962C8B-B14F-4D97-AF65-F5344CB8AC3E}">
        <p14:creationId xmlns:p14="http://schemas.microsoft.com/office/powerpoint/2010/main" val="3102135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A759C196-DA28-4241-ABB5-975367026FE9}"/>
                </a:ext>
              </a:extLst>
            </p:cNvPr>
            <p:cNvGrpSpPr>
              <a:grpSpLocks noChangeAspect="1"/>
            </p:cNvGrpSpPr>
            <p:nvPr>
              <p:custDataLst>
                <p:tags r:id="rId1"/>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b="0" dirty="0" smtClean="0">
                    <a:latin typeface="+mn-lt"/>
                    <a:ea typeface="+mn-ea"/>
                    <a:sym typeface="+mn-lt"/>
                  </a:rPr>
                  <a:t>背景知识介绍</a:t>
                </a:r>
                <a:r>
                  <a:rPr lang="en-US" altLang="zh-CN" b="0" dirty="0" smtClean="0">
                    <a:latin typeface="+mn-lt"/>
                    <a:ea typeface="+mn-ea"/>
                    <a:sym typeface="+mn-lt"/>
                  </a:rPr>
                  <a:t>--</a:t>
                </a:r>
                <a:r>
                  <a:rPr lang="zh-CN" altLang="en-US" sz="1100" b="0" dirty="0" smtClean="0">
                    <a:sym typeface="+mn-lt"/>
                  </a:rPr>
                  <a:t>隐私保护</a:t>
                </a:r>
                <a:r>
                  <a:rPr lang="zh-CN" altLang="en-US" sz="1100" b="0" dirty="0">
                    <a:sym typeface="+mn-lt"/>
                  </a:rPr>
                  <a:t>数据发布技术</a:t>
                </a:r>
                <a:endParaRPr lang="en-US" altLang="zh-CN" sz="1100" b="0" dirty="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文章主要内容</a:t>
                </a:r>
                <a:r>
                  <a:rPr lang="en-US" altLang="zh-CN" b="0" dirty="0" smtClean="0">
                    <a:latin typeface="+mn-lt"/>
                    <a:ea typeface="+mn-ea"/>
                    <a:sym typeface="+mn-lt"/>
                  </a:rPr>
                  <a:t>--</a:t>
                </a:r>
                <a:r>
                  <a:rPr lang="zh-CN" altLang="en-US" sz="1100" b="0" dirty="0" smtClean="0">
                    <a:latin typeface="+mn-lt"/>
                    <a:ea typeface="+mn-ea"/>
                    <a:sym typeface="+mn-lt"/>
                  </a:rPr>
                  <a:t>交叉桶泛化算法的提出</a:t>
                </a:r>
                <a:endParaRPr lang="en-US" altLang="zh-CN" sz="1100" b="0" dirty="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基本概念和</a:t>
                </a:r>
                <a:r>
                  <a:rPr lang="zh-CN" altLang="en-US" b="0" dirty="0" smtClean="0">
                    <a:latin typeface="+mn-lt"/>
                    <a:ea typeface="+mn-ea"/>
                    <a:sym typeface="+mn-lt"/>
                  </a:rPr>
                  <a:t>原理</a:t>
                </a:r>
                <a:r>
                  <a:rPr lang="en-US" altLang="zh-CN" b="0" dirty="0" smtClean="0">
                    <a:latin typeface="+mn-lt"/>
                    <a:ea typeface="+mn-ea"/>
                    <a:sym typeface="+mn-lt"/>
                  </a:rPr>
                  <a:t>--</a:t>
                </a:r>
                <a:r>
                  <a:rPr lang="zh-CN" altLang="en-US" sz="1100" b="0" dirty="0" smtClean="0">
                    <a:latin typeface="+mn-lt"/>
                    <a:ea typeface="+mn-ea"/>
                    <a:sym typeface="+mn-lt"/>
                  </a:rPr>
                  <a:t>证明</a:t>
                </a:r>
                <a:r>
                  <a:rPr lang="zh-CN" altLang="en-US" sz="1100" b="0" dirty="0" smtClean="0">
                    <a:latin typeface="+mn-lt"/>
                    <a:ea typeface="+mn-ea"/>
                    <a:sym typeface="+mn-lt"/>
                  </a:rPr>
                  <a:t>达到算法效果所需的条件</a:t>
                </a:r>
                <a:endParaRPr lang="en-US" altLang="zh-CN" sz="1100" b="0" dirty="0" smtClean="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算法实现的描述</a:t>
                </a:r>
                <a:r>
                  <a:rPr lang="en-US" altLang="zh-CN" b="0" dirty="0" smtClean="0">
                    <a:latin typeface="+mn-lt"/>
                    <a:ea typeface="+mn-ea"/>
                    <a:sym typeface="+mn-lt"/>
                  </a:rPr>
                  <a:t>--</a:t>
                </a:r>
                <a:r>
                  <a:rPr lang="zh-CN" altLang="en-US" sz="1100" b="0" dirty="0" smtClean="0">
                    <a:latin typeface="+mn-ea"/>
                    <a:ea typeface="+mn-ea"/>
                    <a:sym typeface="+mn-lt"/>
                  </a:rPr>
                  <a:t>实现满足条件的算法</a:t>
                </a:r>
                <a:endParaRPr lang="en-US" altLang="zh-CN" b="0" dirty="0" smtClean="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实验分析</a:t>
                </a:r>
                <a:r>
                  <a:rPr lang="en-US" altLang="zh-CN" b="0" dirty="0" smtClean="0">
                    <a:latin typeface="+mn-lt"/>
                    <a:ea typeface="+mn-ea"/>
                    <a:sym typeface="+mn-lt"/>
                  </a:rPr>
                  <a:t>--</a:t>
                </a: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a16="http://schemas.microsoft.com/office/drawing/2014/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5AE612-AFCA-4119-B511-E0F73623DEED}"/>
              </a:ext>
            </a:extLst>
          </p:cNvPr>
          <p:cNvSpPr>
            <a:spLocks noGrp="1"/>
          </p:cNvSpPr>
          <p:nvPr>
            <p:ph type="title"/>
          </p:nvPr>
        </p:nvSpPr>
        <p:spPr/>
        <p:txBody>
          <a:bodyPr/>
          <a:lstStyle/>
          <a:p>
            <a:r>
              <a:rPr lang="en-US" altLang="zh-CN" dirty="0" smtClean="0"/>
              <a:t>3.1 </a:t>
            </a:r>
            <a:r>
              <a:rPr lang="zh-CN" altLang="en-US" dirty="0" smtClean="0"/>
              <a:t>隐私保护分析</a:t>
            </a:r>
            <a:endParaRPr lang="zh-CN" altLang="en-US" dirty="0"/>
          </a:p>
        </p:txBody>
      </p:sp>
      <p:sp>
        <p:nvSpPr>
          <p:cNvPr id="4" name="灯片编号占位符 3">
            <a:extLst>
              <a:ext uri="{FF2B5EF4-FFF2-40B4-BE49-F238E27FC236}">
                <a16:creationId xmlns:a16="http://schemas.microsoft.com/office/drawing/2014/main" xmlns="" id="{C6AD4C23-9E27-4A5A-8157-1B8CA7C09C5F}"/>
              </a:ext>
            </a:extLst>
          </p:cNvPr>
          <p:cNvSpPr>
            <a:spLocks noGrp="1"/>
          </p:cNvSpPr>
          <p:nvPr>
            <p:ph type="sldNum" sz="quarter" idx="4294967295"/>
          </p:nvPr>
        </p:nvSpPr>
        <p:spPr>
          <a:xfrm>
            <a:off x="8610599" y="6235700"/>
            <a:ext cx="2909888" cy="206381"/>
          </a:xfrm>
        </p:spPr>
        <p:txBody>
          <a:bodyPr/>
          <a:lstStyle/>
          <a:p>
            <a:fld id="{5DD3DB80-B894-403A-B48E-6FDC1A72010E}" type="slidenum">
              <a:rPr lang="zh-CN" altLang="en-US" smtClean="0"/>
              <a:pPr/>
              <a:t>20</a:t>
            </a:fld>
            <a:endParaRPr lang="zh-CN" altLang="en-US"/>
          </a:p>
        </p:txBody>
      </p:sp>
      <mc:AlternateContent xmlns:mc="http://schemas.openxmlformats.org/markup-compatibility/2006">
        <mc:Choice xmlns:a14="http://schemas.microsoft.com/office/drawing/2010/main" Requires="a14">
          <p:sp>
            <p:nvSpPr>
              <p:cNvPr id="5" name="矩形 4"/>
              <p:cNvSpPr/>
              <p:nvPr/>
            </p:nvSpPr>
            <p:spPr>
              <a:xfrm>
                <a:off x="669924" y="2527224"/>
                <a:ext cx="11229976" cy="3858300"/>
              </a:xfrm>
              <a:prstGeom prst="rect">
                <a:avLst/>
              </a:prstGeom>
            </p:spPr>
            <p:txBody>
              <a:bodyPr wrap="square">
                <a:spAutoFit/>
              </a:bodyPr>
              <a:lstStyle/>
              <a:p>
                <a:pPr>
                  <a:lnSpc>
                    <a:spcPct val="150000"/>
                  </a:lnSpc>
                  <a:spcAft>
                    <a:spcPts val="0"/>
                  </a:spcAft>
                </a:pPr>
                <a:r>
                  <a:rPr lang="zh-CN" altLang="zh-CN" sz="1400" dirty="0" smtClean="0">
                    <a:solidFill>
                      <a:srgbClr val="FF0000"/>
                    </a:solidFill>
                    <a:latin typeface="+mn-ea"/>
                    <a:cs typeface="宋体" panose="02010600030101010101" pitchFamily="2" charset="-122"/>
                  </a:rPr>
                  <a:t>证明</a:t>
                </a:r>
                <a:r>
                  <a:rPr lang="zh-CN" altLang="zh-CN" sz="1400" dirty="0" smtClean="0">
                    <a:solidFill>
                      <a:srgbClr val="000000"/>
                    </a:solidFill>
                    <a:latin typeface="+mn-ea"/>
                    <a:cs typeface="宋体" panose="02010600030101010101" pitchFamily="2" charset="-122"/>
                  </a:rPr>
                  <a:t>：为了</a:t>
                </a:r>
                <a:r>
                  <a:rPr lang="zh-CN" altLang="zh-CN" sz="1400" dirty="0">
                    <a:solidFill>
                      <a:srgbClr val="000000"/>
                    </a:solidFill>
                    <a:latin typeface="+mn-ea"/>
                    <a:cs typeface="宋体" panose="02010600030101010101" pitchFamily="2" charset="-122"/>
                  </a:rPr>
                  <a:t>得到目标个体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的敏感值</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，攻击者首先需要计算个体</a:t>
                </a:r>
                <a:r>
                  <a:rPr lang="en-US" altLang="zh-CN" sz="1400" dirty="0" smtClean="0">
                    <a:solidFill>
                      <a:srgbClr val="000000"/>
                    </a:solidFill>
                    <a:latin typeface="+mn-ea"/>
                    <a:cs typeface="宋体" panose="02010600030101010101" pitchFamily="2" charset="-122"/>
                  </a:rPr>
                  <a:t>t</a:t>
                </a:r>
                <a:r>
                  <a:rPr lang="zh-CN" altLang="zh-CN" sz="1400" dirty="0" smtClean="0">
                    <a:solidFill>
                      <a:srgbClr val="000000"/>
                    </a:solidFill>
                    <a:latin typeface="+mn-ea"/>
                    <a:cs typeface="宋体" panose="02010600030101010101" pitchFamily="2" charset="-122"/>
                  </a:rPr>
                  <a:t>在</a:t>
                </a:r>
                <a:r>
                  <a:rPr lang="zh-CN" altLang="zh-CN" sz="1400" dirty="0">
                    <a:solidFill>
                      <a:srgbClr val="000000"/>
                    </a:solidFill>
                    <a:latin typeface="+mn-ea"/>
                    <a:cs typeface="宋体" panose="02010600030101010101" pitchFamily="2" charset="-122"/>
                  </a:rPr>
                  <a:t>匿名数据表中每个桶的定位概率，以及个体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的敏感值为</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的概率。</a:t>
                </a:r>
                <a:r>
                  <a:rPr lang="zh-CN" altLang="zh-CN" sz="1400" dirty="0" smtClean="0">
                    <a:solidFill>
                      <a:srgbClr val="000000"/>
                    </a:solidFill>
                    <a:latin typeface="+mn-ea"/>
                    <a:cs typeface="宋体" panose="02010600030101010101" pitchFamily="2" charset="-122"/>
                  </a:rPr>
                  <a:t>因此</a:t>
                </a:r>
                <a:r>
                  <a:rPr lang="zh-CN" altLang="en-US" sz="1400" dirty="0">
                    <a:solidFill>
                      <a:srgbClr val="000000"/>
                    </a:solidFill>
                    <a:latin typeface="+mn-ea"/>
                    <a:cs typeface="宋体" panose="02010600030101010101" pitchFamily="2" charset="-122"/>
                  </a:rPr>
                  <a:t>，</a:t>
                </a:r>
                <a:r>
                  <a:rPr lang="zh-CN" altLang="zh-CN" sz="1400" dirty="0" smtClean="0">
                    <a:solidFill>
                      <a:srgbClr val="000000"/>
                    </a:solidFill>
                    <a:latin typeface="+mn-ea"/>
                    <a:cs typeface="宋体" panose="02010600030101010101" pitchFamily="2" charset="-122"/>
                  </a:rPr>
                  <a:t>攻击</a:t>
                </a:r>
                <a:r>
                  <a:rPr lang="zh-CN" altLang="zh-CN" sz="1400" dirty="0">
                    <a:solidFill>
                      <a:srgbClr val="000000"/>
                    </a:solidFill>
                    <a:latin typeface="+mn-ea"/>
                    <a:cs typeface="宋体" panose="02010600030101010101" pitchFamily="2" charset="-122"/>
                  </a:rPr>
                  <a:t>者</a:t>
                </a:r>
                <a:r>
                  <a:rPr lang="zh-CN" altLang="zh-CN" sz="1400" dirty="0" smtClean="0">
                    <a:solidFill>
                      <a:srgbClr val="000000"/>
                    </a:solidFill>
                    <a:latin typeface="+mn-ea"/>
                    <a:cs typeface="宋体" panose="02010600030101010101" pitchFamily="2" charset="-122"/>
                  </a:rPr>
                  <a:t>有</a:t>
                </a:r>
                <a:r>
                  <a:rPr lang="en-US" altLang="zh-CN" sz="1400" dirty="0" smtClean="0">
                    <a:solidFill>
                      <a:srgbClr val="000000"/>
                    </a:solidFill>
                    <a:latin typeface="+mn-ea"/>
                    <a:cs typeface="宋体" panose="02010600030101010101" pitchFamily="2" charset="-122"/>
                  </a:rPr>
                  <a:t> </a:t>
                </a:r>
                <a14:m>
                  <m:oMath xmlns:m="http://schemas.openxmlformats.org/officeDocument/2006/math">
                    <m:r>
                      <m:rPr>
                        <m:sty m:val="p"/>
                      </m:rPr>
                      <a:rPr lang="en-US" altLang="zh-CN" sz="1400" i="0"/>
                      <m:t>p</m:t>
                    </m:r>
                    <m:r>
                      <a:rPr lang="en-US" altLang="zh-CN" sz="1400" i="0"/>
                      <m:t>(</m:t>
                    </m:r>
                    <m:r>
                      <m:rPr>
                        <m:sty m:val="p"/>
                      </m:rPr>
                      <a:rPr lang="en-US" altLang="zh-CN" sz="1400" i="0"/>
                      <m:t>t</m:t>
                    </m:r>
                    <m:r>
                      <a:rPr lang="en-US" altLang="zh-CN" sz="1400" i="0"/>
                      <m:t>,</m:t>
                    </m:r>
                    <m:r>
                      <m:rPr>
                        <m:sty m:val="p"/>
                      </m:rPr>
                      <a:rPr lang="en-US" altLang="zh-CN" sz="1400" i="0"/>
                      <m:t>s</m:t>
                    </m:r>
                    <m:r>
                      <a:rPr lang="en-US" altLang="zh-CN" sz="1400" i="0"/>
                      <m:t>)=</m:t>
                    </m:r>
                    <m:nary>
                      <m:naryPr>
                        <m:chr m:val="∑"/>
                        <m:limLoc m:val="subSup"/>
                        <m:supHide m:val="on"/>
                        <m:ctrlPr>
                          <a:rPr lang="zh-CN" altLang="zh-CN" sz="1400"/>
                        </m:ctrlPr>
                      </m:naryPr>
                      <m:sub>
                        <m:r>
                          <m:rPr>
                            <m:sty m:val="p"/>
                          </m:rPr>
                          <a:rPr lang="en-US" altLang="zh-CN" sz="1400" i="0"/>
                          <m:t>B</m:t>
                        </m:r>
                      </m:sub>
                      <m:sup/>
                      <m:e>
                        <m:r>
                          <m:rPr>
                            <m:sty m:val="p"/>
                          </m:rPr>
                          <a:rPr lang="en-US" altLang="zh-CN" sz="1400" i="0"/>
                          <m:t>p</m:t>
                        </m:r>
                        <m:r>
                          <a:rPr lang="en-US" altLang="zh-CN" sz="1400" i="0"/>
                          <m:t>(</m:t>
                        </m:r>
                        <m:r>
                          <m:rPr>
                            <m:sty m:val="p"/>
                          </m:rPr>
                          <a:rPr lang="en-US" altLang="zh-CN" sz="1400" i="0"/>
                          <m:t>t</m:t>
                        </m:r>
                        <m:r>
                          <a:rPr lang="en-US" altLang="zh-CN" sz="1400" i="0"/>
                          <m:t>,</m:t>
                        </m:r>
                        <m:r>
                          <m:rPr>
                            <m:sty m:val="p"/>
                          </m:rPr>
                          <a:rPr lang="en-US" altLang="zh-CN" sz="1400" i="0"/>
                          <m:t>B</m:t>
                        </m:r>
                        <m:r>
                          <a:rPr lang="en-US" altLang="zh-CN" sz="1400" i="0"/>
                          <m:t>)</m:t>
                        </m:r>
                        <m:r>
                          <m:rPr>
                            <m:sty m:val="p"/>
                          </m:rPr>
                          <a:rPr lang="en-US" altLang="zh-CN" sz="1400" i="0"/>
                          <m:t>p</m:t>
                        </m:r>
                        <m:r>
                          <a:rPr lang="en-US" altLang="zh-CN" sz="1400" i="0"/>
                          <m:t>(</m:t>
                        </m:r>
                        <m:r>
                          <m:rPr>
                            <m:sty m:val="p"/>
                          </m:rPr>
                          <a:rPr lang="en-US" altLang="zh-CN" sz="1400" i="0"/>
                          <m:t>s</m:t>
                        </m:r>
                        <m:r>
                          <a:rPr lang="en-US" altLang="zh-CN" sz="1400" i="0"/>
                          <m:t>|</m:t>
                        </m:r>
                        <m:r>
                          <m:rPr>
                            <m:sty m:val="p"/>
                          </m:rPr>
                          <a:rPr lang="en-US" altLang="zh-CN" sz="1400" i="0"/>
                          <m:t>t</m:t>
                        </m:r>
                        <m:r>
                          <a:rPr lang="en-US" altLang="zh-CN" sz="1400" i="0"/>
                          <m:t>,</m:t>
                        </m:r>
                        <m:r>
                          <m:rPr>
                            <m:sty m:val="p"/>
                          </m:rPr>
                          <a:rPr lang="en-US" altLang="zh-CN" sz="1400" i="0"/>
                          <m:t>B</m:t>
                        </m:r>
                        <m:r>
                          <a:rPr lang="en-US" altLang="zh-CN" sz="1400" i="0"/>
                          <m:t>)</m:t>
                        </m:r>
                      </m:e>
                    </m:nary>
                    <m:r>
                      <a:rPr lang="en-US" altLang="zh-CN" sz="1400" i="0"/>
                      <m:t> </m:t>
                    </m:r>
                  </m:oMath>
                </a14:m>
                <a:r>
                  <a:rPr lang="en-US" altLang="zh-CN" sz="1400" dirty="0">
                    <a:solidFill>
                      <a:srgbClr val="000000"/>
                    </a:solidFill>
                    <a:latin typeface="+mn-ea"/>
                    <a:cs typeface="宋体" panose="02010600030101010101" pitchFamily="2" charset="-122"/>
                  </a:rPr>
                  <a:t>(3.3</a:t>
                </a:r>
                <a:r>
                  <a:rPr lang="en-US" altLang="zh-CN" sz="1400" dirty="0" smtClean="0">
                    <a:solidFill>
                      <a:srgbClr val="000000"/>
                    </a:solidFill>
                    <a:latin typeface="+mn-ea"/>
                    <a:cs typeface="宋体" panose="02010600030101010101" pitchFamily="2" charset="-122"/>
                  </a:rPr>
                  <a:t>)</a:t>
                </a:r>
              </a:p>
              <a:p>
                <a:pPr>
                  <a:lnSpc>
                    <a:spcPct val="150000"/>
                  </a:lnSpc>
                  <a:spcAft>
                    <a:spcPts val="0"/>
                  </a:spcAft>
                </a:pPr>
                <a:r>
                  <a:rPr lang="zh-CN" altLang="zh-CN" sz="1400" dirty="0" smtClean="0">
                    <a:solidFill>
                      <a:srgbClr val="000000"/>
                    </a:solidFill>
                    <a:latin typeface="+mn-ea"/>
                    <a:cs typeface="宋体" panose="02010600030101010101" pitchFamily="2" charset="-122"/>
                  </a:rPr>
                  <a:t>其中</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𝑝(𝑠|𝑡,𝐵)</a:t>
                </a:r>
                <a:r>
                  <a:rPr lang="zh-CN" altLang="zh-CN" sz="1400" dirty="0">
                    <a:solidFill>
                      <a:srgbClr val="000000"/>
                    </a:solidFill>
                    <a:latin typeface="+mn-ea"/>
                    <a:cs typeface="宋体" panose="02010600030101010101" pitchFamily="2" charset="-122"/>
                  </a:rPr>
                  <a:t>为当个体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在桶</a:t>
                </a:r>
                <a:r>
                  <a:rPr lang="en-US" altLang="zh-CN" sz="1400" dirty="0">
                    <a:solidFill>
                      <a:srgbClr val="000000"/>
                    </a:solidFill>
                    <a:latin typeface="+mn-ea"/>
                    <a:cs typeface="宋体" panose="02010600030101010101" pitchFamily="2" charset="-122"/>
                  </a:rPr>
                  <a:t>B</a:t>
                </a:r>
                <a:r>
                  <a:rPr lang="zh-CN" altLang="zh-CN" sz="1400" dirty="0">
                    <a:solidFill>
                      <a:srgbClr val="000000"/>
                    </a:solidFill>
                    <a:latin typeface="+mn-ea"/>
                    <a:cs typeface="宋体" panose="02010600030101010101" pitchFamily="2" charset="-122"/>
                  </a:rPr>
                  <a:t>中时敏感值为</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的概率。此外，攻击者可以排除不包含目标个体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a:t>
                </a:r>
                <a:r>
                  <a:rPr lang="en-US" altLang="zh-CN" sz="1400" dirty="0">
                    <a:solidFill>
                      <a:srgbClr val="000000"/>
                    </a:solidFill>
                    <a:latin typeface="+mn-ea"/>
                    <a:cs typeface="宋体" panose="02010600030101010101" pitchFamily="2" charset="-122"/>
                  </a:rPr>
                  <a:t>QI</a:t>
                </a:r>
                <a:r>
                  <a:rPr lang="zh-CN" altLang="zh-CN" sz="1400" dirty="0">
                    <a:solidFill>
                      <a:srgbClr val="000000"/>
                    </a:solidFill>
                    <a:latin typeface="+mn-ea"/>
                    <a:cs typeface="宋体" panose="02010600030101010101" pitchFamily="2" charset="-122"/>
                  </a:rPr>
                  <a:t>值的桶，</a:t>
                </a:r>
                <a:r>
                  <a:rPr lang="zh-CN" altLang="zh-CN" sz="1400" dirty="0" smtClean="0">
                    <a:solidFill>
                      <a:srgbClr val="000000"/>
                    </a:solidFill>
                    <a:latin typeface="+mn-ea"/>
                    <a:cs typeface="宋体" panose="02010600030101010101" pitchFamily="2" charset="-122"/>
                  </a:rPr>
                  <a:t>即</a:t>
                </a:r>
                <a:r>
                  <a:rPr lang="zh-CN" altLang="zh-CN" sz="1400" dirty="0" smtClean="0"/>
                  <a:t>当</a:t>
                </a:r>
                <a:r>
                  <a:rPr lang="en-US" altLang="zh-CN" sz="1400" dirty="0"/>
                  <a:t>𝑡[𝐴</a:t>
                </a:r>
                <a:r>
                  <a:rPr lang="en-US" altLang="zh-CN" sz="1400" baseline="30000" dirty="0"/>
                  <a:t>𝑄𝐼</a:t>
                </a:r>
                <a:r>
                  <a:rPr lang="en-US" altLang="zh-CN" sz="1400" dirty="0"/>
                  <a:t>]∉𝐵[𝐴</a:t>
                </a:r>
                <a:r>
                  <a:rPr lang="en-US" altLang="zh-CN" sz="1400" baseline="30000" dirty="0"/>
                  <a:t>𝑄𝐼</a:t>
                </a:r>
                <a:r>
                  <a:rPr lang="en-US" altLang="zh-CN" sz="1400" dirty="0"/>
                  <a:t>]</a:t>
                </a:r>
                <a:r>
                  <a:rPr lang="zh-CN" altLang="zh-CN" sz="1400" dirty="0" smtClean="0"/>
                  <a:t>时</a:t>
                </a:r>
                <a:r>
                  <a:rPr lang="zh-CN" altLang="zh-CN" sz="1400" dirty="0" smtClean="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有：</a:t>
                </a:r>
              </a:p>
              <a:p>
                <a:pPr>
                  <a:lnSpc>
                    <a:spcPct val="150000"/>
                  </a:lnSpc>
                  <a:spcAft>
                    <a:spcPts val="0"/>
                  </a:spcAft>
                </a:pPr>
                <a:r>
                  <a:rPr lang="en-US" altLang="zh-CN" sz="1400" dirty="0">
                    <a:solidFill>
                      <a:srgbClr val="000000"/>
                    </a:solidFill>
                    <a:latin typeface="+mn-ea"/>
                    <a:cs typeface="Cambria Math" panose="02040503050406030204" pitchFamily="18" charset="0"/>
                  </a:rPr>
                  <a:t>𝑝(𝑡,𝐵)=0 </a:t>
                </a:r>
                <a:r>
                  <a:rPr lang="en-US" altLang="zh-CN" sz="1400" dirty="0">
                    <a:solidFill>
                      <a:srgbClr val="000000"/>
                    </a:solidFill>
                    <a:latin typeface="+mn-ea"/>
                    <a:cs typeface="宋体" panose="02010600030101010101" pitchFamily="2" charset="-122"/>
                  </a:rPr>
                  <a:t>(</a:t>
                </a:r>
                <a:r>
                  <a:rPr lang="en-US" altLang="zh-CN" sz="1400" dirty="0" smtClean="0">
                    <a:solidFill>
                      <a:srgbClr val="000000"/>
                    </a:solidFill>
                    <a:latin typeface="+mn-ea"/>
                    <a:cs typeface="宋体" panose="02010600030101010101" pitchFamily="2" charset="-122"/>
                  </a:rPr>
                  <a:t>3.4)</a:t>
                </a:r>
              </a:p>
              <a:p>
                <a:pPr>
                  <a:lnSpc>
                    <a:spcPct val="150000"/>
                  </a:lnSpc>
                  <a:spcAft>
                    <a:spcPts val="0"/>
                  </a:spcAft>
                </a:pPr>
                <a:r>
                  <a:rPr lang="zh-CN" altLang="zh-CN" sz="1400" dirty="0" smtClean="0">
                    <a:solidFill>
                      <a:srgbClr val="000000"/>
                    </a:solidFill>
                    <a:latin typeface="+mn-ea"/>
                    <a:cs typeface="宋体" panose="02010600030101010101" pitchFamily="2" charset="-122"/>
                  </a:rPr>
                  <a:t>因此</a:t>
                </a:r>
                <a:r>
                  <a:rPr lang="zh-CN" altLang="zh-CN" sz="1400" dirty="0">
                    <a:solidFill>
                      <a:srgbClr val="000000"/>
                    </a:solidFill>
                    <a:latin typeface="+mn-ea"/>
                    <a:cs typeface="宋体" panose="02010600030101010101" pitchFamily="2" charset="-122"/>
                  </a:rPr>
                  <a:t>，根据定义</a:t>
                </a:r>
                <a:r>
                  <a:rPr lang="en-US" altLang="zh-CN" sz="1400" dirty="0" smtClean="0">
                    <a:solidFill>
                      <a:srgbClr val="000000"/>
                    </a:solidFill>
                    <a:latin typeface="+mn-ea"/>
                    <a:cs typeface="宋体" panose="02010600030101010101" pitchFamily="2" charset="-122"/>
                  </a:rPr>
                  <a:t>3.6</a:t>
                </a:r>
                <a:r>
                  <a:rPr lang="zh-CN" altLang="en-US" sz="1400" dirty="0" smtClean="0">
                    <a:solidFill>
                      <a:srgbClr val="000000"/>
                    </a:solidFill>
                    <a:latin typeface="+mn-ea"/>
                    <a:cs typeface="宋体" panose="02010600030101010101" pitchFamily="2" charset="-122"/>
                  </a:rPr>
                  <a:t>（匹配桶</a:t>
                </a:r>
                <a:r>
                  <a:rPr lang="en-US" altLang="zh-CN" sz="1400" dirty="0" smtClean="0">
                    <a:solidFill>
                      <a:srgbClr val="000000"/>
                    </a:solidFill>
                    <a:latin typeface="+mn-ea"/>
                    <a:cs typeface="宋体" panose="02010600030101010101" pitchFamily="2" charset="-122"/>
                  </a:rPr>
                  <a:t>MB</a:t>
                </a:r>
                <a:r>
                  <a:rPr lang="zh-CN" altLang="en-US" sz="1400" dirty="0" smtClean="0">
                    <a:solidFill>
                      <a:srgbClr val="000000"/>
                    </a:solidFill>
                    <a:latin typeface="+mn-ea"/>
                    <a:cs typeface="宋体" panose="02010600030101010101" pitchFamily="2" charset="-122"/>
                  </a:rPr>
                  <a:t>）</a:t>
                </a:r>
                <a:r>
                  <a:rPr lang="zh-CN" altLang="zh-CN" sz="1400" dirty="0" smtClean="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有：</a:t>
                </a:r>
              </a:p>
              <a:p>
                <a:pPr>
                  <a:lnSpc>
                    <a:spcPct val="150000"/>
                  </a:lnSpc>
                  <a:spcAft>
                    <a:spcPts val="0"/>
                  </a:spcAft>
                </a:pPr>
                <a14:m>
                  <m:oMath xmlns:m="http://schemas.openxmlformats.org/officeDocument/2006/math">
                    <m:r>
                      <m:rPr>
                        <m:sty m:val="p"/>
                      </m:rPr>
                      <a:rPr lang="en-US" altLang="zh-CN" sz="1400"/>
                      <m:t>p</m:t>
                    </m:r>
                    <m:d>
                      <m:dPr>
                        <m:ctrlPr>
                          <a:rPr lang="zh-CN" altLang="zh-CN" sz="1400" i="1"/>
                        </m:ctrlPr>
                      </m:dPr>
                      <m:e>
                        <m:r>
                          <m:rPr>
                            <m:sty m:val="p"/>
                          </m:rPr>
                          <a:rPr lang="en-US" altLang="zh-CN" sz="1400"/>
                          <m:t>t</m:t>
                        </m:r>
                        <m:r>
                          <a:rPr lang="en-US" altLang="zh-CN" sz="1400"/>
                          <m:t>,</m:t>
                        </m:r>
                        <m:r>
                          <m:rPr>
                            <m:sty m:val="p"/>
                          </m:rPr>
                          <a:rPr lang="en-US" altLang="zh-CN" sz="1400"/>
                          <m:t>s</m:t>
                        </m:r>
                      </m:e>
                    </m:d>
                    <m:r>
                      <a:rPr lang="en-US" altLang="zh-CN" sz="1400"/>
                      <m:t>=</m:t>
                    </m:r>
                    <m:nary>
                      <m:naryPr>
                        <m:chr m:val="∑"/>
                        <m:limLoc m:val="subSup"/>
                        <m:supHide m:val="on"/>
                        <m:ctrlPr>
                          <a:rPr lang="zh-CN" altLang="zh-CN" sz="1400" i="1"/>
                        </m:ctrlPr>
                      </m:naryPr>
                      <m:sub>
                        <m:r>
                          <a:rPr lang="en-US" altLang="zh-CN" sz="1400" i="1"/>
                          <m:t>𝑀𝐵</m:t>
                        </m:r>
                      </m:sub>
                      <m:sup/>
                      <m:e>
                        <m:r>
                          <a:rPr lang="en-US" altLang="zh-CN" sz="1400" i="1"/>
                          <m:t>𝑝</m:t>
                        </m:r>
                        <m:r>
                          <a:rPr lang="en-US" altLang="zh-CN" sz="1400" i="1"/>
                          <m:t>(</m:t>
                        </m:r>
                        <m:r>
                          <a:rPr lang="en-US" altLang="zh-CN" sz="1400" i="1"/>
                          <m:t>𝑡</m:t>
                        </m:r>
                        <m:r>
                          <a:rPr lang="en-US" altLang="zh-CN" sz="1400" i="1"/>
                          <m:t>,</m:t>
                        </m:r>
                        <m:r>
                          <a:rPr lang="en-US" altLang="zh-CN" sz="1400" i="1"/>
                          <m:t>𝑀𝐵</m:t>
                        </m:r>
                        <m:r>
                          <a:rPr lang="en-US" altLang="zh-CN" sz="1400" i="1"/>
                          <m:t>)</m:t>
                        </m:r>
                        <m:r>
                          <a:rPr lang="en-US" altLang="zh-CN" sz="1400" i="1"/>
                          <m:t>𝑝</m:t>
                        </m:r>
                        <m:r>
                          <a:rPr lang="en-US" altLang="zh-CN" sz="1400" i="1"/>
                          <m:t>(</m:t>
                        </m:r>
                        <m:r>
                          <a:rPr lang="en-US" altLang="zh-CN" sz="1400" i="1"/>
                          <m:t>𝑠</m:t>
                        </m:r>
                        <m:r>
                          <a:rPr lang="en-US" altLang="zh-CN" sz="1400" i="1"/>
                          <m:t>|</m:t>
                        </m:r>
                        <m:r>
                          <a:rPr lang="en-US" altLang="zh-CN" sz="1400" i="1"/>
                          <m:t>𝑡</m:t>
                        </m:r>
                        <m:r>
                          <a:rPr lang="en-US" altLang="zh-CN" sz="1400" i="1"/>
                          <m:t>,</m:t>
                        </m:r>
                        <m:r>
                          <a:rPr lang="en-US" altLang="zh-CN" sz="1400" i="1"/>
                          <m:t>𝑀𝐵</m:t>
                        </m:r>
                        <m:r>
                          <a:rPr lang="en-US" altLang="zh-CN" sz="1400" i="1"/>
                          <m:t>)</m:t>
                        </m:r>
                      </m:e>
                    </m:nary>
                  </m:oMath>
                </a14:m>
                <a:r>
                  <a:rPr lang="en-US" altLang="zh-CN" sz="1400" dirty="0">
                    <a:solidFill>
                      <a:srgbClr val="000000"/>
                    </a:solidFill>
                    <a:latin typeface="+mn-ea"/>
                    <a:cs typeface="宋体" panose="02010600030101010101" pitchFamily="2" charset="-122"/>
                  </a:rPr>
                  <a:t>(3.5)</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其中，</a:t>
                </a:r>
                <a:r>
                  <a:rPr lang="en-US" altLang="zh-CN" sz="1400" dirty="0">
                    <a:solidFill>
                      <a:srgbClr val="000000"/>
                    </a:solidFill>
                    <a:latin typeface="+mn-ea"/>
                    <a:cs typeface="宋体" panose="02010600030101010101" pitchFamily="2" charset="-122"/>
                  </a:rPr>
                  <a:t>MB</a:t>
                </a:r>
                <a:r>
                  <a:rPr lang="zh-CN" altLang="zh-CN" sz="1400" dirty="0">
                    <a:solidFill>
                      <a:srgbClr val="000000"/>
                    </a:solidFill>
                    <a:latin typeface="+mn-ea"/>
                    <a:cs typeface="宋体" panose="02010600030101010101" pitchFamily="2" charset="-122"/>
                  </a:rPr>
                  <a:t>为个体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的匹配桶。对任意</a:t>
                </a:r>
                <a:r>
                  <a:rPr lang="en-US" altLang="zh-CN" sz="1400" dirty="0">
                    <a:solidFill>
                      <a:srgbClr val="000000"/>
                    </a:solidFill>
                    <a:latin typeface="+mn-ea"/>
                    <a:cs typeface="宋体" panose="02010600030101010101" pitchFamily="2" charset="-122"/>
                  </a:rPr>
                  <a:t>MB</a:t>
                </a:r>
                <a:r>
                  <a:rPr lang="zh-CN" altLang="zh-CN" sz="1400" dirty="0">
                    <a:solidFill>
                      <a:srgbClr val="000000"/>
                    </a:solidFill>
                    <a:latin typeface="+mn-ea"/>
                    <a:cs typeface="宋体" panose="02010600030101010101" pitchFamily="2" charset="-122"/>
                  </a:rPr>
                  <a:t>中出现次数最高的敏感值</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，有：</a:t>
                </a:r>
              </a:p>
              <a:p>
                <a:pPr>
                  <a:lnSpc>
                    <a:spcPct val="150000"/>
                  </a:lnSpc>
                  <a:spcAft>
                    <a:spcPts val="0"/>
                  </a:spcAft>
                </a:pPr>
                <a:r>
                  <a:rPr lang="en-US" altLang="zh-CN" sz="1400" dirty="0">
                    <a:solidFill>
                      <a:srgbClr val="000000"/>
                    </a:solidFill>
                    <a:latin typeface="+mn-ea"/>
                    <a:cs typeface="Cambria Math" panose="02040503050406030204" pitchFamily="18" charset="0"/>
                  </a:rPr>
                  <a:t>|𝑀𝐵(𝑠)|≤|𝑀𝐵(𝑠′)| </a:t>
                </a:r>
                <a:r>
                  <a:rPr lang="en-US" altLang="zh-CN" sz="1400" dirty="0">
                    <a:solidFill>
                      <a:srgbClr val="000000"/>
                    </a:solidFill>
                    <a:latin typeface="+mn-ea"/>
                    <a:cs typeface="宋体" panose="02010600030101010101" pitchFamily="2" charset="-122"/>
                  </a:rPr>
                  <a:t>(3.6</a:t>
                </a:r>
                <a:r>
                  <a:rPr lang="en-US" altLang="zh-CN" sz="1400" dirty="0" smtClean="0">
                    <a:solidFill>
                      <a:srgbClr val="000000"/>
                    </a:solidFill>
                    <a:latin typeface="+mn-ea"/>
                    <a:cs typeface="宋体" panose="02010600030101010101" pitchFamily="2" charset="-122"/>
                  </a:rPr>
                  <a:t>)		</a:t>
                </a:r>
                <a:r>
                  <a:rPr lang="zh-CN" altLang="zh-CN" sz="1400" dirty="0" smtClean="0">
                    <a:solidFill>
                      <a:srgbClr val="000000"/>
                    </a:solidFill>
                    <a:latin typeface="+mn-ea"/>
                    <a:cs typeface="宋体" panose="02010600030101010101" pitchFamily="2" charset="-122"/>
                  </a:rPr>
                  <a:t>因此</a:t>
                </a:r>
                <a:r>
                  <a:rPr lang="zh-CN" altLang="zh-CN" sz="1400" dirty="0">
                    <a:solidFill>
                      <a:srgbClr val="000000"/>
                    </a:solidFill>
                    <a:latin typeface="+mn-ea"/>
                    <a:cs typeface="宋体" panose="02010600030101010101" pitchFamily="2" charset="-122"/>
                  </a:rPr>
                  <a:t>，</a:t>
                </a:r>
                <a:r>
                  <a:rPr lang="zh-CN" altLang="zh-CN" sz="1400" dirty="0" smtClean="0">
                    <a:solidFill>
                      <a:srgbClr val="000000"/>
                    </a:solidFill>
                    <a:latin typeface="+mn-ea"/>
                    <a:cs typeface="宋体" panose="02010600030101010101" pitchFamily="2" charset="-122"/>
                  </a:rPr>
                  <a:t>有</a:t>
                </a:r>
                <a14:m>
                  <m:oMath xmlns:m="http://schemas.openxmlformats.org/officeDocument/2006/math">
                    <m:r>
                      <m:rPr>
                        <m:sty m:val="p"/>
                      </m:rPr>
                      <a:rPr lang="en-US" altLang="zh-CN" sz="1400"/>
                      <m:t>p</m:t>
                    </m:r>
                    <m:d>
                      <m:dPr>
                        <m:ctrlPr>
                          <a:rPr lang="zh-CN" altLang="zh-CN" sz="1400" i="1"/>
                        </m:ctrlPr>
                      </m:dPr>
                      <m:e>
                        <m:r>
                          <m:rPr>
                            <m:sty m:val="p"/>
                          </m:rPr>
                          <a:rPr lang="en-US" altLang="zh-CN" sz="1400"/>
                          <m:t>s</m:t>
                        </m:r>
                      </m:e>
                      <m:e>
                        <m:r>
                          <m:rPr>
                            <m:sty m:val="p"/>
                          </m:rPr>
                          <a:rPr lang="en-US" altLang="zh-CN" sz="1400"/>
                          <m:t>t</m:t>
                        </m:r>
                        <m:r>
                          <a:rPr lang="en-US" altLang="zh-CN" sz="1400"/>
                          <m:t>,</m:t>
                        </m:r>
                        <m:r>
                          <m:rPr>
                            <m:sty m:val="p"/>
                          </m:rPr>
                          <a:rPr lang="en-US" altLang="zh-CN" sz="1400"/>
                          <m:t>MB</m:t>
                        </m:r>
                      </m:e>
                    </m:d>
                    <m:r>
                      <a:rPr lang="en-US" altLang="zh-CN" sz="1400"/>
                      <m:t>=</m:t>
                    </m:r>
                    <m:f>
                      <m:fPr>
                        <m:ctrlPr>
                          <a:rPr lang="zh-CN" altLang="zh-CN" sz="1400" i="1"/>
                        </m:ctrlPr>
                      </m:fPr>
                      <m:num>
                        <m:d>
                          <m:dPr>
                            <m:begChr m:val="|"/>
                            <m:endChr m:val="|"/>
                            <m:ctrlPr>
                              <a:rPr lang="zh-CN" altLang="zh-CN" sz="1400" i="1"/>
                            </m:ctrlPr>
                          </m:dPr>
                          <m:e>
                            <m:r>
                              <a:rPr lang="en-US" altLang="zh-CN" sz="1400" i="1"/>
                              <m:t>𝑀𝐵</m:t>
                            </m:r>
                            <m:r>
                              <a:rPr lang="en-US" altLang="zh-CN" sz="1400" i="1"/>
                              <m:t>(</m:t>
                            </m:r>
                            <m:r>
                              <a:rPr lang="en-US" altLang="zh-CN" sz="1400" i="1"/>
                              <m:t>𝑠</m:t>
                            </m:r>
                            <m:r>
                              <a:rPr lang="en-US" altLang="zh-CN" sz="1400" i="1"/>
                              <m:t>)</m:t>
                            </m:r>
                          </m:e>
                        </m:d>
                      </m:num>
                      <m:den>
                        <m:d>
                          <m:dPr>
                            <m:begChr m:val="|"/>
                            <m:endChr m:val="|"/>
                            <m:ctrlPr>
                              <a:rPr lang="zh-CN" altLang="zh-CN" sz="1400" i="1"/>
                            </m:ctrlPr>
                          </m:dPr>
                          <m:e>
                            <m:r>
                              <a:rPr lang="en-US" altLang="zh-CN" sz="1400" i="1"/>
                              <m:t>𝑀𝐵</m:t>
                            </m:r>
                          </m:e>
                        </m:d>
                      </m:den>
                    </m:f>
                    <m:r>
                      <a:rPr lang="en-US" altLang="zh-CN" sz="1400" i="1"/>
                      <m:t>≤</m:t>
                    </m:r>
                    <m:f>
                      <m:fPr>
                        <m:ctrlPr>
                          <a:rPr lang="zh-CN" altLang="zh-CN" sz="1400" i="1"/>
                        </m:ctrlPr>
                      </m:fPr>
                      <m:num>
                        <m:d>
                          <m:dPr>
                            <m:begChr m:val="|"/>
                            <m:endChr m:val="|"/>
                            <m:ctrlPr>
                              <a:rPr lang="zh-CN" altLang="zh-CN" sz="1400" i="1"/>
                            </m:ctrlPr>
                          </m:dPr>
                          <m:e>
                            <m:r>
                              <a:rPr lang="en-US" altLang="zh-CN" sz="1400" i="1"/>
                              <m:t>𝑀𝐵</m:t>
                            </m:r>
                            <m:r>
                              <a:rPr lang="en-US" altLang="zh-CN" sz="1400" i="1"/>
                              <m:t>(</m:t>
                            </m:r>
                            <m:r>
                              <a:rPr lang="en-US" altLang="zh-CN" sz="1400" i="1"/>
                              <m:t>𝑠</m:t>
                            </m:r>
                            <m:r>
                              <a:rPr lang="en-US" altLang="zh-CN" sz="1400" i="1"/>
                              <m:t>′)</m:t>
                            </m:r>
                          </m:e>
                        </m:d>
                      </m:num>
                      <m:den>
                        <m:d>
                          <m:dPr>
                            <m:begChr m:val="|"/>
                            <m:endChr m:val="|"/>
                            <m:ctrlPr>
                              <a:rPr lang="zh-CN" altLang="zh-CN" sz="1400" i="1"/>
                            </m:ctrlPr>
                          </m:dPr>
                          <m:e>
                            <m:r>
                              <a:rPr lang="en-US" altLang="zh-CN" sz="1400" i="1"/>
                              <m:t>𝑀𝐵</m:t>
                            </m:r>
                          </m:e>
                        </m:d>
                      </m:den>
                    </m:f>
                  </m:oMath>
                </a14:m>
                <a:r>
                  <a:rPr lang="en-US" altLang="zh-CN" sz="1400" dirty="0"/>
                  <a:t> </a:t>
                </a:r>
                <a:r>
                  <a:rPr lang="en-US" altLang="zh-CN" sz="1400" dirty="0">
                    <a:solidFill>
                      <a:srgbClr val="000000"/>
                    </a:solidFill>
                    <a:latin typeface="+mn-ea"/>
                    <a:cs typeface="宋体" panose="02010600030101010101" pitchFamily="2" charset="-122"/>
                  </a:rPr>
                  <a:t>(3.7)</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根据式</a:t>
                </a:r>
                <a:r>
                  <a:rPr lang="en-US" altLang="zh-CN" sz="1400" dirty="0">
                    <a:solidFill>
                      <a:srgbClr val="000000"/>
                    </a:solidFill>
                    <a:latin typeface="+mn-ea"/>
                    <a:cs typeface="宋体" panose="02010600030101010101" pitchFamily="2" charset="-122"/>
                  </a:rPr>
                  <a:t>(3.5)</a:t>
                </a:r>
                <a:r>
                  <a:rPr lang="zh-CN" altLang="zh-CN" sz="1400" dirty="0">
                    <a:solidFill>
                      <a:srgbClr val="000000"/>
                    </a:solidFill>
                    <a:latin typeface="+mn-ea"/>
                    <a:cs typeface="宋体" panose="02010600030101010101" pitchFamily="2" charset="-122"/>
                  </a:rPr>
                  <a:t>，有</a:t>
                </a:r>
              </a:p>
              <a:p>
                <a:pPr>
                  <a:lnSpc>
                    <a:spcPct val="150000"/>
                  </a:lnSpc>
                  <a:spcAft>
                    <a:spcPts val="0"/>
                  </a:spcAft>
                </a:pPr>
                <a14:m>
                  <m:oMath xmlns:m="http://schemas.openxmlformats.org/officeDocument/2006/math">
                    <m:r>
                      <m:rPr>
                        <m:sty m:val="p"/>
                      </m:rPr>
                      <a:rPr lang="en-US" altLang="zh-CN" sz="1400"/>
                      <m:t>p</m:t>
                    </m:r>
                    <m:r>
                      <a:rPr lang="en-US" altLang="zh-CN" sz="1400"/>
                      <m:t>(</m:t>
                    </m:r>
                    <m:r>
                      <m:rPr>
                        <m:sty m:val="p"/>
                      </m:rPr>
                      <a:rPr lang="en-US" altLang="zh-CN" sz="1400"/>
                      <m:t>t</m:t>
                    </m:r>
                    <m:r>
                      <a:rPr lang="en-US" altLang="zh-CN" sz="1400"/>
                      <m:t>,</m:t>
                    </m:r>
                    <m:r>
                      <m:rPr>
                        <m:sty m:val="p"/>
                      </m:rPr>
                      <a:rPr lang="en-US" altLang="zh-CN" sz="1400"/>
                      <m:t>s</m:t>
                    </m:r>
                    <m:r>
                      <a:rPr lang="en-US" altLang="zh-CN" sz="1400"/>
                      <m:t>)≤</m:t>
                    </m:r>
                    <m:nary>
                      <m:naryPr>
                        <m:chr m:val="∑"/>
                        <m:limLoc m:val="subSup"/>
                        <m:supHide m:val="on"/>
                        <m:ctrlPr>
                          <a:rPr lang="zh-CN" altLang="zh-CN" sz="1400" i="1"/>
                        </m:ctrlPr>
                      </m:naryPr>
                      <m:sub>
                        <m:r>
                          <a:rPr lang="en-US" altLang="zh-CN" sz="1400" i="1"/>
                          <m:t>𝑀𝐵</m:t>
                        </m:r>
                      </m:sub>
                      <m:sup/>
                      <m:e>
                        <m:r>
                          <a:rPr lang="en-US" altLang="zh-CN" sz="1400" i="1"/>
                          <m:t>𝑝</m:t>
                        </m:r>
                        <m:r>
                          <a:rPr lang="en-US" altLang="zh-CN" sz="1400" i="1"/>
                          <m:t>(</m:t>
                        </m:r>
                        <m:r>
                          <a:rPr lang="en-US" altLang="zh-CN" sz="1400" i="1"/>
                          <m:t>𝑡</m:t>
                        </m:r>
                        <m:r>
                          <a:rPr lang="en-US" altLang="zh-CN" sz="1400" i="1"/>
                          <m:t>,</m:t>
                        </m:r>
                        <m:r>
                          <a:rPr lang="en-US" altLang="zh-CN" sz="1400" i="1"/>
                          <m:t>𝑀𝐵</m:t>
                        </m:r>
                        <m:r>
                          <a:rPr lang="en-US" altLang="zh-CN" sz="1400" i="1"/>
                          <m:t>)</m:t>
                        </m:r>
                        <m:f>
                          <m:fPr>
                            <m:ctrlPr>
                              <a:rPr lang="zh-CN" altLang="zh-CN" sz="1400" i="1"/>
                            </m:ctrlPr>
                          </m:fPr>
                          <m:num>
                            <m:d>
                              <m:dPr>
                                <m:begChr m:val="|"/>
                                <m:endChr m:val="|"/>
                                <m:ctrlPr>
                                  <a:rPr lang="zh-CN" altLang="zh-CN" sz="1400" i="1"/>
                                </m:ctrlPr>
                              </m:dPr>
                              <m:e>
                                <m:r>
                                  <a:rPr lang="en-US" altLang="zh-CN" sz="1400" i="1"/>
                                  <m:t>𝑀𝐵</m:t>
                                </m:r>
                                <m:r>
                                  <a:rPr lang="en-US" altLang="zh-CN" sz="1400" i="1"/>
                                  <m:t>(</m:t>
                                </m:r>
                                <m:r>
                                  <a:rPr lang="en-US" altLang="zh-CN" sz="1400" i="1"/>
                                  <m:t>𝑠</m:t>
                                </m:r>
                                <m:r>
                                  <a:rPr lang="en-US" altLang="zh-CN" sz="1400" i="1"/>
                                  <m:t>′)</m:t>
                                </m:r>
                              </m:e>
                            </m:d>
                          </m:num>
                          <m:den>
                            <m:d>
                              <m:dPr>
                                <m:begChr m:val="|"/>
                                <m:endChr m:val="|"/>
                                <m:ctrlPr>
                                  <a:rPr lang="zh-CN" altLang="zh-CN" sz="1400" i="1"/>
                                </m:ctrlPr>
                              </m:dPr>
                              <m:e>
                                <m:r>
                                  <a:rPr lang="en-US" altLang="zh-CN" sz="1400" i="1"/>
                                  <m:t>𝑀𝐵</m:t>
                                </m:r>
                              </m:e>
                            </m:d>
                          </m:den>
                        </m:f>
                      </m:e>
                    </m:nary>
                  </m:oMath>
                </a14:m>
                <a:r>
                  <a:rPr lang="en-US" altLang="zh-CN" sz="1400" dirty="0"/>
                  <a:t> </a:t>
                </a:r>
                <a:r>
                  <a:rPr lang="en-US" altLang="zh-CN" sz="1400" dirty="0">
                    <a:solidFill>
                      <a:srgbClr val="000000"/>
                    </a:solidFill>
                    <a:latin typeface="+mn-ea"/>
                    <a:cs typeface="宋体" panose="02010600030101010101" pitchFamily="2" charset="-122"/>
                  </a:rPr>
                  <a:t>(3.8</a:t>
                </a:r>
                <a:r>
                  <a:rPr lang="en-US" altLang="zh-CN" sz="1400" dirty="0" smtClean="0">
                    <a:solidFill>
                      <a:srgbClr val="000000"/>
                    </a:solidFill>
                    <a:latin typeface="+mn-ea"/>
                    <a:cs typeface="宋体" panose="02010600030101010101" pitchFamily="2" charset="-122"/>
                  </a:rPr>
                  <a:t>)</a:t>
                </a:r>
                <a:endParaRPr lang="zh-CN" altLang="zh-CN" sz="1400" dirty="0">
                  <a:solidFill>
                    <a:srgbClr val="000000"/>
                  </a:solidFill>
                  <a:latin typeface="+mn-ea"/>
                  <a:cs typeface="宋体" panose="02010600030101010101" pitchFamily="2" charset="-122"/>
                </a:endParaRPr>
              </a:p>
            </p:txBody>
          </p:sp>
        </mc:Choice>
        <mc:Fallback>
          <p:sp>
            <p:nvSpPr>
              <p:cNvPr id="5" name="矩形 4"/>
              <p:cNvSpPr>
                <a:spLocks noRot="1" noChangeAspect="1" noMove="1" noResize="1" noEditPoints="1" noAdjustHandles="1" noChangeArrowheads="1" noChangeShapeType="1" noTextEdit="1"/>
              </p:cNvSpPr>
              <p:nvPr/>
            </p:nvSpPr>
            <p:spPr>
              <a:xfrm>
                <a:off x="669924" y="2527224"/>
                <a:ext cx="11229976" cy="3858300"/>
              </a:xfrm>
              <a:prstGeom prst="rect">
                <a:avLst/>
              </a:prstGeom>
              <a:blipFill rotWithShape="0">
                <a:blip r:embed="rId2"/>
                <a:stretch>
                  <a:fillRect l="-163" b="-55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669924" y="1118225"/>
                <a:ext cx="10506076" cy="1415387"/>
              </a:xfrm>
              <a:prstGeom prst="rect">
                <a:avLst/>
              </a:prstGeom>
            </p:spPr>
            <p:txBody>
              <a:bodyPr wrap="square">
                <a:spAutoFit/>
              </a:bodyPr>
              <a:lstStyle/>
              <a:p>
                <a:pPr>
                  <a:lnSpc>
                    <a:spcPct val="150000"/>
                  </a:lnSpc>
                  <a:spcAft>
                    <a:spcPts val="0"/>
                  </a:spcAft>
                </a:pPr>
                <a:r>
                  <a:rPr lang="zh-CN" altLang="zh-CN" sz="1600" dirty="0">
                    <a:solidFill>
                      <a:srgbClr val="000000"/>
                    </a:solidFill>
                    <a:latin typeface="+mn-ea"/>
                    <a:cs typeface="宋体" panose="02010600030101010101" pitchFamily="2" charset="-122"/>
                  </a:rPr>
                  <a:t>定理</a:t>
                </a:r>
                <a:r>
                  <a:rPr lang="en-US" altLang="zh-CN" sz="1600" dirty="0">
                    <a:solidFill>
                      <a:srgbClr val="000000"/>
                    </a:solidFill>
                    <a:latin typeface="+mn-ea"/>
                    <a:cs typeface="宋体" panose="02010600030101010101" pitchFamily="2" charset="-122"/>
                  </a:rPr>
                  <a:t>3.2</a:t>
                </a:r>
                <a:r>
                  <a:rPr lang="zh-CN" altLang="zh-CN" sz="1600" dirty="0">
                    <a:solidFill>
                      <a:srgbClr val="000000"/>
                    </a:solidFill>
                    <a:latin typeface="+mn-ea"/>
                    <a:cs typeface="宋体" panose="02010600030101010101" pitchFamily="2" charset="-122"/>
                  </a:rPr>
                  <a:t>：在一个使用交叉桶泛化算法进行匿名的数据表中，对于任意个体</a:t>
                </a:r>
                <a:r>
                  <a:rPr lang="en-US" altLang="zh-CN" sz="1600" dirty="0">
                    <a:solidFill>
                      <a:srgbClr val="000000"/>
                    </a:solidFill>
                    <a:latin typeface="+mn-ea"/>
                    <a:cs typeface="Cambria Math" panose="02040503050406030204" pitchFamily="18" charset="0"/>
                  </a:rPr>
                  <a:t>𝑡∈𝑇</a:t>
                </a:r>
                <a:r>
                  <a:rPr lang="zh-CN" altLang="zh-CN" sz="1600" dirty="0">
                    <a:solidFill>
                      <a:srgbClr val="000000"/>
                    </a:solidFill>
                    <a:latin typeface="+mn-ea"/>
                    <a:cs typeface="宋体" panose="02010600030101010101" pitchFamily="2" charset="-122"/>
                  </a:rPr>
                  <a:t>，其敏感属性值</a:t>
                </a:r>
                <a:r>
                  <a:rPr lang="en-US" altLang="zh-CN" sz="1600" i="1" dirty="0">
                    <a:solidFill>
                      <a:srgbClr val="000000"/>
                    </a:solidFill>
                    <a:latin typeface="+mn-ea"/>
                    <a:cs typeface="Times New Roman" panose="02020603050405020304" pitchFamily="18" charset="0"/>
                  </a:rPr>
                  <a:t>s </a:t>
                </a:r>
                <a:r>
                  <a:rPr lang="zh-CN" altLang="zh-CN" sz="1600" dirty="0">
                    <a:solidFill>
                      <a:srgbClr val="000000"/>
                    </a:solidFill>
                    <a:latin typeface="+mn-ea"/>
                    <a:cs typeface="宋体" panose="02010600030101010101" pitchFamily="2" charset="-122"/>
                  </a:rPr>
                  <a:t>暴露</a:t>
                </a:r>
                <a:r>
                  <a:rPr lang="zh-CN" altLang="zh-CN" sz="1600" dirty="0">
                    <a:solidFill>
                      <a:srgbClr val="000000"/>
                    </a:solidFill>
                    <a:latin typeface="+mn-ea"/>
                    <a:cs typeface="宋体" panose="02010600030101010101" pitchFamily="2" charset="-122"/>
                  </a:rPr>
                  <a:t>的概率满足：</a:t>
                </a:r>
              </a:p>
              <a:p>
                <a:pPr algn="ctr">
                  <a:lnSpc>
                    <a:spcPct val="150000"/>
                  </a:lnSpc>
                  <a:spcAft>
                    <a:spcPts val="0"/>
                  </a:spcAft>
                </a:pPr>
                <a14:m>
                  <m:oMath xmlns:m="http://schemas.openxmlformats.org/officeDocument/2006/math">
                    <m:r>
                      <m:rPr>
                        <m:sty m:val="p"/>
                      </m:rPr>
                      <a:rPr lang="en-US" altLang="zh-CN" sz="1600">
                        <a:latin typeface="Cambria Math" panose="02040503050406030204" pitchFamily="18" charset="0"/>
                      </a:rPr>
                      <m:t>p</m:t>
                    </m:r>
                    <m:r>
                      <a:rPr lang="en-US" altLang="zh-CN" sz="1600">
                        <a:latin typeface="Cambria Math" panose="02040503050406030204" pitchFamily="18" charset="0"/>
                      </a:rPr>
                      <m:t>(</m:t>
                    </m:r>
                    <m:r>
                      <m:rPr>
                        <m:sty m:val="p"/>
                      </m:rPr>
                      <a:rPr lang="en-US" altLang="zh-CN" sz="1600">
                        <a:latin typeface="Cambria Math" panose="02040503050406030204" pitchFamily="18" charset="0"/>
                      </a:rPr>
                      <m:t>t</m:t>
                    </m:r>
                    <m:r>
                      <a:rPr lang="en-US" altLang="zh-CN" sz="1600">
                        <a:latin typeface="Cambria Math" panose="02040503050406030204" pitchFamily="18" charset="0"/>
                      </a:rPr>
                      <m:t>,</m:t>
                    </m:r>
                    <m:r>
                      <m:rPr>
                        <m:sty m:val="p"/>
                      </m:rPr>
                      <a:rPr lang="en-US" altLang="zh-CN" sz="1600">
                        <a:latin typeface="Cambria Math" panose="02040503050406030204" pitchFamily="18" charset="0"/>
                      </a:rPr>
                      <m:t>s</m:t>
                    </m:r>
                    <m:r>
                      <a:rPr lang="en-US" altLang="zh-CN" sz="1600">
                        <a:latin typeface="Cambria Math" panose="02040503050406030204" pitchFamily="18" charset="0"/>
                      </a:rPr>
                      <m:t>)=</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panose="02040503050406030204" pitchFamily="18" charset="0"/>
                          </a:rPr>
                          <m:t>𝑀𝐵</m:t>
                        </m:r>
                      </m:sub>
                      <m:sup/>
                      <m:e>
                        <m:r>
                          <a:rPr lang="en-US" altLang="zh-CN" sz="1600" i="1">
                            <a:latin typeface="Cambria Math" panose="02040503050406030204" pitchFamily="18" charset="0"/>
                          </a:rPr>
                          <m:t>𝑝</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𝑀𝐵</m:t>
                        </m:r>
                        <m:r>
                          <a:rPr lang="en-US" altLang="zh-CN" sz="1600" i="1">
                            <a:latin typeface="Cambria Math" panose="02040503050406030204" pitchFamily="18" charset="0"/>
                          </a:rPr>
                          <m:t>)</m:t>
                        </m:r>
                      </m:e>
                    </m:nary>
                    <m:f>
                      <m:fPr>
                        <m:ctrlPr>
                          <a:rPr lang="zh-CN" altLang="zh-CN" sz="1600" i="1">
                            <a:latin typeface="Cambria Math" panose="02040503050406030204" pitchFamily="18" charset="0"/>
                          </a:rPr>
                        </m:ctrlPr>
                      </m:fPr>
                      <m:num>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𝑀𝐵</m:t>
                            </m:r>
                            <m:r>
                              <a:rPr lang="en-US" altLang="zh-CN" sz="1600" i="1">
                                <a:latin typeface="Cambria Math" panose="02040503050406030204" pitchFamily="18" charset="0"/>
                              </a:rPr>
                              <m:t>(</m:t>
                            </m:r>
                            <m:r>
                              <a:rPr lang="en-US" altLang="zh-CN" sz="1600" i="1">
                                <a:latin typeface="Cambria Math" panose="02040503050406030204" pitchFamily="18" charset="0"/>
                              </a:rPr>
                              <m:t>𝑆</m:t>
                            </m:r>
                            <m:r>
                              <a:rPr lang="en-US" altLang="zh-CN" sz="1600" i="1">
                                <a:latin typeface="Cambria Math" panose="02040503050406030204" pitchFamily="18" charset="0"/>
                              </a:rPr>
                              <m:t>′)</m:t>
                            </m:r>
                          </m:e>
                        </m:d>
                      </m:num>
                      <m:den>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𝑀𝐵</m:t>
                            </m:r>
                          </m:e>
                        </m:d>
                      </m:den>
                    </m:f>
                  </m:oMath>
                </a14:m>
                <a:r>
                  <a:rPr lang="en-US" altLang="zh-CN" sz="1600" dirty="0">
                    <a:solidFill>
                      <a:srgbClr val="000000"/>
                    </a:solidFill>
                    <a:latin typeface="+mn-ea"/>
                    <a:cs typeface="Cambria Math" panose="02040503050406030204" pitchFamily="18" charset="0"/>
                  </a:rPr>
                  <a:t> </a:t>
                </a:r>
                <a:r>
                  <a:rPr lang="en-US" altLang="zh-CN" sz="1600" dirty="0">
                    <a:solidFill>
                      <a:srgbClr val="000000"/>
                    </a:solidFill>
                    <a:latin typeface="+mn-ea"/>
                    <a:cs typeface="宋体" panose="02010600030101010101" pitchFamily="2" charset="-122"/>
                  </a:rPr>
                  <a:t>(</a:t>
                </a:r>
                <a:r>
                  <a:rPr lang="en-US" altLang="zh-CN" sz="1600" dirty="0">
                    <a:solidFill>
                      <a:srgbClr val="000000"/>
                    </a:solidFill>
                    <a:latin typeface="+mn-ea"/>
                    <a:cs typeface="宋体" panose="02010600030101010101" pitchFamily="2" charset="-122"/>
                  </a:rPr>
                  <a:t>3.2)</a:t>
                </a:r>
                <a:endParaRPr lang="zh-CN" altLang="zh-CN" sz="1600" dirty="0">
                  <a:solidFill>
                    <a:srgbClr val="000000"/>
                  </a:solidFill>
                  <a:latin typeface="+mn-ea"/>
                  <a:cs typeface="宋体" panose="02010600030101010101" pitchFamily="2" charset="-122"/>
                </a:endParaRPr>
              </a:p>
              <a:p>
                <a:pPr>
                  <a:lnSpc>
                    <a:spcPct val="150000"/>
                  </a:lnSpc>
                  <a:spcAft>
                    <a:spcPts val="0"/>
                  </a:spcAft>
                </a:pPr>
                <a:r>
                  <a:rPr lang="zh-CN" altLang="zh-CN" sz="1600" dirty="0">
                    <a:solidFill>
                      <a:srgbClr val="000000"/>
                    </a:solidFill>
                    <a:latin typeface="+mn-ea"/>
                    <a:cs typeface="宋体" panose="02010600030101010101" pitchFamily="2" charset="-122"/>
                  </a:rPr>
                  <a:t>其中，</a:t>
                </a:r>
                <a:r>
                  <a:rPr lang="en-US" altLang="zh-CN" sz="1600" dirty="0">
                    <a:solidFill>
                      <a:srgbClr val="000000"/>
                    </a:solidFill>
                    <a:latin typeface="+mn-ea"/>
                    <a:cs typeface="Cambria Math" panose="02040503050406030204" pitchFamily="18" charset="0"/>
                  </a:rPr>
                  <a:t>|𝑀𝐵(𝑠′)|</a:t>
                </a:r>
                <a:r>
                  <a:rPr lang="zh-CN" altLang="zh-CN" sz="1600" dirty="0">
                    <a:solidFill>
                      <a:srgbClr val="000000"/>
                    </a:solidFill>
                    <a:latin typeface="+mn-ea"/>
                    <a:cs typeface="宋体" panose="02010600030101010101" pitchFamily="2" charset="-122"/>
                  </a:rPr>
                  <a:t>为在匹配桶</a:t>
                </a:r>
                <a:r>
                  <a:rPr lang="en-US" altLang="zh-CN" sz="1600" dirty="0">
                    <a:solidFill>
                      <a:srgbClr val="000000"/>
                    </a:solidFill>
                    <a:latin typeface="+mn-ea"/>
                    <a:cs typeface="Times New Roman" panose="02020603050405020304" pitchFamily="18" charset="0"/>
                  </a:rPr>
                  <a:t>MB </a:t>
                </a:r>
                <a:r>
                  <a:rPr lang="zh-CN" altLang="zh-CN" sz="1600" dirty="0">
                    <a:solidFill>
                      <a:srgbClr val="000000"/>
                    </a:solidFill>
                    <a:latin typeface="+mn-ea"/>
                    <a:cs typeface="宋体" panose="02010600030101010101" pitchFamily="2" charset="-122"/>
                  </a:rPr>
                  <a:t>中</a:t>
                </a:r>
                <a:r>
                  <a:rPr lang="zh-CN" altLang="zh-CN" sz="1600" dirty="0">
                    <a:solidFill>
                      <a:srgbClr val="000000"/>
                    </a:solidFill>
                    <a:latin typeface="+mn-ea"/>
                    <a:cs typeface="宋体" panose="02010600030101010101" pitchFamily="2" charset="-122"/>
                  </a:rPr>
                  <a:t>出现次数最多的敏感</a:t>
                </a:r>
                <a:r>
                  <a:rPr lang="zh-CN" altLang="zh-CN" sz="1600" dirty="0">
                    <a:solidFill>
                      <a:srgbClr val="000000"/>
                    </a:solidFill>
                    <a:latin typeface="+mn-ea"/>
                    <a:cs typeface="宋体" panose="02010600030101010101" pitchFamily="2" charset="-122"/>
                  </a:rPr>
                  <a:t>值</a:t>
                </a:r>
                <a:r>
                  <a:rPr lang="en-US" altLang="zh-CN" sz="1600" dirty="0">
                    <a:solidFill>
                      <a:srgbClr val="000000"/>
                    </a:solidFill>
                    <a:latin typeface="+mn-ea"/>
                    <a:cs typeface="Times New Roman" panose="02020603050405020304" pitchFamily="18" charset="0"/>
                  </a:rPr>
                  <a:t>s'</a:t>
                </a:r>
                <a:r>
                  <a:rPr lang="zh-CN" altLang="zh-CN" sz="1600" dirty="0">
                    <a:solidFill>
                      <a:srgbClr val="000000"/>
                    </a:solidFill>
                    <a:latin typeface="+mn-ea"/>
                    <a:cs typeface="宋体" panose="02010600030101010101" pitchFamily="2" charset="-122"/>
                  </a:rPr>
                  <a:t>的</a:t>
                </a:r>
                <a:r>
                  <a:rPr lang="zh-CN" altLang="zh-CN" sz="1600" dirty="0">
                    <a:solidFill>
                      <a:srgbClr val="000000"/>
                    </a:solidFill>
                    <a:latin typeface="+mn-ea"/>
                    <a:cs typeface="宋体" panose="02010600030101010101" pitchFamily="2" charset="-122"/>
                  </a:rPr>
                  <a:t>数量，并且</a:t>
                </a:r>
                <a:r>
                  <a:rPr lang="en-US" altLang="zh-CN" sz="1600" dirty="0">
                    <a:solidFill>
                      <a:srgbClr val="000000"/>
                    </a:solidFill>
                    <a:latin typeface="+mn-ea"/>
                    <a:cs typeface="Cambria Math" panose="02040503050406030204" pitchFamily="18" charset="0"/>
                  </a:rPr>
                  <a:t>|𝑀𝐵|</a:t>
                </a:r>
                <a:r>
                  <a:rPr lang="zh-CN" altLang="zh-CN" sz="1600" dirty="0">
                    <a:solidFill>
                      <a:srgbClr val="000000"/>
                    </a:solidFill>
                    <a:latin typeface="+mn-ea"/>
                    <a:cs typeface="宋体" panose="02010600030101010101" pitchFamily="2" charset="-122"/>
                  </a:rPr>
                  <a:t>为</a:t>
                </a:r>
                <a:r>
                  <a:rPr lang="en-US" altLang="zh-CN" sz="1600" dirty="0">
                    <a:solidFill>
                      <a:srgbClr val="000000"/>
                    </a:solidFill>
                    <a:latin typeface="+mn-ea"/>
                    <a:cs typeface="Times New Roman" panose="02020603050405020304" pitchFamily="18" charset="0"/>
                  </a:rPr>
                  <a:t>MB </a:t>
                </a:r>
                <a:r>
                  <a:rPr lang="zh-CN" altLang="zh-CN" sz="1600" dirty="0">
                    <a:solidFill>
                      <a:srgbClr val="000000"/>
                    </a:solidFill>
                    <a:latin typeface="+mn-ea"/>
                    <a:cs typeface="宋体" panose="02010600030101010101" pitchFamily="2" charset="-122"/>
                  </a:rPr>
                  <a:t>中</a:t>
                </a:r>
                <a:r>
                  <a:rPr lang="zh-CN" altLang="zh-CN" sz="1600" dirty="0">
                    <a:solidFill>
                      <a:srgbClr val="000000"/>
                    </a:solidFill>
                    <a:latin typeface="+mn-ea"/>
                    <a:cs typeface="宋体" panose="02010600030101010101" pitchFamily="2" charset="-122"/>
                  </a:rPr>
                  <a:t>包含个体的数量。</a:t>
                </a:r>
              </a:p>
            </p:txBody>
          </p:sp>
        </mc:Choice>
        <mc:Fallback>
          <p:sp>
            <p:nvSpPr>
              <p:cNvPr id="10" name="矩形 9"/>
              <p:cNvSpPr>
                <a:spLocks noRot="1" noChangeAspect="1" noMove="1" noResize="1" noEditPoints="1" noAdjustHandles="1" noChangeArrowheads="1" noChangeShapeType="1" noTextEdit="1"/>
              </p:cNvSpPr>
              <p:nvPr/>
            </p:nvSpPr>
            <p:spPr>
              <a:xfrm>
                <a:off x="669924" y="1118225"/>
                <a:ext cx="10506076" cy="1415387"/>
              </a:xfrm>
              <a:prstGeom prst="rect">
                <a:avLst/>
              </a:prstGeom>
              <a:blipFill rotWithShape="0">
                <a:blip r:embed="rId3"/>
                <a:stretch>
                  <a:fillRect l="-348" b="-51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4331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5AE612-AFCA-4119-B511-E0F73623DEED}"/>
              </a:ext>
            </a:extLst>
          </p:cNvPr>
          <p:cNvSpPr>
            <a:spLocks noGrp="1"/>
          </p:cNvSpPr>
          <p:nvPr>
            <p:ph type="title"/>
          </p:nvPr>
        </p:nvSpPr>
        <p:spPr/>
        <p:txBody>
          <a:bodyPr/>
          <a:lstStyle/>
          <a:p>
            <a:r>
              <a:rPr lang="en-US" altLang="zh-CN" dirty="0" smtClean="0"/>
              <a:t>3.1 </a:t>
            </a:r>
            <a:r>
              <a:rPr lang="zh-CN" altLang="en-US" dirty="0" smtClean="0"/>
              <a:t>隐私保护分析</a:t>
            </a:r>
            <a:endParaRPr lang="zh-CN" altLang="en-US" dirty="0"/>
          </a:p>
        </p:txBody>
      </p:sp>
      <p:sp>
        <p:nvSpPr>
          <p:cNvPr id="4" name="灯片编号占位符 3">
            <a:extLst>
              <a:ext uri="{FF2B5EF4-FFF2-40B4-BE49-F238E27FC236}">
                <a16:creationId xmlns:a16="http://schemas.microsoft.com/office/drawing/2014/main" xmlns="" id="{C6AD4C23-9E27-4A5A-8157-1B8CA7C09C5F}"/>
              </a:ext>
            </a:extLst>
          </p:cNvPr>
          <p:cNvSpPr>
            <a:spLocks noGrp="1"/>
          </p:cNvSpPr>
          <p:nvPr>
            <p:ph type="sldNum" sz="quarter" idx="4294967295"/>
          </p:nvPr>
        </p:nvSpPr>
        <p:spPr>
          <a:xfrm>
            <a:off x="8610599" y="6235700"/>
            <a:ext cx="2909888" cy="206381"/>
          </a:xfrm>
        </p:spPr>
        <p:txBody>
          <a:bodyPr/>
          <a:lstStyle/>
          <a:p>
            <a:fld id="{5DD3DB80-B894-403A-B48E-6FDC1A72010E}" type="slidenum">
              <a:rPr lang="zh-CN" altLang="en-US" smtClean="0"/>
              <a:pPr/>
              <a:t>21</a:t>
            </a:fld>
            <a:endParaRPr lang="zh-CN" altLang="en-US"/>
          </a:p>
        </p:txBody>
      </p:sp>
      <mc:AlternateContent xmlns:mc="http://schemas.openxmlformats.org/markup-compatibility/2006">
        <mc:Choice xmlns:a14="http://schemas.microsoft.com/office/drawing/2010/main" Requires="a14">
          <p:sp>
            <p:nvSpPr>
              <p:cNvPr id="3" name="矩形 2"/>
              <p:cNvSpPr/>
              <p:nvPr/>
            </p:nvSpPr>
            <p:spPr>
              <a:xfrm>
                <a:off x="669924" y="1093043"/>
                <a:ext cx="8562976" cy="1461747"/>
              </a:xfrm>
              <a:prstGeom prst="rect">
                <a:avLst/>
              </a:prstGeom>
            </p:spPr>
            <p:txBody>
              <a:bodyPr wrap="square">
                <a:spAutoFit/>
              </a:bodyPr>
              <a:lstStyle/>
              <a:p>
                <a:pPr>
                  <a:spcAft>
                    <a:spcPts val="0"/>
                  </a:spcAft>
                </a:pPr>
                <a:r>
                  <a:rPr lang="zh-CN" altLang="zh-CN" sz="1600" dirty="0">
                    <a:solidFill>
                      <a:srgbClr val="000000"/>
                    </a:solidFill>
                    <a:latin typeface="+mn-ea"/>
                    <a:cs typeface="宋体" panose="02010600030101010101" pitchFamily="2" charset="-122"/>
                  </a:rPr>
                  <a:t>推论</a:t>
                </a:r>
                <a:r>
                  <a:rPr lang="en-US" altLang="zh-CN" sz="1600" dirty="0">
                    <a:solidFill>
                      <a:srgbClr val="000000"/>
                    </a:solidFill>
                    <a:latin typeface="+mn-ea"/>
                    <a:cs typeface="宋体" panose="02010600030101010101" pitchFamily="2" charset="-122"/>
                  </a:rPr>
                  <a:t>3.2</a:t>
                </a:r>
                <a:r>
                  <a:rPr lang="zh-CN" altLang="zh-CN" sz="1600" dirty="0">
                    <a:solidFill>
                      <a:srgbClr val="000000"/>
                    </a:solidFill>
                    <a:latin typeface="+mn-ea"/>
                    <a:cs typeface="宋体" panose="02010600030101010101" pitchFamily="2" charset="-122"/>
                  </a:rPr>
                  <a:t>：对于使用交叉桶泛化算法进行匿名的数据表，如果匿名数据表遵循</a:t>
                </a:r>
                <a:r>
                  <a:rPr lang="en-US" altLang="zh-CN" sz="1600" i="1" dirty="0">
                    <a:solidFill>
                      <a:srgbClr val="000000"/>
                    </a:solidFill>
                    <a:latin typeface="+mn-ea"/>
                    <a:cs typeface="宋体" panose="02010600030101010101" pitchFamily="2" charset="-122"/>
                  </a:rPr>
                  <a:t>l</a:t>
                </a:r>
                <a:r>
                  <a:rPr lang="en-US" altLang="zh-CN" sz="1600" dirty="0">
                    <a:solidFill>
                      <a:srgbClr val="000000"/>
                    </a:solidFill>
                    <a:latin typeface="+mn-ea"/>
                    <a:cs typeface="宋体" panose="02010600030101010101" pitchFamily="2" charset="-122"/>
                  </a:rPr>
                  <a:t>-diversity</a:t>
                </a:r>
                <a:r>
                  <a:rPr lang="zh-CN" altLang="zh-CN" sz="1600" dirty="0">
                    <a:solidFill>
                      <a:srgbClr val="000000"/>
                    </a:solidFill>
                    <a:latin typeface="+mn-ea"/>
                    <a:cs typeface="宋体" panose="02010600030101010101" pitchFamily="2" charset="-122"/>
                  </a:rPr>
                  <a:t>匿名原则，则对数据表中的所有个体需要满足如下条件</a:t>
                </a:r>
                <a:r>
                  <a:rPr lang="zh-CN" altLang="zh-CN" sz="1600" dirty="0" smtClean="0">
                    <a:solidFill>
                      <a:srgbClr val="000000"/>
                    </a:solidFill>
                    <a:latin typeface="+mn-ea"/>
                    <a:cs typeface="宋体" panose="02010600030101010101" pitchFamily="2" charset="-122"/>
                  </a:rPr>
                  <a:t>：</a:t>
                </a:r>
                <a:endParaRPr lang="en-US" altLang="zh-CN" sz="1600" dirty="0" smtClean="0">
                  <a:solidFill>
                    <a:srgbClr val="000000"/>
                  </a:solidFill>
                  <a:latin typeface="+mn-ea"/>
                  <a:cs typeface="宋体" panose="02010600030101010101" pitchFamily="2" charset="-122"/>
                </a:endParaRPr>
              </a:p>
              <a:p>
                <a:pPr>
                  <a:spcAft>
                    <a:spcPts val="0"/>
                  </a:spcAft>
                </a:pPr>
                <a:r>
                  <a:rPr lang="zh-CN" altLang="zh-CN" sz="1600" dirty="0" smtClean="0">
                    <a:solidFill>
                      <a:srgbClr val="000000"/>
                    </a:solidFill>
                    <a:latin typeface="+mn-ea"/>
                    <a:cs typeface="宋体" panose="02010600030101010101" pitchFamily="2" charset="-122"/>
                  </a:rPr>
                  <a:t>（</a:t>
                </a:r>
                <a:r>
                  <a:rPr lang="en-US" altLang="zh-CN" sz="1600" dirty="0">
                    <a:solidFill>
                      <a:srgbClr val="000000"/>
                    </a:solidFill>
                    <a:latin typeface="+mn-ea"/>
                    <a:cs typeface="宋体" panose="02010600030101010101" pitchFamily="2" charset="-122"/>
                  </a:rPr>
                  <a:t>1</a:t>
                </a:r>
                <a:r>
                  <a:rPr lang="zh-CN" altLang="zh-CN" sz="1600" dirty="0">
                    <a:solidFill>
                      <a:srgbClr val="000000"/>
                    </a:solidFill>
                    <a:latin typeface="+mn-ea"/>
                    <a:cs typeface="宋体" panose="02010600030101010101" pitchFamily="2" charset="-122"/>
                  </a:rPr>
                  <a:t>）在其</a:t>
                </a:r>
                <a:r>
                  <a:rPr lang="zh-CN" altLang="zh-CN" sz="1600" dirty="0">
                    <a:solidFill>
                      <a:srgbClr val="FF0000"/>
                    </a:solidFill>
                    <a:latin typeface="+mn-ea"/>
                    <a:cs typeface="宋体" panose="02010600030101010101" pitchFamily="2" charset="-122"/>
                  </a:rPr>
                  <a:t>所有</a:t>
                </a:r>
                <a:r>
                  <a:rPr lang="zh-CN" altLang="zh-CN" sz="1600" dirty="0">
                    <a:solidFill>
                      <a:srgbClr val="000000"/>
                    </a:solidFill>
                    <a:latin typeface="+mn-ea"/>
                    <a:cs typeface="宋体" panose="02010600030101010101" pitchFamily="2" charset="-122"/>
                  </a:rPr>
                  <a:t>匹配桶中，</a:t>
                </a:r>
                <a:r>
                  <a:rPr lang="zh-CN" altLang="zh-CN" sz="1600" dirty="0">
                    <a:solidFill>
                      <a:srgbClr val="000000"/>
                    </a:solidFill>
                    <a:highlight>
                      <a:srgbClr val="FFFF00"/>
                    </a:highlight>
                    <a:latin typeface="+mn-ea"/>
                    <a:cs typeface="宋体" panose="02010600030101010101" pitchFamily="2" charset="-122"/>
                  </a:rPr>
                  <a:t>每个敏感值仅出现一次</a:t>
                </a:r>
                <a:r>
                  <a:rPr lang="zh-CN" altLang="zh-CN" sz="1600" dirty="0" smtClean="0">
                    <a:solidFill>
                      <a:srgbClr val="000000"/>
                    </a:solidFill>
                    <a:latin typeface="+mn-ea"/>
                    <a:cs typeface="宋体" panose="02010600030101010101" pitchFamily="2" charset="-122"/>
                  </a:rPr>
                  <a:t>；</a:t>
                </a:r>
                <a:endParaRPr lang="en-US" altLang="zh-CN" sz="1600" dirty="0" smtClean="0">
                  <a:solidFill>
                    <a:srgbClr val="000000"/>
                  </a:solidFill>
                  <a:latin typeface="+mn-ea"/>
                  <a:cs typeface="宋体" panose="02010600030101010101" pitchFamily="2" charset="-122"/>
                </a:endParaRPr>
              </a:p>
              <a:p>
                <a:pPr>
                  <a:spcAft>
                    <a:spcPts val="0"/>
                  </a:spcAft>
                </a:pPr>
                <a:r>
                  <a:rPr lang="zh-CN" altLang="zh-CN" sz="1600" dirty="0" smtClean="0">
                    <a:solidFill>
                      <a:srgbClr val="000000"/>
                    </a:solidFill>
                    <a:latin typeface="+mn-ea"/>
                    <a:cs typeface="宋体" panose="02010600030101010101" pitchFamily="2" charset="-122"/>
                  </a:rPr>
                  <a:t>（</a:t>
                </a:r>
                <a:r>
                  <a:rPr lang="en-US" altLang="zh-CN" sz="1600" dirty="0">
                    <a:solidFill>
                      <a:srgbClr val="000000"/>
                    </a:solidFill>
                    <a:latin typeface="+mn-ea"/>
                    <a:cs typeface="宋体" panose="02010600030101010101" pitchFamily="2" charset="-122"/>
                  </a:rPr>
                  <a:t>2</a:t>
                </a:r>
                <a:r>
                  <a:rPr lang="zh-CN" altLang="zh-CN" sz="1600" dirty="0">
                    <a:solidFill>
                      <a:srgbClr val="000000"/>
                    </a:solidFill>
                    <a:latin typeface="+mn-ea"/>
                    <a:cs typeface="宋体" panose="02010600030101010101" pitchFamily="2" charset="-122"/>
                  </a:rPr>
                  <a:t>）对于</a:t>
                </a:r>
                <a:r>
                  <a:rPr lang="zh-CN" altLang="zh-CN" sz="1600" dirty="0">
                    <a:solidFill>
                      <a:srgbClr val="000000"/>
                    </a:solidFill>
                    <a:highlight>
                      <a:srgbClr val="FFFF00"/>
                    </a:highlight>
                    <a:latin typeface="+mn-ea"/>
                    <a:cs typeface="宋体" panose="02010600030101010101" pitchFamily="2" charset="-122"/>
                  </a:rPr>
                  <a:t>包含了目标个体的敏感值</a:t>
                </a:r>
                <a:r>
                  <a:rPr lang="zh-CN" altLang="zh-CN" sz="1600" dirty="0">
                    <a:solidFill>
                      <a:srgbClr val="000000"/>
                    </a:solidFill>
                    <a:latin typeface="+mn-ea"/>
                    <a:cs typeface="宋体" panose="02010600030101010101" pitchFamily="2" charset="-122"/>
                  </a:rPr>
                  <a:t>的匹配桶，需要</a:t>
                </a:r>
                <a:r>
                  <a:rPr lang="zh-CN" altLang="zh-CN" sz="1600" dirty="0" smtClean="0">
                    <a:solidFill>
                      <a:srgbClr val="000000"/>
                    </a:solidFill>
                    <a:latin typeface="+mn-ea"/>
                    <a:cs typeface="宋体" panose="02010600030101010101" pitchFamily="2" charset="-122"/>
                  </a:rPr>
                  <a:t>满足</a:t>
                </a:r>
                <a:r>
                  <a:rPr lang="zh-CN" altLang="en-US" sz="1600" dirty="0" smtClean="0">
                    <a:solidFill>
                      <a:srgbClr val="000000"/>
                    </a:solidFill>
                    <a:latin typeface="+mn-ea"/>
                    <a:cs typeface="宋体" panose="02010600030101010101" pitchFamily="2" charset="-122"/>
                  </a:rPr>
                  <a:t>：</a:t>
                </a:r>
                <a:endParaRPr lang="zh-CN" altLang="zh-CN" sz="1600" dirty="0">
                  <a:solidFill>
                    <a:srgbClr val="000000"/>
                  </a:solidFill>
                  <a:latin typeface="+mn-ea"/>
                  <a:cs typeface="宋体" panose="02010600030101010101" pitchFamily="2" charset="-122"/>
                </a:endParaRPr>
              </a:p>
              <a:p>
                <a:pPr algn="ctr">
                  <a:spcAft>
                    <a:spcPts val="0"/>
                  </a:spcAft>
                </a:pPr>
                <a14:m>
                  <m:oMath xmlns:m="http://schemas.openxmlformats.org/officeDocument/2006/math">
                    <m:f>
                      <m:fPr>
                        <m:ctrlPr>
                          <a:rPr lang="zh-CN" altLang="zh-CN" sz="1600" i="1"/>
                        </m:ctrlPr>
                      </m:fPr>
                      <m:num>
                        <m:r>
                          <a:rPr lang="en-US" altLang="zh-CN" sz="1600" i="1"/>
                          <m:t>𝑝</m:t>
                        </m:r>
                        <m:r>
                          <a:rPr lang="en-US" altLang="zh-CN" sz="1600" i="1"/>
                          <m:t>(</m:t>
                        </m:r>
                        <m:r>
                          <a:rPr lang="en-US" altLang="zh-CN" sz="1600" i="1"/>
                          <m:t>𝑡</m:t>
                        </m:r>
                        <m:r>
                          <a:rPr lang="en-US" altLang="zh-CN" sz="1600" i="1"/>
                          <m:t>,</m:t>
                        </m:r>
                        <m:r>
                          <a:rPr lang="en-US" altLang="zh-CN" sz="1600" i="1"/>
                          <m:t>𝑀𝐵</m:t>
                        </m:r>
                        <m:r>
                          <a:rPr lang="en-US" altLang="zh-CN" sz="1600" i="1"/>
                          <m:t>)</m:t>
                        </m:r>
                      </m:num>
                      <m:den>
                        <m:d>
                          <m:dPr>
                            <m:begChr m:val="|"/>
                            <m:endChr m:val="|"/>
                            <m:ctrlPr>
                              <a:rPr lang="zh-CN" altLang="zh-CN" sz="1600" i="1"/>
                            </m:ctrlPr>
                          </m:dPr>
                          <m:e>
                            <m:r>
                              <a:rPr lang="en-US" altLang="zh-CN" sz="1600" i="1"/>
                              <m:t>𝑀𝐵</m:t>
                            </m:r>
                          </m:e>
                        </m:d>
                      </m:den>
                    </m:f>
                    <m:r>
                      <a:rPr lang="en-US" altLang="zh-CN" sz="1600" i="1"/>
                      <m:t>≤</m:t>
                    </m:r>
                    <m:f>
                      <m:fPr>
                        <m:ctrlPr>
                          <a:rPr lang="zh-CN" altLang="zh-CN" sz="1600" i="1"/>
                        </m:ctrlPr>
                      </m:fPr>
                      <m:num>
                        <m:r>
                          <a:rPr lang="en-US" altLang="zh-CN" sz="1600" i="1"/>
                          <m:t>1</m:t>
                        </m:r>
                      </m:num>
                      <m:den>
                        <m:r>
                          <a:rPr lang="en-US" altLang="zh-CN" sz="1600" i="1"/>
                          <m:t>𝑙</m:t>
                        </m:r>
                      </m:den>
                    </m:f>
                  </m:oMath>
                </a14:m>
                <a:r>
                  <a:rPr lang="en-US" altLang="zh-CN" sz="1600" dirty="0" smtClean="0">
                    <a:solidFill>
                      <a:srgbClr val="000000"/>
                    </a:solidFill>
                    <a:latin typeface="+mn-ea"/>
                    <a:cs typeface="宋体" panose="02010600030101010101" pitchFamily="2" charset="-122"/>
                  </a:rPr>
                  <a:t>    (</a:t>
                </a:r>
                <a:r>
                  <a:rPr lang="en-US" altLang="zh-CN" sz="1600" dirty="0">
                    <a:solidFill>
                      <a:srgbClr val="000000"/>
                    </a:solidFill>
                    <a:latin typeface="+mn-ea"/>
                    <a:cs typeface="宋体" panose="02010600030101010101" pitchFamily="2" charset="-122"/>
                  </a:rPr>
                  <a:t>3.9</a:t>
                </a:r>
                <a:r>
                  <a:rPr lang="en-US" altLang="zh-CN" sz="1600" dirty="0" smtClean="0">
                    <a:solidFill>
                      <a:srgbClr val="000000"/>
                    </a:solidFill>
                    <a:latin typeface="+mn-ea"/>
                    <a:cs typeface="宋体" panose="02010600030101010101" pitchFamily="2" charset="-122"/>
                  </a:rPr>
                  <a:t>)</a:t>
                </a:r>
                <a:endParaRPr lang="zh-CN" altLang="zh-CN" sz="1600" dirty="0">
                  <a:solidFill>
                    <a:srgbClr val="000000"/>
                  </a:solidFill>
                  <a:latin typeface="+mn-ea"/>
                  <a:cs typeface="宋体" panose="02010600030101010101" pitchFamily="2" charset="-122"/>
                </a:endParaRPr>
              </a:p>
            </p:txBody>
          </p:sp>
        </mc:Choice>
        <mc:Fallback>
          <p:sp>
            <p:nvSpPr>
              <p:cNvPr id="3" name="矩形 2"/>
              <p:cNvSpPr>
                <a:spLocks noRot="1" noChangeAspect="1" noMove="1" noResize="1" noEditPoints="1" noAdjustHandles="1" noChangeArrowheads="1" noChangeShapeType="1" noTextEdit="1"/>
              </p:cNvSpPr>
              <p:nvPr/>
            </p:nvSpPr>
            <p:spPr>
              <a:xfrm>
                <a:off x="669924" y="1093043"/>
                <a:ext cx="8562976" cy="1461747"/>
              </a:xfrm>
              <a:prstGeom prst="rect">
                <a:avLst/>
              </a:prstGeom>
              <a:blipFill rotWithShape="0">
                <a:blip r:embed="rId2"/>
                <a:stretch>
                  <a:fillRect l="-427" t="-12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682623" y="2636708"/>
                <a:ext cx="8829676" cy="3957045"/>
              </a:xfrm>
              <a:prstGeom prst="rect">
                <a:avLst/>
              </a:prstGeom>
            </p:spPr>
            <p:txBody>
              <a:bodyPr wrap="square">
                <a:spAutoFit/>
              </a:bodyPr>
              <a:lstStyle/>
              <a:p>
                <a:pPr>
                  <a:lnSpc>
                    <a:spcPct val="150000"/>
                  </a:lnSpc>
                  <a:spcAft>
                    <a:spcPts val="0"/>
                  </a:spcAft>
                </a:pPr>
                <a:r>
                  <a:rPr lang="zh-CN" altLang="zh-CN" sz="1400" dirty="0">
                    <a:solidFill>
                      <a:srgbClr val="000000"/>
                    </a:solidFill>
                    <a:latin typeface="+mn-ea"/>
                    <a:cs typeface="宋体" panose="02010600030101010101" pitchFamily="2" charset="-122"/>
                  </a:rPr>
                  <a:t>证明：根据条件（</a:t>
                </a:r>
                <a:r>
                  <a:rPr lang="en-US" altLang="zh-CN" sz="1400" dirty="0">
                    <a:solidFill>
                      <a:srgbClr val="000000"/>
                    </a:solidFill>
                    <a:latin typeface="+mn-ea"/>
                    <a:cs typeface="宋体" panose="02010600030101010101" pitchFamily="2" charset="-122"/>
                  </a:rPr>
                  <a:t>1</a:t>
                </a:r>
                <a:r>
                  <a:rPr lang="zh-CN" altLang="zh-CN" sz="1400" dirty="0">
                    <a:solidFill>
                      <a:srgbClr val="000000"/>
                    </a:solidFill>
                    <a:latin typeface="+mn-ea"/>
                    <a:cs typeface="宋体" panose="02010600030101010101" pitchFamily="2" charset="-122"/>
                  </a:rPr>
                  <a:t>），对于任意个体</a:t>
                </a:r>
                <a:r>
                  <a:rPr lang="en-US" altLang="zh-CN" sz="1400" dirty="0">
                    <a:solidFill>
                      <a:srgbClr val="000000"/>
                    </a:solidFill>
                    <a:latin typeface="+mn-ea"/>
                    <a:cs typeface="Cambria Math" panose="02040503050406030204" pitchFamily="18" charset="0"/>
                  </a:rPr>
                  <a:t>𝑡∈𝑇</a:t>
                </a:r>
                <a:r>
                  <a:rPr lang="zh-CN" altLang="zh-CN" sz="1400" dirty="0">
                    <a:solidFill>
                      <a:srgbClr val="000000"/>
                    </a:solidFill>
                    <a:latin typeface="+mn-ea"/>
                    <a:cs typeface="宋体" panose="02010600030101010101" pitchFamily="2" charset="-122"/>
                  </a:rPr>
                  <a:t>，由于在其所有的匹配桶中，每个敏感值只出现一次，如表</a:t>
                </a:r>
                <a:r>
                  <a:rPr lang="en-US" altLang="zh-CN" sz="1400" dirty="0">
                    <a:solidFill>
                      <a:srgbClr val="000000"/>
                    </a:solidFill>
                    <a:latin typeface="+mn-ea"/>
                    <a:cs typeface="宋体" panose="02010600030101010101" pitchFamily="2" charset="-122"/>
                  </a:rPr>
                  <a:t>3.6;</a:t>
                </a:r>
                <a:r>
                  <a:rPr lang="zh-CN" altLang="zh-CN" sz="1400" dirty="0">
                    <a:solidFill>
                      <a:srgbClr val="000000"/>
                    </a:solidFill>
                    <a:latin typeface="+mn-ea"/>
                    <a:cs typeface="宋体" panose="02010600030101010101" pitchFamily="2" charset="-122"/>
                  </a:rPr>
                  <a:t>因此只有一个匹配桶</a:t>
                </a:r>
                <a:r>
                  <a:rPr lang="en-US" altLang="zh-CN" sz="1400" dirty="0">
                    <a:solidFill>
                      <a:srgbClr val="000000"/>
                    </a:solidFill>
                    <a:latin typeface="+mn-ea"/>
                    <a:cs typeface="宋体" panose="02010600030101010101" pitchFamily="2" charset="-122"/>
                  </a:rPr>
                  <a:t>MB’</a:t>
                </a:r>
                <a:r>
                  <a:rPr lang="zh-CN" altLang="zh-CN" sz="1400" dirty="0">
                    <a:solidFill>
                      <a:srgbClr val="000000"/>
                    </a:solidFill>
                    <a:latin typeface="+mn-ea"/>
                    <a:cs typeface="宋体" panose="02010600030101010101" pitchFamily="2" charset="-122"/>
                  </a:rPr>
                  <a:t>包含了</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的敏感值</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，即有：</a:t>
                </a:r>
              </a:p>
              <a:p>
                <a:pPr>
                  <a:lnSpc>
                    <a:spcPct val="150000"/>
                  </a:lnSpc>
                  <a:spcAft>
                    <a:spcPts val="0"/>
                  </a:spcAft>
                </a:pPr>
                <a14:m>
                  <m:oMath xmlns:m="http://schemas.openxmlformats.org/officeDocument/2006/math">
                    <m:r>
                      <m:rPr>
                        <m:sty m:val="p"/>
                      </m:rPr>
                      <a:rPr lang="en-US" altLang="zh-CN" sz="1400" i="0"/>
                      <m:t>p</m:t>
                    </m:r>
                    <m:d>
                      <m:dPr>
                        <m:ctrlPr>
                          <a:rPr lang="zh-CN" altLang="zh-CN" sz="1400"/>
                        </m:ctrlPr>
                      </m:dPr>
                      <m:e>
                        <m:r>
                          <m:rPr>
                            <m:sty m:val="p"/>
                          </m:rPr>
                          <a:rPr lang="en-US" altLang="zh-CN" sz="1400" i="0"/>
                          <m:t>t</m:t>
                        </m:r>
                        <m:r>
                          <a:rPr lang="en-US" altLang="zh-CN" sz="1400" i="0"/>
                          <m:t>,</m:t>
                        </m:r>
                        <m:r>
                          <m:rPr>
                            <m:sty m:val="p"/>
                          </m:rPr>
                          <a:rPr lang="en-US" altLang="zh-CN" sz="1400" i="0"/>
                          <m:t>s</m:t>
                        </m:r>
                      </m:e>
                    </m:d>
                    <m:r>
                      <a:rPr lang="en-US" altLang="zh-CN" sz="1400" i="0"/>
                      <m:t>=</m:t>
                    </m:r>
                    <m:nary>
                      <m:naryPr>
                        <m:chr m:val="∑"/>
                        <m:limLoc m:val="subSup"/>
                        <m:supHide m:val="on"/>
                        <m:ctrlPr>
                          <a:rPr lang="zh-CN" altLang="zh-CN" sz="1400"/>
                        </m:ctrlPr>
                      </m:naryPr>
                      <m:sub>
                        <m:r>
                          <m:rPr>
                            <m:sty m:val="p"/>
                          </m:rPr>
                          <a:rPr lang="en-US" altLang="zh-CN" sz="1400" i="0"/>
                          <m:t>MB</m:t>
                        </m:r>
                      </m:sub>
                      <m:sup/>
                      <m:e>
                        <m:r>
                          <m:rPr>
                            <m:sty m:val="p"/>
                          </m:rPr>
                          <a:rPr lang="en-US" altLang="zh-CN" sz="1400" i="0"/>
                          <m:t>p</m:t>
                        </m:r>
                        <m:d>
                          <m:dPr>
                            <m:ctrlPr>
                              <a:rPr lang="zh-CN" altLang="zh-CN" sz="1400"/>
                            </m:ctrlPr>
                          </m:dPr>
                          <m:e>
                            <m:r>
                              <m:rPr>
                                <m:sty m:val="p"/>
                              </m:rPr>
                              <a:rPr lang="en-US" altLang="zh-CN" sz="1400" i="0"/>
                              <m:t>t</m:t>
                            </m:r>
                            <m:r>
                              <a:rPr lang="en-US" altLang="zh-CN" sz="1400" i="0"/>
                              <m:t>,</m:t>
                            </m:r>
                            <m:r>
                              <m:rPr>
                                <m:sty m:val="p"/>
                              </m:rPr>
                              <a:rPr lang="en-US" altLang="zh-CN" sz="1400" i="0"/>
                              <m:t>MB</m:t>
                            </m:r>
                          </m:e>
                        </m:d>
                        <m:r>
                          <m:rPr>
                            <m:sty m:val="p"/>
                          </m:rPr>
                          <a:rPr lang="en-US" altLang="zh-CN" sz="1400" i="0"/>
                          <m:t>p</m:t>
                        </m:r>
                        <m:d>
                          <m:dPr>
                            <m:ctrlPr>
                              <a:rPr lang="zh-CN" altLang="zh-CN" sz="1400"/>
                            </m:ctrlPr>
                          </m:dPr>
                          <m:e>
                            <m:r>
                              <m:rPr>
                                <m:sty m:val="p"/>
                              </m:rPr>
                              <a:rPr lang="en-US" altLang="zh-CN" sz="1400" i="0"/>
                              <m:t>s</m:t>
                            </m:r>
                          </m:e>
                          <m:e>
                            <m:r>
                              <m:rPr>
                                <m:sty m:val="p"/>
                              </m:rPr>
                              <a:rPr lang="en-US" altLang="zh-CN" sz="1400" i="0"/>
                              <m:t>t</m:t>
                            </m:r>
                            <m:r>
                              <a:rPr lang="en-US" altLang="zh-CN" sz="1400" i="0"/>
                              <m:t>,</m:t>
                            </m:r>
                            <m:r>
                              <m:rPr>
                                <m:sty m:val="p"/>
                              </m:rPr>
                              <a:rPr lang="en-US" altLang="zh-CN" sz="1400" i="0"/>
                              <m:t>MB</m:t>
                            </m:r>
                          </m:e>
                        </m:d>
                        <m:r>
                          <a:rPr lang="en-US" altLang="zh-CN" sz="1400" i="0"/>
                          <m:t>=</m:t>
                        </m:r>
                        <m:r>
                          <m:rPr>
                            <m:sty m:val="p"/>
                          </m:rPr>
                          <a:rPr lang="en-US" altLang="zh-CN" sz="1400" i="0"/>
                          <m:t>p</m:t>
                        </m:r>
                        <m:r>
                          <a:rPr lang="en-US" altLang="zh-CN" sz="1400" i="0"/>
                          <m:t>(</m:t>
                        </m:r>
                        <m:r>
                          <m:rPr>
                            <m:sty m:val="p"/>
                          </m:rPr>
                          <a:rPr lang="en-US" altLang="zh-CN" sz="1400" i="0"/>
                          <m:t>t</m:t>
                        </m:r>
                        <m:r>
                          <a:rPr lang="en-US" altLang="zh-CN" sz="1400" i="0"/>
                          <m:t>,</m:t>
                        </m:r>
                        <m:r>
                          <m:rPr>
                            <m:sty m:val="p"/>
                          </m:rPr>
                          <a:rPr lang="en-US" altLang="zh-CN" sz="1400" i="0"/>
                          <m:t>MB</m:t>
                        </m:r>
                        <m:r>
                          <a:rPr lang="en-US" altLang="zh-CN" sz="1400" i="0"/>
                          <m:t>′)</m:t>
                        </m:r>
                        <m:r>
                          <m:rPr>
                            <m:sty m:val="p"/>
                          </m:rPr>
                          <a:rPr lang="en-US" altLang="zh-CN" sz="1400" i="0"/>
                          <m:t>p</m:t>
                        </m:r>
                        <m:r>
                          <a:rPr lang="en-US" altLang="zh-CN" sz="1400" i="0"/>
                          <m:t>(</m:t>
                        </m:r>
                        <m:r>
                          <m:rPr>
                            <m:sty m:val="p"/>
                          </m:rPr>
                          <a:rPr lang="en-US" altLang="zh-CN" sz="1400" i="0"/>
                          <m:t>s</m:t>
                        </m:r>
                        <m:r>
                          <a:rPr lang="en-US" altLang="zh-CN" sz="1400" i="0"/>
                          <m:t>|</m:t>
                        </m:r>
                        <m:r>
                          <m:rPr>
                            <m:sty m:val="p"/>
                          </m:rPr>
                          <a:rPr lang="en-US" altLang="zh-CN" sz="1400" i="0"/>
                          <m:t>t</m:t>
                        </m:r>
                        <m:r>
                          <a:rPr lang="en-US" altLang="zh-CN" sz="1400" i="0"/>
                          <m:t>,</m:t>
                        </m:r>
                        <m:r>
                          <m:rPr>
                            <m:sty m:val="p"/>
                          </m:rPr>
                          <a:rPr lang="en-US" altLang="zh-CN" sz="1400" i="0"/>
                          <m:t>MB</m:t>
                        </m:r>
                        <m:r>
                          <a:rPr lang="en-US" altLang="zh-CN" sz="1400" i="0"/>
                          <m:t>)</m:t>
                        </m:r>
                      </m:e>
                    </m:nary>
                  </m:oMath>
                </a14:m>
                <a:r>
                  <a:rPr lang="en-US" altLang="zh-CN" sz="1400" dirty="0"/>
                  <a:t> </a:t>
                </a:r>
                <a:r>
                  <a:rPr lang="en-US" altLang="zh-CN" sz="1400" dirty="0">
                    <a:solidFill>
                      <a:srgbClr val="000000"/>
                    </a:solidFill>
                    <a:latin typeface="+mn-ea"/>
                    <a:cs typeface="宋体" panose="02010600030101010101" pitchFamily="2" charset="-122"/>
                  </a:rPr>
                  <a:t>(3.10)</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并且，对任意</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的匹配桶</a:t>
                </a:r>
                <a:r>
                  <a:rPr lang="en-US" altLang="zh-CN" sz="1400" dirty="0">
                    <a:solidFill>
                      <a:srgbClr val="000000"/>
                    </a:solidFill>
                    <a:latin typeface="+mn-ea"/>
                    <a:cs typeface="宋体" panose="02010600030101010101" pitchFamily="2" charset="-122"/>
                  </a:rPr>
                  <a:t>MB</a:t>
                </a:r>
                <a:r>
                  <a:rPr lang="zh-CN" altLang="zh-CN" sz="1400" dirty="0">
                    <a:solidFill>
                      <a:srgbClr val="000000"/>
                    </a:solidFill>
                    <a:latin typeface="+mn-ea"/>
                    <a:cs typeface="宋体" panose="02010600030101010101" pitchFamily="2" charset="-122"/>
                  </a:rPr>
                  <a:t>，有：</a:t>
                </a:r>
              </a:p>
              <a:p>
                <a:pPr>
                  <a:lnSpc>
                    <a:spcPct val="150000"/>
                  </a:lnSpc>
                  <a:spcAft>
                    <a:spcPts val="0"/>
                  </a:spcAft>
                </a:pPr>
                <a14:m>
                  <m:oMath xmlns:m="http://schemas.openxmlformats.org/officeDocument/2006/math">
                    <m:f>
                      <m:fPr>
                        <m:ctrlPr>
                          <a:rPr lang="zh-CN" altLang="zh-CN" sz="1400"/>
                        </m:ctrlPr>
                      </m:fPr>
                      <m:num>
                        <m:d>
                          <m:dPr>
                            <m:begChr m:val="|"/>
                            <m:endChr m:val="|"/>
                            <m:ctrlPr>
                              <a:rPr lang="zh-CN" altLang="zh-CN" sz="1400"/>
                            </m:ctrlPr>
                          </m:dPr>
                          <m:e>
                            <m:r>
                              <m:rPr>
                                <m:sty m:val="p"/>
                              </m:rPr>
                              <a:rPr lang="en-US" altLang="zh-CN" sz="1400" i="0"/>
                              <m:t>MB</m:t>
                            </m:r>
                            <m:r>
                              <a:rPr lang="en-US" altLang="zh-CN" sz="1400" i="0"/>
                              <m:t>(</m:t>
                            </m:r>
                            <m:r>
                              <m:rPr>
                                <m:sty m:val="p"/>
                              </m:rPr>
                              <a:rPr lang="en-US" altLang="zh-CN" sz="1400" i="0"/>
                              <m:t>s</m:t>
                            </m:r>
                            <m:r>
                              <a:rPr lang="en-US" altLang="zh-CN" sz="1400" i="0"/>
                              <m:t>′)</m:t>
                            </m:r>
                          </m:e>
                        </m:d>
                      </m:num>
                      <m:den>
                        <m:d>
                          <m:dPr>
                            <m:begChr m:val="|"/>
                            <m:endChr m:val="|"/>
                            <m:ctrlPr>
                              <a:rPr lang="zh-CN" altLang="zh-CN" sz="1400"/>
                            </m:ctrlPr>
                          </m:dPr>
                          <m:e>
                            <m:r>
                              <m:rPr>
                                <m:sty m:val="p"/>
                              </m:rPr>
                              <a:rPr lang="en-US" altLang="zh-CN" sz="1400" i="0"/>
                              <m:t>MB</m:t>
                            </m:r>
                          </m:e>
                        </m:d>
                      </m:den>
                    </m:f>
                    <m:r>
                      <a:rPr lang="en-US" altLang="zh-CN" sz="1400" i="0"/>
                      <m:t>=</m:t>
                    </m:r>
                    <m:f>
                      <m:fPr>
                        <m:ctrlPr>
                          <a:rPr lang="zh-CN" altLang="zh-CN" sz="1400"/>
                        </m:ctrlPr>
                      </m:fPr>
                      <m:num>
                        <m:r>
                          <a:rPr lang="en-US" altLang="zh-CN" sz="1400" i="0"/>
                          <m:t>1</m:t>
                        </m:r>
                      </m:num>
                      <m:den>
                        <m:d>
                          <m:dPr>
                            <m:begChr m:val="|"/>
                            <m:endChr m:val="|"/>
                            <m:ctrlPr>
                              <a:rPr lang="zh-CN" altLang="zh-CN" sz="1400"/>
                            </m:ctrlPr>
                          </m:dPr>
                          <m:e>
                            <m:r>
                              <m:rPr>
                                <m:sty m:val="p"/>
                              </m:rPr>
                              <a:rPr lang="en-US" altLang="zh-CN" sz="1400" i="0"/>
                              <m:t>MB</m:t>
                            </m:r>
                          </m:e>
                        </m:d>
                      </m:den>
                    </m:f>
                  </m:oMath>
                </a14:m>
                <a:r>
                  <a:rPr lang="en-US" altLang="zh-CN" sz="1400" dirty="0">
                    <a:solidFill>
                      <a:srgbClr val="000000"/>
                    </a:solidFill>
                    <a:latin typeface="+mn-ea"/>
                    <a:cs typeface="宋体" panose="02010600030101010101" pitchFamily="2" charset="-122"/>
                  </a:rPr>
                  <a:t>(3.11)</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根据定理</a:t>
                </a:r>
                <a:r>
                  <a:rPr lang="en-US" altLang="zh-CN" sz="1400" dirty="0">
                    <a:solidFill>
                      <a:srgbClr val="000000"/>
                    </a:solidFill>
                    <a:latin typeface="+mn-ea"/>
                    <a:cs typeface="宋体" panose="02010600030101010101" pitchFamily="2" charset="-122"/>
                  </a:rPr>
                  <a:t>3.2</a:t>
                </a:r>
                <a:r>
                  <a:rPr lang="zh-CN" altLang="zh-CN" sz="1400" dirty="0">
                    <a:solidFill>
                      <a:srgbClr val="000000"/>
                    </a:solidFill>
                    <a:latin typeface="+mn-ea"/>
                    <a:cs typeface="宋体" panose="02010600030101010101" pitchFamily="2" charset="-122"/>
                  </a:rPr>
                  <a:t>，有：</a:t>
                </a:r>
              </a:p>
              <a:p>
                <a:pPr>
                  <a:lnSpc>
                    <a:spcPct val="150000"/>
                  </a:lnSpc>
                  <a:spcAft>
                    <a:spcPts val="0"/>
                  </a:spcAft>
                </a:pPr>
                <a14:m>
                  <m:oMath xmlns:m="http://schemas.openxmlformats.org/officeDocument/2006/math">
                    <m:r>
                      <m:rPr>
                        <m:sty m:val="p"/>
                      </m:rPr>
                      <a:rPr lang="en-US" altLang="zh-CN" sz="1400" i="0"/>
                      <m:t>p</m:t>
                    </m:r>
                    <m:r>
                      <a:rPr lang="en-US" altLang="zh-CN" sz="1400" i="0"/>
                      <m:t>(</m:t>
                    </m:r>
                    <m:r>
                      <m:rPr>
                        <m:sty m:val="p"/>
                      </m:rPr>
                      <a:rPr lang="en-US" altLang="zh-CN" sz="1400" i="0"/>
                      <m:t>t</m:t>
                    </m:r>
                    <m:r>
                      <a:rPr lang="en-US" altLang="zh-CN" sz="1400" i="0"/>
                      <m:t>,</m:t>
                    </m:r>
                    <m:r>
                      <m:rPr>
                        <m:sty m:val="p"/>
                      </m:rPr>
                      <a:rPr lang="en-US" altLang="zh-CN" sz="1400" i="0"/>
                      <m:t>s</m:t>
                    </m:r>
                    <m:r>
                      <a:rPr lang="en-US" altLang="zh-CN" sz="1400" i="0"/>
                      <m:t>)≤</m:t>
                    </m:r>
                    <m:nary>
                      <m:naryPr>
                        <m:chr m:val="∑"/>
                        <m:limLoc m:val="subSup"/>
                        <m:supHide m:val="on"/>
                        <m:ctrlPr>
                          <a:rPr lang="zh-CN" altLang="zh-CN" sz="1400"/>
                        </m:ctrlPr>
                      </m:naryPr>
                      <m:sub>
                        <m:r>
                          <m:rPr>
                            <m:sty m:val="p"/>
                          </m:rPr>
                          <a:rPr lang="en-US" altLang="zh-CN" sz="1400" i="0"/>
                          <m:t>MB</m:t>
                        </m:r>
                      </m:sub>
                      <m:sup/>
                      <m:e>
                        <m:r>
                          <m:rPr>
                            <m:sty m:val="p"/>
                          </m:rPr>
                          <a:rPr lang="en-US" altLang="zh-CN" sz="1400" i="0"/>
                          <m:t>p</m:t>
                        </m:r>
                        <m:d>
                          <m:dPr>
                            <m:ctrlPr>
                              <a:rPr lang="zh-CN" altLang="zh-CN" sz="1400"/>
                            </m:ctrlPr>
                          </m:dPr>
                          <m:e>
                            <m:r>
                              <m:rPr>
                                <m:sty m:val="p"/>
                              </m:rPr>
                              <a:rPr lang="en-US" altLang="zh-CN" sz="1400" i="0"/>
                              <m:t>t</m:t>
                            </m:r>
                            <m:r>
                              <a:rPr lang="en-US" altLang="zh-CN" sz="1400" i="0"/>
                              <m:t>,</m:t>
                            </m:r>
                            <m:r>
                              <m:rPr>
                                <m:sty m:val="p"/>
                              </m:rPr>
                              <a:rPr lang="en-US" altLang="zh-CN" sz="1400" i="0"/>
                              <m:t>MB</m:t>
                            </m:r>
                          </m:e>
                        </m:d>
                        <m:r>
                          <m:rPr>
                            <m:sty m:val="p"/>
                          </m:rPr>
                          <a:rPr lang="en-US" altLang="zh-CN" sz="1400" i="0"/>
                          <m:t>p</m:t>
                        </m:r>
                        <m:f>
                          <m:fPr>
                            <m:ctrlPr>
                              <a:rPr lang="zh-CN" altLang="zh-CN" sz="1400"/>
                            </m:ctrlPr>
                          </m:fPr>
                          <m:num>
                            <m:d>
                              <m:dPr>
                                <m:begChr m:val="|"/>
                                <m:endChr m:val="|"/>
                                <m:ctrlPr>
                                  <a:rPr lang="zh-CN" altLang="zh-CN" sz="1400"/>
                                </m:ctrlPr>
                              </m:dPr>
                              <m:e>
                                <m:r>
                                  <m:rPr>
                                    <m:sty m:val="p"/>
                                  </m:rPr>
                                  <a:rPr lang="en-US" altLang="zh-CN" sz="1400" i="0"/>
                                  <m:t>MB</m:t>
                                </m:r>
                                <m:d>
                                  <m:dPr>
                                    <m:ctrlPr>
                                      <a:rPr lang="zh-CN" altLang="zh-CN" sz="1400"/>
                                    </m:ctrlPr>
                                  </m:dPr>
                                  <m:e>
                                    <m:sSup>
                                      <m:sSupPr>
                                        <m:ctrlPr>
                                          <a:rPr lang="zh-CN" altLang="zh-CN" sz="1400"/>
                                        </m:ctrlPr>
                                      </m:sSupPr>
                                      <m:e>
                                        <m:r>
                                          <m:rPr>
                                            <m:sty m:val="p"/>
                                          </m:rPr>
                                          <a:rPr lang="en-US" altLang="zh-CN" sz="1400" i="0"/>
                                          <m:t>s</m:t>
                                        </m:r>
                                      </m:e>
                                      <m:sup>
                                        <m:r>
                                          <a:rPr lang="en-US" altLang="zh-CN" sz="1400" i="0"/>
                                          <m:t>′</m:t>
                                        </m:r>
                                      </m:sup>
                                    </m:sSup>
                                  </m:e>
                                </m:d>
                              </m:e>
                            </m:d>
                          </m:num>
                          <m:den>
                            <m:d>
                              <m:dPr>
                                <m:begChr m:val="|"/>
                                <m:endChr m:val="|"/>
                                <m:ctrlPr>
                                  <a:rPr lang="zh-CN" altLang="zh-CN" sz="1400"/>
                                </m:ctrlPr>
                              </m:dPr>
                              <m:e>
                                <m:r>
                                  <m:rPr>
                                    <m:sty m:val="p"/>
                                  </m:rPr>
                                  <a:rPr lang="en-US" altLang="zh-CN" sz="1400" i="0"/>
                                  <m:t>MB</m:t>
                                </m:r>
                              </m:e>
                            </m:d>
                          </m:den>
                        </m:f>
                        <m:r>
                          <a:rPr lang="en-US" altLang="zh-CN" sz="1400" i="0"/>
                          <m:t>=</m:t>
                        </m:r>
                        <m:f>
                          <m:fPr>
                            <m:ctrlPr>
                              <a:rPr lang="zh-CN" altLang="zh-CN" sz="1400"/>
                            </m:ctrlPr>
                          </m:fPr>
                          <m:num>
                            <m:r>
                              <m:rPr>
                                <m:sty m:val="p"/>
                              </m:rPr>
                              <a:rPr lang="en-US" altLang="zh-CN" sz="1400" i="0"/>
                              <m:t>p</m:t>
                            </m:r>
                            <m:r>
                              <a:rPr lang="en-US" altLang="zh-CN" sz="1400" i="0"/>
                              <m:t>(</m:t>
                            </m:r>
                            <m:r>
                              <m:rPr>
                                <m:sty m:val="p"/>
                              </m:rPr>
                              <a:rPr lang="en-US" altLang="zh-CN" sz="1400" i="0"/>
                              <m:t>t</m:t>
                            </m:r>
                            <m:r>
                              <a:rPr lang="en-US" altLang="zh-CN" sz="1400" i="0"/>
                              <m:t>,</m:t>
                            </m:r>
                            <m:r>
                              <m:rPr>
                                <m:sty m:val="p"/>
                              </m:rPr>
                              <a:rPr lang="en-US" altLang="zh-CN" sz="1400" i="0"/>
                              <m:t>MB</m:t>
                            </m:r>
                            <m:r>
                              <a:rPr lang="en-US" altLang="zh-CN" sz="1400" i="0"/>
                              <m:t>′)</m:t>
                            </m:r>
                          </m:num>
                          <m:den>
                            <m:d>
                              <m:dPr>
                                <m:begChr m:val="|"/>
                                <m:endChr m:val="|"/>
                                <m:ctrlPr>
                                  <a:rPr lang="zh-CN" altLang="zh-CN" sz="1400"/>
                                </m:ctrlPr>
                              </m:dPr>
                              <m:e>
                                <m:r>
                                  <m:rPr>
                                    <m:sty m:val="p"/>
                                  </m:rPr>
                                  <a:rPr lang="en-US" altLang="zh-CN" sz="1400" i="0"/>
                                  <m:t>MB</m:t>
                                </m:r>
                                <m:r>
                                  <a:rPr lang="en-US" altLang="zh-CN" sz="1400" i="0"/>
                                  <m:t>′</m:t>
                                </m:r>
                              </m:e>
                            </m:d>
                          </m:den>
                        </m:f>
                      </m:e>
                    </m:nary>
                  </m:oMath>
                </a14:m>
                <a:r>
                  <a:rPr lang="en-US" altLang="zh-CN" sz="1400" dirty="0">
                    <a:solidFill>
                      <a:srgbClr val="000000"/>
                    </a:solidFill>
                    <a:latin typeface="+mn-ea"/>
                    <a:cs typeface="宋体" panose="02010600030101010101" pitchFamily="2" charset="-122"/>
                  </a:rPr>
                  <a:t>(3.12)</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在条件（</a:t>
                </a:r>
                <a:r>
                  <a:rPr lang="en-US" altLang="zh-CN" sz="1400" dirty="0">
                    <a:solidFill>
                      <a:srgbClr val="000000"/>
                    </a:solidFill>
                    <a:latin typeface="+mn-ea"/>
                    <a:cs typeface="宋体" panose="02010600030101010101" pitchFamily="2" charset="-122"/>
                  </a:rPr>
                  <a:t>2</a:t>
                </a:r>
                <a:r>
                  <a:rPr lang="zh-CN" altLang="zh-CN" sz="1400" dirty="0">
                    <a:solidFill>
                      <a:srgbClr val="000000"/>
                    </a:solidFill>
                    <a:latin typeface="+mn-ea"/>
                    <a:cs typeface="宋体" panose="02010600030101010101" pitchFamily="2" charset="-122"/>
                  </a:rPr>
                  <a:t>）的限制下，有：</a:t>
                </a:r>
              </a:p>
              <a:p>
                <a:pPr>
                  <a:lnSpc>
                    <a:spcPct val="150000"/>
                  </a:lnSpc>
                  <a:spcAft>
                    <a:spcPts val="0"/>
                  </a:spcAft>
                </a:pPr>
                <a14:m>
                  <m:oMath xmlns:m="http://schemas.openxmlformats.org/officeDocument/2006/math">
                    <m:r>
                      <m:rPr>
                        <m:sty m:val="p"/>
                      </m:rPr>
                      <a:rPr lang="en-US" altLang="zh-CN" sz="1400" i="0"/>
                      <m:t>p</m:t>
                    </m:r>
                    <m:r>
                      <a:rPr lang="en-US" altLang="zh-CN" sz="1400" i="0"/>
                      <m:t>(</m:t>
                    </m:r>
                    <m:r>
                      <m:rPr>
                        <m:sty m:val="p"/>
                      </m:rPr>
                      <a:rPr lang="en-US" altLang="zh-CN" sz="1400" i="0"/>
                      <m:t>t</m:t>
                    </m:r>
                    <m:r>
                      <a:rPr lang="en-US" altLang="zh-CN" sz="1400" i="0"/>
                      <m:t>,</m:t>
                    </m:r>
                    <m:r>
                      <m:rPr>
                        <m:sty m:val="p"/>
                      </m:rPr>
                      <a:rPr lang="en-US" altLang="zh-CN" sz="1400" i="0"/>
                      <m:t>s</m:t>
                    </m:r>
                    <m:r>
                      <a:rPr lang="en-US" altLang="zh-CN" sz="1400" i="0"/>
                      <m:t>)≤</m:t>
                    </m:r>
                    <m:f>
                      <m:fPr>
                        <m:ctrlPr>
                          <a:rPr lang="zh-CN" altLang="zh-CN" sz="1400"/>
                        </m:ctrlPr>
                      </m:fPr>
                      <m:num>
                        <m:r>
                          <m:rPr>
                            <m:sty m:val="p"/>
                          </m:rPr>
                          <a:rPr lang="en-US" altLang="zh-CN" sz="1400" i="0"/>
                          <m:t>p</m:t>
                        </m:r>
                        <m:r>
                          <a:rPr lang="en-US" altLang="zh-CN" sz="1400" i="0"/>
                          <m:t>(</m:t>
                        </m:r>
                        <m:r>
                          <m:rPr>
                            <m:sty m:val="p"/>
                          </m:rPr>
                          <a:rPr lang="en-US" altLang="zh-CN" sz="1400" i="0"/>
                          <m:t>t</m:t>
                        </m:r>
                        <m:r>
                          <a:rPr lang="en-US" altLang="zh-CN" sz="1400" i="0"/>
                          <m:t>,</m:t>
                        </m:r>
                        <m:r>
                          <m:rPr>
                            <m:sty m:val="p"/>
                          </m:rPr>
                          <a:rPr lang="en-US" altLang="zh-CN" sz="1400" i="0"/>
                          <m:t>MB</m:t>
                        </m:r>
                        <m:r>
                          <a:rPr lang="en-US" altLang="zh-CN" sz="1400" i="0"/>
                          <m:t>′)</m:t>
                        </m:r>
                      </m:num>
                      <m:den>
                        <m:d>
                          <m:dPr>
                            <m:begChr m:val="|"/>
                            <m:endChr m:val="|"/>
                            <m:ctrlPr>
                              <a:rPr lang="zh-CN" altLang="zh-CN" sz="1400"/>
                            </m:ctrlPr>
                          </m:dPr>
                          <m:e>
                            <m:r>
                              <m:rPr>
                                <m:sty m:val="p"/>
                              </m:rPr>
                              <a:rPr lang="en-US" altLang="zh-CN" sz="1400" i="0"/>
                              <m:t>MB</m:t>
                            </m:r>
                            <m:r>
                              <a:rPr lang="en-US" altLang="zh-CN" sz="1400" i="0"/>
                              <m:t>′</m:t>
                            </m:r>
                          </m:e>
                        </m:d>
                      </m:den>
                    </m:f>
                    <m:r>
                      <a:rPr lang="en-US" altLang="zh-CN" sz="1400" i="0"/>
                      <m:t>≤</m:t>
                    </m:r>
                    <m:f>
                      <m:fPr>
                        <m:ctrlPr>
                          <a:rPr lang="zh-CN" altLang="zh-CN" sz="1400"/>
                        </m:ctrlPr>
                      </m:fPr>
                      <m:num>
                        <m:r>
                          <a:rPr lang="en-US" altLang="zh-CN" sz="1400" i="0"/>
                          <m:t>1</m:t>
                        </m:r>
                      </m:num>
                      <m:den>
                        <m:r>
                          <m:rPr>
                            <m:sty m:val="p"/>
                          </m:rPr>
                          <a:rPr lang="en-US" altLang="zh-CN" sz="1400" i="0"/>
                          <m:t>l</m:t>
                        </m:r>
                      </m:den>
                    </m:f>
                  </m:oMath>
                </a14:m>
                <a:r>
                  <a:rPr lang="en-US" altLang="zh-CN" sz="1400" dirty="0">
                    <a:solidFill>
                      <a:srgbClr val="000000"/>
                    </a:solidFill>
                    <a:latin typeface="+mn-ea"/>
                    <a:cs typeface="宋体" panose="02010600030101010101" pitchFamily="2" charset="-122"/>
                  </a:rPr>
                  <a:t>(3.13)</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综上，当满足条件（</a:t>
                </a:r>
                <a:r>
                  <a:rPr lang="en-US" altLang="zh-CN" sz="1400" dirty="0">
                    <a:solidFill>
                      <a:srgbClr val="000000"/>
                    </a:solidFill>
                    <a:latin typeface="+mn-ea"/>
                    <a:cs typeface="宋体" panose="02010600030101010101" pitchFamily="2" charset="-122"/>
                  </a:rPr>
                  <a:t>1</a:t>
                </a:r>
                <a:r>
                  <a:rPr lang="zh-CN" altLang="zh-CN" sz="1400" dirty="0">
                    <a:solidFill>
                      <a:srgbClr val="000000"/>
                    </a:solidFill>
                    <a:latin typeface="+mn-ea"/>
                    <a:cs typeface="宋体" panose="02010600030101010101" pitchFamily="2" charset="-122"/>
                  </a:rPr>
                  <a:t>）和（</a:t>
                </a:r>
                <a:r>
                  <a:rPr lang="en-US" altLang="zh-CN" sz="1400" dirty="0">
                    <a:solidFill>
                      <a:srgbClr val="000000"/>
                    </a:solidFill>
                    <a:latin typeface="+mn-ea"/>
                    <a:cs typeface="宋体" panose="02010600030101010101" pitchFamily="2" charset="-122"/>
                  </a:rPr>
                  <a:t>2</a:t>
                </a:r>
                <a:r>
                  <a:rPr lang="zh-CN" altLang="zh-CN" sz="1400" dirty="0">
                    <a:solidFill>
                      <a:srgbClr val="000000"/>
                    </a:solidFill>
                    <a:latin typeface="+mn-ea"/>
                    <a:cs typeface="宋体" panose="02010600030101010101" pitchFamily="2" charset="-122"/>
                  </a:rPr>
                  <a:t>）时，交叉桶泛化算法遵循</a:t>
                </a:r>
                <a:r>
                  <a:rPr lang="en-US" altLang="zh-CN" sz="1400" dirty="0">
                    <a:solidFill>
                      <a:srgbClr val="000000"/>
                    </a:solidFill>
                    <a:latin typeface="+mn-ea"/>
                    <a:cs typeface="宋体" panose="02010600030101010101" pitchFamily="2" charset="-122"/>
                  </a:rPr>
                  <a:t>l-diversity</a:t>
                </a:r>
                <a:r>
                  <a:rPr lang="zh-CN" altLang="zh-CN" sz="1400" dirty="0">
                    <a:solidFill>
                      <a:srgbClr val="000000"/>
                    </a:solidFill>
                    <a:latin typeface="+mn-ea"/>
                    <a:cs typeface="宋体" panose="02010600030101010101" pitchFamily="2" charset="-122"/>
                  </a:rPr>
                  <a:t>匿名原则。</a:t>
                </a:r>
                <a:endParaRPr lang="zh-CN" altLang="zh-CN" sz="1400" dirty="0">
                  <a:solidFill>
                    <a:srgbClr val="000000"/>
                  </a:solidFill>
                  <a:latin typeface="+mn-ea"/>
                  <a:cs typeface="宋体" panose="02010600030101010101" pitchFamily="2" charset="-122"/>
                </a:endParaRPr>
              </a:p>
            </p:txBody>
          </p:sp>
        </mc:Choice>
        <mc:Fallback>
          <p:sp>
            <p:nvSpPr>
              <p:cNvPr id="6" name="矩形 5"/>
              <p:cNvSpPr>
                <a:spLocks noRot="1" noChangeAspect="1" noMove="1" noResize="1" noEditPoints="1" noAdjustHandles="1" noChangeArrowheads="1" noChangeShapeType="1" noTextEdit="1"/>
              </p:cNvSpPr>
              <p:nvPr/>
            </p:nvSpPr>
            <p:spPr>
              <a:xfrm>
                <a:off x="682623" y="2636708"/>
                <a:ext cx="8829676" cy="3957045"/>
              </a:xfrm>
              <a:prstGeom prst="rect">
                <a:avLst/>
              </a:prstGeom>
              <a:blipFill rotWithShape="0">
                <a:blip r:embed="rId3"/>
                <a:stretch>
                  <a:fillRect l="-207"/>
                </a:stretch>
              </a:blipFill>
            </p:spPr>
            <p:txBody>
              <a:bodyPr/>
              <a:lstStyle/>
              <a:p>
                <a:r>
                  <a:rPr lang="zh-CN" altLang="en-US">
                    <a:noFill/>
                  </a:rPr>
                  <a:t> </a:t>
                </a:r>
              </a:p>
            </p:txBody>
          </p:sp>
        </mc:Fallback>
      </mc:AlternateContent>
      <p:pic>
        <p:nvPicPr>
          <p:cNvPr id="8" name="图片 7"/>
          <p:cNvPicPr/>
          <p:nvPr/>
        </p:nvPicPr>
        <p:blipFill>
          <a:blip r:embed="rId4"/>
          <a:stretch>
            <a:fillRect/>
          </a:stretch>
        </p:blipFill>
        <p:spPr>
          <a:xfrm>
            <a:off x="7208838" y="3739183"/>
            <a:ext cx="4606923" cy="2357312"/>
          </a:xfrm>
          <a:prstGeom prst="rect">
            <a:avLst/>
          </a:prstGeom>
        </p:spPr>
      </p:pic>
    </p:spTree>
    <p:extLst>
      <p:ext uri="{BB962C8B-B14F-4D97-AF65-F5344CB8AC3E}">
        <p14:creationId xmlns:p14="http://schemas.microsoft.com/office/powerpoint/2010/main" val="3036107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算法实现</a:t>
            </a:r>
            <a:endParaRPr lang="zh-CN" altLang="en-US" dirty="0"/>
          </a:p>
        </p:txBody>
      </p:sp>
      <p:sp>
        <p:nvSpPr>
          <p:cNvPr id="8" name="文本占位符 7"/>
          <p:cNvSpPr>
            <a:spLocks noGrp="1"/>
          </p:cNvSpPr>
          <p:nvPr>
            <p:ph type="body" idx="1"/>
          </p:nvPr>
        </p:nvSpPr>
        <p:spPr/>
        <p:txBody>
          <a:bodyPr/>
          <a:lstStyle/>
          <a:p>
            <a:r>
              <a:rPr lang="zh-CN" altLang="en-US" dirty="0">
                <a:latin typeface="+mn-ea"/>
                <a:sym typeface="+mn-lt"/>
              </a:rPr>
              <a:t>实现满足条件的算法</a:t>
            </a:r>
            <a:endParaRPr lang="en-US" altLang="zh-CN" dirty="0"/>
          </a:p>
        </p:txBody>
      </p:sp>
      <p:cxnSp>
        <p:nvCxnSpPr>
          <p:cNvPr id="4" name="直接连接符 3">
            <a:extLst>
              <a:ext uri="{FF2B5EF4-FFF2-40B4-BE49-F238E27FC236}">
                <a16:creationId xmlns:a16="http://schemas.microsoft.com/office/drawing/2014/main" xmlns=""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377799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B4C872-6C2C-462E-95A1-DD726C22792A}"/>
              </a:ext>
            </a:extLst>
          </p:cNvPr>
          <p:cNvSpPr>
            <a:spLocks noGrp="1"/>
          </p:cNvSpPr>
          <p:nvPr>
            <p:ph type="title"/>
          </p:nvPr>
        </p:nvSpPr>
        <p:spPr/>
        <p:txBody>
          <a:bodyPr/>
          <a:lstStyle/>
          <a:p>
            <a:r>
              <a:rPr lang="en-US" altLang="zh-CN" dirty="0" smtClean="0"/>
              <a:t>4.1 </a:t>
            </a:r>
            <a:r>
              <a:rPr lang="zh-CN" altLang="en-US" dirty="0" smtClean="0"/>
              <a:t>交叉</a:t>
            </a:r>
            <a:r>
              <a:rPr lang="zh-CN" altLang="en-US" dirty="0"/>
              <a:t>桶泛化算法</a:t>
            </a:r>
            <a:r>
              <a:rPr lang="zh-CN" altLang="en-US" dirty="0"/>
              <a:t> </a:t>
            </a:r>
            <a:endParaRPr lang="zh-CN" altLang="en-US" dirty="0"/>
          </a:p>
        </p:txBody>
      </p:sp>
      <p:pic>
        <p:nvPicPr>
          <p:cNvPr id="33" name="图片 32"/>
          <p:cNvPicPr/>
          <p:nvPr/>
        </p:nvPicPr>
        <p:blipFill>
          <a:blip r:embed="rId2"/>
          <a:stretch>
            <a:fillRect/>
          </a:stretch>
        </p:blipFill>
        <p:spPr>
          <a:xfrm>
            <a:off x="809624" y="1266824"/>
            <a:ext cx="5895976" cy="4791075"/>
          </a:xfrm>
          <a:prstGeom prst="rect">
            <a:avLst/>
          </a:prstGeom>
        </p:spPr>
      </p:pic>
    </p:spTree>
    <p:extLst>
      <p:ext uri="{BB962C8B-B14F-4D97-AF65-F5344CB8AC3E}">
        <p14:creationId xmlns:p14="http://schemas.microsoft.com/office/powerpoint/2010/main" val="812652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B4C872-6C2C-462E-95A1-DD726C22792A}"/>
              </a:ext>
            </a:extLst>
          </p:cNvPr>
          <p:cNvSpPr>
            <a:spLocks noGrp="1"/>
          </p:cNvSpPr>
          <p:nvPr>
            <p:ph type="title"/>
          </p:nvPr>
        </p:nvSpPr>
        <p:spPr/>
        <p:txBody>
          <a:bodyPr/>
          <a:lstStyle/>
          <a:p>
            <a:r>
              <a:rPr lang="en-US" altLang="zh-CN" dirty="0" smtClean="0"/>
              <a:t>4.2 </a:t>
            </a:r>
            <a:r>
              <a:rPr lang="zh-CN" altLang="en-US" dirty="0" smtClean="0"/>
              <a:t>计算敏感值集合</a:t>
            </a:r>
            <a:endParaRPr lang="zh-CN" altLang="en-US" dirty="0"/>
          </a:p>
        </p:txBody>
      </p:sp>
      <p:grpSp>
        <p:nvGrpSpPr>
          <p:cNvPr id="3" name="组合 2"/>
          <p:cNvGrpSpPr/>
          <p:nvPr/>
        </p:nvGrpSpPr>
        <p:grpSpPr>
          <a:xfrm>
            <a:off x="669924" y="1280160"/>
            <a:ext cx="5921376" cy="4879340"/>
            <a:chOff x="555624" y="1292860"/>
            <a:chExt cx="5274310" cy="4231640"/>
          </a:xfrm>
        </p:grpSpPr>
        <p:pic>
          <p:nvPicPr>
            <p:cNvPr id="4" name="图片 3"/>
            <p:cNvPicPr/>
            <p:nvPr/>
          </p:nvPicPr>
          <p:blipFill>
            <a:blip r:embed="rId2"/>
            <a:stretch>
              <a:fillRect/>
            </a:stretch>
          </p:blipFill>
          <p:spPr>
            <a:xfrm>
              <a:off x="555624" y="1292860"/>
              <a:ext cx="5274310" cy="3459480"/>
            </a:xfrm>
            <a:prstGeom prst="rect">
              <a:avLst/>
            </a:prstGeom>
          </p:spPr>
        </p:pic>
        <p:pic>
          <p:nvPicPr>
            <p:cNvPr id="5" name="图片 4"/>
            <p:cNvPicPr/>
            <p:nvPr/>
          </p:nvPicPr>
          <p:blipFill rotWithShape="1">
            <a:blip r:embed="rId3"/>
            <a:srcRect r="2862" b="2517"/>
            <a:stretch/>
          </p:blipFill>
          <p:spPr>
            <a:xfrm>
              <a:off x="669924" y="4663440"/>
              <a:ext cx="5123339" cy="861060"/>
            </a:xfrm>
            <a:prstGeom prst="rect">
              <a:avLst/>
            </a:prstGeom>
          </p:spPr>
        </p:pic>
      </p:grpSp>
      <p:sp>
        <p:nvSpPr>
          <p:cNvPr id="6" name="矩形 5"/>
          <p:cNvSpPr/>
          <p:nvPr/>
        </p:nvSpPr>
        <p:spPr>
          <a:xfrm>
            <a:off x="6783387" y="4150982"/>
            <a:ext cx="4737100" cy="2354491"/>
          </a:xfrm>
          <a:prstGeom prst="rect">
            <a:avLst/>
          </a:prstGeom>
        </p:spPr>
        <p:txBody>
          <a:bodyPr wrap="square">
            <a:spAutoFit/>
          </a:bodyPr>
          <a:lstStyle/>
          <a:p>
            <a:pPr algn="just">
              <a:lnSpc>
                <a:spcPct val="150000"/>
              </a:lnSpc>
            </a:pPr>
            <a:r>
              <a:rPr lang="zh-CN" altLang="zh-CN" sz="1400" dirty="0">
                <a:latin typeface="+mn-ea"/>
              </a:rPr>
              <a:t>算法</a:t>
            </a:r>
            <a:r>
              <a:rPr lang="en-US" altLang="zh-CN" sz="1400" dirty="0">
                <a:latin typeface="+mn-ea"/>
              </a:rPr>
              <a:t>3.2</a:t>
            </a:r>
            <a:r>
              <a:rPr lang="zh-CN" altLang="zh-CN" sz="1400" dirty="0">
                <a:latin typeface="+mn-ea"/>
              </a:rPr>
              <a:t>生成的敏感值集合</a:t>
            </a:r>
            <a:r>
              <a:rPr lang="en-US" altLang="zh-CN" sz="1400" dirty="0" err="1">
                <a:latin typeface="+mn-ea"/>
              </a:rPr>
              <a:t>S</a:t>
            </a:r>
            <a:r>
              <a:rPr lang="en-US" altLang="zh-CN" sz="1400" baseline="-25000" dirty="0" err="1">
                <a:latin typeface="+mn-ea"/>
              </a:rPr>
              <a:t>set</a:t>
            </a:r>
            <a:r>
              <a:rPr lang="zh-CN" altLang="zh-CN" sz="1400" dirty="0">
                <a:latin typeface="+mn-ea"/>
              </a:rPr>
              <a:t>满足两个性质：</a:t>
            </a:r>
          </a:p>
          <a:p>
            <a:pPr algn="just">
              <a:lnSpc>
                <a:spcPct val="150000"/>
              </a:lnSpc>
            </a:pPr>
            <a:r>
              <a:rPr lang="zh-CN" altLang="en-US" sz="1400" dirty="0" smtClean="0">
                <a:latin typeface="+mn-ea"/>
              </a:rPr>
              <a:t>性质</a:t>
            </a:r>
            <a:r>
              <a:rPr lang="en-US" altLang="zh-CN" sz="1400" dirty="0" smtClean="0">
                <a:latin typeface="+mn-ea"/>
              </a:rPr>
              <a:t>3.1</a:t>
            </a:r>
            <a:r>
              <a:rPr lang="zh-CN" altLang="en-US" sz="1400" dirty="0">
                <a:latin typeface="+mn-ea"/>
              </a:rPr>
              <a:t>：</a:t>
            </a:r>
            <a:r>
              <a:rPr lang="zh-CN" altLang="zh-CN" sz="1400" dirty="0" smtClean="0">
                <a:latin typeface="+mn-ea"/>
              </a:rPr>
              <a:t>每个</a:t>
            </a:r>
            <a:r>
              <a:rPr lang="zh-CN" altLang="zh-CN" sz="1400" dirty="0">
                <a:latin typeface="+mn-ea"/>
              </a:rPr>
              <a:t>包含于</a:t>
            </a:r>
            <a:r>
              <a:rPr lang="en-US" altLang="zh-CN" sz="1400" dirty="0" err="1">
                <a:latin typeface="+mn-ea"/>
              </a:rPr>
              <a:t>Sset</a:t>
            </a:r>
            <a:r>
              <a:rPr lang="zh-CN" altLang="zh-CN" sz="1400" dirty="0">
                <a:latin typeface="+mn-ea"/>
              </a:rPr>
              <a:t>的敏感值都只出现且仅出现一</a:t>
            </a:r>
            <a:r>
              <a:rPr lang="zh-CN" altLang="zh-CN" sz="1400" dirty="0" smtClean="0">
                <a:latin typeface="+mn-ea"/>
              </a:rPr>
              <a:t>次</a:t>
            </a:r>
            <a:r>
              <a:rPr lang="zh-CN" altLang="en-US" sz="1400" dirty="0" smtClean="0">
                <a:latin typeface="+mn-ea"/>
              </a:rPr>
              <a:t>。</a:t>
            </a:r>
            <a:r>
              <a:rPr lang="zh-CN" altLang="zh-CN" sz="1400" dirty="0" smtClean="0">
                <a:latin typeface="+mn-ea"/>
              </a:rPr>
              <a:t>（</a:t>
            </a:r>
            <a:r>
              <a:rPr lang="zh-CN" altLang="zh-CN" sz="1400" dirty="0">
                <a:latin typeface="+mn-ea"/>
              </a:rPr>
              <a:t>因为每次都选前</a:t>
            </a:r>
            <a:r>
              <a:rPr lang="en-US" altLang="zh-CN" sz="1400" dirty="0">
                <a:latin typeface="+mn-ea"/>
              </a:rPr>
              <a:t>β</a:t>
            </a:r>
            <a:r>
              <a:rPr lang="zh-CN" altLang="zh-CN" sz="1400" dirty="0">
                <a:latin typeface="+mn-ea"/>
              </a:rPr>
              <a:t>个频繁的敏感值</a:t>
            </a:r>
            <a:r>
              <a:rPr lang="zh-CN" altLang="zh-CN" sz="1400" dirty="0" smtClean="0">
                <a:latin typeface="+mn-ea"/>
              </a:rPr>
              <a:t>）</a:t>
            </a:r>
            <a:endParaRPr lang="en-US" altLang="zh-CN" sz="1400" dirty="0" smtClean="0">
              <a:latin typeface="+mn-ea"/>
            </a:endParaRPr>
          </a:p>
          <a:p>
            <a:pPr algn="just">
              <a:lnSpc>
                <a:spcPct val="150000"/>
              </a:lnSpc>
            </a:pPr>
            <a:endParaRPr lang="zh-CN" altLang="zh-CN" sz="1400" dirty="0">
              <a:latin typeface="+mn-ea"/>
            </a:endParaRPr>
          </a:p>
          <a:p>
            <a:pPr algn="just">
              <a:lnSpc>
                <a:spcPct val="150000"/>
              </a:lnSpc>
            </a:pPr>
            <a:r>
              <a:rPr lang="zh-CN" altLang="en-US" sz="1400" dirty="0" smtClean="0">
                <a:latin typeface="+mn-ea"/>
              </a:rPr>
              <a:t>性质</a:t>
            </a:r>
            <a:r>
              <a:rPr lang="en-US" altLang="zh-CN" sz="1400" dirty="0" smtClean="0">
                <a:latin typeface="+mn-ea"/>
              </a:rPr>
              <a:t>3.2</a:t>
            </a:r>
            <a:r>
              <a:rPr lang="zh-CN" altLang="en-US" sz="1400" dirty="0" smtClean="0">
                <a:latin typeface="+mn-ea"/>
              </a:rPr>
              <a:t>：</a:t>
            </a:r>
            <a:r>
              <a:rPr lang="zh-CN" altLang="zh-CN" sz="1400" dirty="0" smtClean="0">
                <a:latin typeface="+mn-ea"/>
              </a:rPr>
              <a:t>如果</a:t>
            </a:r>
            <a:r>
              <a:rPr lang="en-US" altLang="zh-CN" sz="1400" dirty="0" err="1">
                <a:latin typeface="+mn-ea"/>
              </a:rPr>
              <a:t>Sset</a:t>
            </a:r>
            <a:r>
              <a:rPr lang="zh-CN" altLang="zh-CN" sz="1400" dirty="0">
                <a:latin typeface="+mn-ea"/>
              </a:rPr>
              <a:t>中包含的个体数量能被</a:t>
            </a:r>
            <a:r>
              <a:rPr lang="en-US" altLang="zh-CN" sz="1400" dirty="0">
                <a:latin typeface="+mn-ea"/>
              </a:rPr>
              <a:t>k</a:t>
            </a:r>
            <a:r>
              <a:rPr lang="zh-CN" altLang="zh-CN" sz="1400" dirty="0">
                <a:latin typeface="+mn-ea"/>
              </a:rPr>
              <a:t>整除，则</a:t>
            </a:r>
            <a:r>
              <a:rPr lang="en-US" altLang="zh-CN" sz="1400" dirty="0" err="1">
                <a:latin typeface="+mn-ea"/>
              </a:rPr>
              <a:t>Sset</a:t>
            </a:r>
            <a:r>
              <a:rPr lang="zh-CN" altLang="zh-CN" sz="1400" dirty="0">
                <a:latin typeface="+mn-ea"/>
              </a:rPr>
              <a:t>中包含的个体数量</a:t>
            </a:r>
            <a:r>
              <a:rPr lang="zh-CN" altLang="zh-CN" sz="1400" dirty="0" smtClean="0">
                <a:latin typeface="+mn-ea"/>
              </a:rPr>
              <a:t>大于</a:t>
            </a:r>
            <a:r>
              <a:rPr lang="en-US" altLang="zh-CN" sz="1400" dirty="0">
                <a:latin typeface="+mn-ea"/>
              </a:rPr>
              <a:t>l</a:t>
            </a:r>
            <a:r>
              <a:rPr lang="zh-CN" altLang="zh-CN" sz="1400" dirty="0" smtClean="0">
                <a:latin typeface="+mn-ea"/>
              </a:rPr>
              <a:t>；否则</a:t>
            </a:r>
            <a:r>
              <a:rPr lang="zh-CN" altLang="zh-CN" sz="1400" dirty="0">
                <a:latin typeface="+mn-ea"/>
              </a:rPr>
              <a:t>，</a:t>
            </a:r>
            <a:r>
              <a:rPr lang="en-US" altLang="zh-CN" sz="1400" dirty="0" err="1">
                <a:latin typeface="+mn-ea"/>
              </a:rPr>
              <a:t>Sset</a:t>
            </a:r>
            <a:r>
              <a:rPr lang="zh-CN" altLang="zh-CN" sz="1400" dirty="0">
                <a:latin typeface="+mn-ea"/>
              </a:rPr>
              <a:t>中包含的个体数量大于</a:t>
            </a:r>
            <a:r>
              <a:rPr lang="en-US" altLang="zh-CN" sz="1400" dirty="0">
                <a:latin typeface="+mn-ea"/>
              </a:rPr>
              <a:t>2l</a:t>
            </a:r>
            <a:r>
              <a:rPr lang="zh-CN" altLang="zh-CN" sz="1400" dirty="0" smtClean="0">
                <a:latin typeface="+mn-ea"/>
              </a:rPr>
              <a:t>。</a:t>
            </a:r>
            <a:endParaRPr lang="zh-CN" altLang="zh-CN" sz="1400" dirty="0">
              <a:latin typeface="+mn-ea"/>
            </a:endParaRPr>
          </a:p>
        </p:txBody>
      </p:sp>
      <p:sp>
        <p:nvSpPr>
          <p:cNvPr id="7" name="矩形 6"/>
          <p:cNvSpPr/>
          <p:nvPr/>
        </p:nvSpPr>
        <p:spPr>
          <a:xfrm>
            <a:off x="6783387" y="1412595"/>
            <a:ext cx="4678363" cy="2316403"/>
          </a:xfrm>
          <a:prstGeom prst="rect">
            <a:avLst/>
          </a:prstGeom>
        </p:spPr>
        <p:txBody>
          <a:bodyPr wrap="square">
            <a:spAutoFit/>
          </a:bodyPr>
          <a:lstStyle/>
          <a:p>
            <a:pPr algn="just">
              <a:lnSpc>
                <a:spcPct val="150000"/>
              </a:lnSpc>
              <a:spcAft>
                <a:spcPts val="0"/>
              </a:spcAft>
            </a:pPr>
            <a:r>
              <a:rPr lang="zh-CN" altLang="zh-CN" sz="1400" dirty="0">
                <a:solidFill>
                  <a:srgbClr val="000000"/>
                </a:solidFill>
                <a:latin typeface="+mn-ea"/>
                <a:cs typeface="宋体" panose="02010600030101010101" pitchFamily="2" charset="-122"/>
              </a:rPr>
              <a:t>在这个阶段中，交叉桶泛化算法计算出一个敏感值集合及一个循环次数。计算出的敏感值集合结果将被用于在下一个阶段中选取进行匿名的个体集合，并直到满足循环次数为止</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en-US" sz="1400" dirty="0" smtClean="0">
                <a:solidFill>
                  <a:srgbClr val="000000"/>
                </a:solidFill>
                <a:latin typeface="+mn-ea"/>
                <a:cs typeface="宋体" panose="02010600030101010101" pitchFamily="2" charset="-122"/>
              </a:rPr>
              <a:t>算法</a:t>
            </a:r>
            <a:r>
              <a:rPr lang="zh-CN" altLang="zh-CN" sz="1400" dirty="0" smtClean="0">
                <a:solidFill>
                  <a:srgbClr val="000000"/>
                </a:solidFill>
                <a:latin typeface="+mn-ea"/>
                <a:cs typeface="宋体" panose="02010600030101010101" pitchFamily="2" charset="-122"/>
              </a:rPr>
              <a:t>对</a:t>
            </a:r>
            <a:r>
              <a:rPr lang="en-US" altLang="zh-CN" sz="1400" i="1" dirty="0">
                <a:solidFill>
                  <a:srgbClr val="000000"/>
                </a:solidFill>
                <a:latin typeface="+mn-ea"/>
                <a:cs typeface="宋体" panose="02010600030101010101" pitchFamily="2" charset="-122"/>
              </a:rPr>
              <a:t>m</a:t>
            </a:r>
            <a:r>
              <a:rPr lang="en-US" altLang="zh-CN" sz="1400" dirty="0">
                <a:solidFill>
                  <a:srgbClr val="000000"/>
                </a:solidFill>
                <a:latin typeface="+mn-ea"/>
                <a:cs typeface="宋体" panose="02010600030101010101" pitchFamily="2" charset="-122"/>
              </a:rPr>
              <a:t>-invariance</a:t>
            </a:r>
            <a:r>
              <a:rPr lang="zh-CN" altLang="zh-CN" sz="1400" dirty="0">
                <a:solidFill>
                  <a:srgbClr val="000000"/>
                </a:solidFill>
                <a:latin typeface="+mn-ea"/>
                <a:cs typeface="宋体" panose="02010600030101010101" pitchFamily="2" charset="-122"/>
              </a:rPr>
              <a:t>算法中分配阶段的算法进行了修改，用于</a:t>
            </a:r>
            <a:r>
              <a:rPr lang="zh-CN" altLang="zh-CN" sz="1400" dirty="0" smtClean="0">
                <a:solidFill>
                  <a:srgbClr val="000000"/>
                </a:solidFill>
                <a:latin typeface="+mn-ea"/>
                <a:cs typeface="宋体" panose="02010600030101010101" pitchFamily="2" charset="-122"/>
              </a:rPr>
              <a:t>实现</a:t>
            </a:r>
            <a:r>
              <a:rPr lang="en-US" altLang="zh-CN" sz="1400" i="1" dirty="0" err="1" smtClean="0">
                <a:solidFill>
                  <a:srgbClr val="000000"/>
                </a:solidFill>
                <a:latin typeface="+mn-ea"/>
                <a:cs typeface="宋体" panose="02010600030101010101" pitchFamily="2" charset="-122"/>
              </a:rPr>
              <a:t>cal_sen_set</a:t>
            </a:r>
            <a:r>
              <a:rPr lang="en-US" altLang="zh-CN" sz="1400" dirty="0" smtClean="0">
                <a:solidFill>
                  <a:srgbClr val="000000"/>
                </a:solidFill>
                <a:latin typeface="+mn-ea"/>
                <a:cs typeface="宋体" panose="02010600030101010101" pitchFamily="2" charset="-122"/>
              </a:rPr>
              <a:t>(</a:t>
            </a:r>
            <a:r>
              <a:rPr lang="en-US" altLang="zh-CN" sz="1400" i="1" dirty="0" err="1" smtClean="0">
                <a:solidFill>
                  <a:srgbClr val="000000"/>
                </a:solidFill>
                <a:latin typeface="+mn-ea"/>
                <a:cs typeface="宋体" panose="02010600030101010101" pitchFamily="2" charset="-122"/>
              </a:rPr>
              <a:t>T</a:t>
            </a:r>
            <a:r>
              <a:rPr lang="en-US" altLang="zh-CN" sz="1400" dirty="0" err="1" smtClean="0">
                <a:solidFill>
                  <a:srgbClr val="000000"/>
                </a:solidFill>
                <a:latin typeface="+mn-ea"/>
                <a:cs typeface="宋体" panose="02010600030101010101" pitchFamily="2" charset="-122"/>
              </a:rPr>
              <a:t>,</a:t>
            </a:r>
            <a:r>
              <a:rPr lang="en-US" altLang="zh-CN" sz="1400" i="1" dirty="0" err="1" smtClean="0">
                <a:solidFill>
                  <a:srgbClr val="000000"/>
                </a:solidFill>
                <a:latin typeface="+mn-ea"/>
                <a:cs typeface="宋体" panose="02010600030101010101" pitchFamily="2" charset="-122"/>
              </a:rPr>
              <a:t>k</a:t>
            </a:r>
            <a:r>
              <a:rPr lang="en-US" altLang="zh-CN" sz="1400" dirty="0" err="1" smtClean="0">
                <a:solidFill>
                  <a:srgbClr val="000000"/>
                </a:solidFill>
                <a:latin typeface="+mn-ea"/>
                <a:cs typeface="宋体" panose="02010600030101010101" pitchFamily="2" charset="-122"/>
              </a:rPr>
              <a:t>,</a:t>
            </a:r>
            <a:r>
              <a:rPr lang="en-US" altLang="zh-CN" sz="1400" i="1" dirty="0" err="1" smtClean="0">
                <a:solidFill>
                  <a:srgbClr val="000000"/>
                </a:solidFill>
                <a:latin typeface="+mn-ea"/>
                <a:cs typeface="宋体" panose="02010600030101010101" pitchFamily="2" charset="-122"/>
              </a:rPr>
              <a:t>diversity_num</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函数</a:t>
            </a:r>
            <a:r>
              <a:rPr lang="zh-CN" altLang="zh-CN" sz="1400" dirty="0" smtClean="0">
                <a:solidFill>
                  <a:srgbClr val="000000"/>
                </a:solidFill>
                <a:latin typeface="+mn-ea"/>
                <a:cs typeface="宋体" panose="02010600030101010101" pitchFamily="2" charset="-122"/>
              </a:rPr>
              <a:t>。</a:t>
            </a:r>
            <a:endParaRPr lang="zh-CN" altLang="zh-CN" sz="1400" dirty="0">
              <a:solidFill>
                <a:srgbClr val="000000"/>
              </a:solidFill>
              <a:latin typeface="+mn-ea"/>
              <a:cs typeface="宋体" panose="02010600030101010101" pitchFamily="2" charset="-122"/>
            </a:endParaRPr>
          </a:p>
        </p:txBody>
      </p:sp>
    </p:spTree>
    <p:extLst>
      <p:ext uri="{BB962C8B-B14F-4D97-AF65-F5344CB8AC3E}">
        <p14:creationId xmlns:p14="http://schemas.microsoft.com/office/powerpoint/2010/main" val="3981350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B4C872-6C2C-462E-95A1-DD726C22792A}"/>
              </a:ext>
            </a:extLst>
          </p:cNvPr>
          <p:cNvSpPr>
            <a:spLocks noGrp="1"/>
          </p:cNvSpPr>
          <p:nvPr>
            <p:ph type="title"/>
          </p:nvPr>
        </p:nvSpPr>
        <p:spPr/>
        <p:txBody>
          <a:bodyPr/>
          <a:lstStyle/>
          <a:p>
            <a:r>
              <a:rPr lang="en-US" altLang="zh-CN" dirty="0"/>
              <a:t>4.2 </a:t>
            </a:r>
            <a:r>
              <a:rPr lang="zh-CN" altLang="en-US" dirty="0"/>
              <a:t>计算敏感值</a:t>
            </a:r>
            <a:r>
              <a:rPr lang="zh-CN" altLang="en-US" dirty="0" smtClean="0"/>
              <a:t>集合</a:t>
            </a:r>
            <a:endParaRPr lang="zh-CN" altLang="en-US" dirty="0"/>
          </a:p>
        </p:txBody>
      </p:sp>
      <p:sp>
        <p:nvSpPr>
          <p:cNvPr id="6" name="矩形 5"/>
          <p:cNvSpPr/>
          <p:nvPr/>
        </p:nvSpPr>
        <p:spPr>
          <a:xfrm>
            <a:off x="6591300" y="1028700"/>
            <a:ext cx="4737100" cy="5586145"/>
          </a:xfrm>
          <a:prstGeom prst="rect">
            <a:avLst/>
          </a:prstGeom>
        </p:spPr>
        <p:txBody>
          <a:bodyPr wrap="square">
            <a:spAutoFit/>
          </a:bodyPr>
          <a:lstStyle/>
          <a:p>
            <a:pPr algn="just">
              <a:lnSpc>
                <a:spcPct val="150000"/>
              </a:lnSpc>
              <a:spcAft>
                <a:spcPts val="0"/>
              </a:spcAft>
            </a:pPr>
            <a:r>
              <a:rPr lang="en-US" altLang="zh-CN" sz="1400" i="1" dirty="0" smtClean="0"/>
              <a:t>m</a:t>
            </a:r>
            <a:r>
              <a:rPr lang="en-US" altLang="zh-CN" sz="1400" dirty="0" smtClean="0"/>
              <a:t>-invariance</a:t>
            </a:r>
            <a:r>
              <a:rPr lang="zh-CN" altLang="zh-CN" sz="1400" dirty="0" smtClean="0"/>
              <a:t>算法</a:t>
            </a:r>
            <a:r>
              <a:rPr lang="zh-CN" altLang="zh-CN" sz="1400" dirty="0"/>
              <a:t>中分配</a:t>
            </a:r>
            <a:r>
              <a:rPr lang="zh-CN" altLang="zh-CN" sz="1400" dirty="0" smtClean="0"/>
              <a:t>阶段</a:t>
            </a:r>
            <a:r>
              <a:rPr lang="zh-CN" altLang="zh-CN" sz="1400" kern="100" dirty="0" smtClean="0">
                <a:latin typeface="+mn-ea"/>
                <a:cs typeface="Times New Roman" panose="02020603050405020304" pitchFamily="18" charset="0"/>
              </a:rPr>
              <a:t>接受</a:t>
            </a:r>
            <a:r>
              <a:rPr lang="zh-CN" altLang="zh-CN" sz="1400" kern="100" dirty="0">
                <a:latin typeface="+mn-ea"/>
                <a:cs typeface="Times New Roman" panose="02020603050405020304" pitchFamily="18" charset="0"/>
              </a:rPr>
              <a:t>前一个阶段（</a:t>
            </a:r>
            <a:r>
              <a:rPr lang="en-US" altLang="zh-CN" sz="1400" kern="100" dirty="0">
                <a:latin typeface="+mn-ea"/>
                <a:cs typeface="Times New Roman" panose="02020603050405020304" pitchFamily="18" charset="0"/>
              </a:rPr>
              <a:t>balance</a:t>
            </a:r>
            <a:r>
              <a:rPr lang="zh-CN" altLang="zh-CN" sz="1400" kern="100" dirty="0">
                <a:latin typeface="+mn-ea"/>
                <a:cs typeface="Times New Roman" panose="02020603050405020304" pitchFamily="18" charset="0"/>
              </a:rPr>
              <a:t>）的</a:t>
            </a:r>
            <a:r>
              <a:rPr lang="en-US" altLang="zh-CN" sz="1400" kern="100" dirty="0">
                <a:latin typeface="+mn-ea"/>
                <a:cs typeface="Times New Roman" panose="02020603050405020304" pitchFamily="18" charset="0"/>
              </a:rPr>
              <a:t>s_</a:t>
            </a:r>
            <a:r>
              <a:rPr lang="zh-CN" altLang="zh-CN" sz="1400" kern="100" dirty="0">
                <a:latin typeface="+mn-ea"/>
                <a:cs typeface="Times New Roman" panose="02020603050405020304" pitchFamily="18" charset="0"/>
              </a:rPr>
              <a:t>作为参数，</a:t>
            </a:r>
            <a:r>
              <a:rPr lang="en-US" altLang="zh-CN" sz="1400" kern="100" dirty="0">
                <a:latin typeface="+mn-ea"/>
                <a:cs typeface="Times New Roman" panose="02020603050405020304" pitchFamily="18" charset="0"/>
              </a:rPr>
              <a:t>s_=T(n)-T(n-1</a:t>
            </a:r>
            <a:r>
              <a:rPr lang="en-US" altLang="zh-CN" sz="1400" kern="100" dirty="0" smtClean="0">
                <a:latin typeface="+mn-ea"/>
                <a:cs typeface="Times New Roman" panose="02020603050405020304" pitchFamily="18" charset="0"/>
              </a:rPr>
              <a:t>)</a:t>
            </a:r>
            <a:r>
              <a:rPr lang="zh-CN" altLang="en-US" sz="1400" kern="100" dirty="0" smtClean="0">
                <a:latin typeface="+mn-ea"/>
                <a:cs typeface="Times New Roman" panose="02020603050405020304" pitchFamily="18" charset="0"/>
              </a:rPr>
              <a:t>。</a:t>
            </a:r>
            <a:r>
              <a:rPr lang="zh-CN" altLang="zh-CN" sz="1400" dirty="0" smtClean="0">
                <a:solidFill>
                  <a:srgbClr val="000000"/>
                </a:solidFill>
                <a:latin typeface="+mn-ea"/>
                <a:cs typeface="宋体" panose="02010600030101010101" pitchFamily="2" charset="-122"/>
              </a:rPr>
              <a:t>一</a:t>
            </a:r>
            <a:r>
              <a:rPr lang="zh-CN" altLang="zh-CN" sz="1400" dirty="0">
                <a:solidFill>
                  <a:srgbClr val="000000"/>
                </a:solidFill>
                <a:latin typeface="+mn-ea"/>
                <a:cs typeface="宋体" panose="02010600030101010101" pitchFamily="2" charset="-122"/>
              </a:rPr>
              <a:t>次将α</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β个元组（称为</a:t>
            </a:r>
            <a:r>
              <a:rPr lang="en-US" altLang="zh-CN" sz="1400" dirty="0" err="1">
                <a:solidFill>
                  <a:srgbClr val="000000"/>
                </a:solidFill>
                <a:latin typeface="+mn-ea"/>
                <a:cs typeface="宋体" panose="02010600030101010101" pitchFamily="2" charset="-122"/>
              </a:rPr>
              <a:t>Srmv</a:t>
            </a:r>
            <a:r>
              <a:rPr lang="zh-CN" altLang="zh-CN" sz="1400" dirty="0">
                <a:solidFill>
                  <a:srgbClr val="000000"/>
                </a:solidFill>
                <a:latin typeface="+mn-ea"/>
                <a:cs typeface="宋体" panose="02010600030101010101" pitchFamily="2" charset="-122"/>
              </a:rPr>
              <a:t>）从</a:t>
            </a:r>
            <a:r>
              <a:rPr lang="en-US" altLang="zh-CN" sz="1400" dirty="0">
                <a:solidFill>
                  <a:srgbClr val="000000"/>
                </a:solidFill>
                <a:latin typeface="+mn-ea"/>
                <a:cs typeface="宋体" panose="02010600030101010101" pitchFamily="2" charset="-122"/>
              </a:rPr>
              <a:t>s_</a:t>
            </a:r>
            <a:r>
              <a:rPr lang="zh-CN" altLang="zh-CN" sz="1400" dirty="0">
                <a:solidFill>
                  <a:srgbClr val="000000"/>
                </a:solidFill>
                <a:latin typeface="+mn-ea"/>
                <a:cs typeface="宋体" panose="02010600030101010101" pitchFamily="2" charset="-122"/>
              </a:rPr>
              <a:t>中移</a:t>
            </a:r>
            <a:r>
              <a:rPr lang="zh-CN" altLang="zh-CN" sz="1400" dirty="0" smtClean="0">
                <a:solidFill>
                  <a:srgbClr val="000000"/>
                </a:solidFill>
                <a:latin typeface="+mn-ea"/>
                <a:cs typeface="宋体" panose="02010600030101010101" pitchFamily="2" charset="-122"/>
              </a:rPr>
              <a:t>到含有</a:t>
            </a:r>
            <a:r>
              <a:rPr lang="zh-CN" altLang="zh-CN" sz="1400" dirty="0">
                <a:solidFill>
                  <a:srgbClr val="000000"/>
                </a:solidFill>
                <a:latin typeface="+mn-ea"/>
                <a:cs typeface="宋体" panose="02010600030101010101" pitchFamily="2" charset="-122"/>
              </a:rPr>
              <a:t>至少β</a:t>
            </a:r>
            <a:r>
              <a:rPr lang="en-US" altLang="zh-CN" sz="1400" dirty="0">
                <a:solidFill>
                  <a:srgbClr val="000000"/>
                </a:solidFill>
                <a:latin typeface="+mn-ea"/>
                <a:cs typeface="宋体" panose="02010600030101010101" pitchFamily="2" charset="-122"/>
              </a:rPr>
              <a:t>&gt;=m</a:t>
            </a:r>
            <a:r>
              <a:rPr lang="zh-CN" altLang="zh-CN" sz="1400" dirty="0">
                <a:solidFill>
                  <a:srgbClr val="000000"/>
                </a:solidFill>
                <a:latin typeface="+mn-ea"/>
                <a:cs typeface="宋体" panose="02010600030101010101" pitchFamily="2" charset="-122"/>
              </a:rPr>
              <a:t>个敏感值的桶中</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zh-CN" sz="1400" dirty="0" smtClean="0">
                <a:solidFill>
                  <a:srgbClr val="000000"/>
                </a:solidFill>
                <a:latin typeface="+mn-ea"/>
                <a:cs typeface="宋体" panose="02010600030101010101" pitchFamily="2" charset="-122"/>
              </a:rPr>
              <a:t>α</a:t>
            </a:r>
            <a:r>
              <a:rPr lang="zh-CN" altLang="en-US" sz="1400" dirty="0" smtClean="0">
                <a:solidFill>
                  <a:srgbClr val="000000"/>
                </a:solidFill>
                <a:latin typeface="+mn-ea"/>
                <a:cs typeface="宋体" panose="02010600030101010101" pitchFamily="2" charset="-122"/>
              </a:rPr>
              <a:t>的意义</a:t>
            </a:r>
            <a:r>
              <a:rPr lang="zh-CN" altLang="zh-CN" sz="1400" dirty="0" smtClean="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每个桶中的敏感值集合，需要受</a:t>
            </a:r>
            <a:r>
              <a:rPr lang="en-US" altLang="zh-CN" sz="1400" dirty="0" err="1">
                <a:solidFill>
                  <a:srgbClr val="000000"/>
                </a:solidFill>
                <a:latin typeface="+mn-ea"/>
                <a:cs typeface="宋体" panose="02010600030101010101" pitchFamily="2" charset="-122"/>
              </a:rPr>
              <a:t>Srmv</a:t>
            </a:r>
            <a:r>
              <a:rPr lang="zh-CN" altLang="zh-CN" sz="1400" dirty="0">
                <a:solidFill>
                  <a:srgbClr val="000000"/>
                </a:solidFill>
                <a:latin typeface="+mn-ea"/>
                <a:cs typeface="宋体" panose="02010600030101010101" pitchFamily="2" charset="-122"/>
              </a:rPr>
              <a:t>中α个元组所支配</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zh-CN" sz="1400" dirty="0" smtClean="0">
                <a:solidFill>
                  <a:srgbClr val="000000"/>
                </a:solidFill>
                <a:latin typeface="+mn-ea"/>
                <a:cs typeface="宋体" panose="02010600030101010101" pitchFamily="2" charset="-122"/>
              </a:rPr>
              <a:t>β</a:t>
            </a:r>
            <a:r>
              <a:rPr lang="zh-CN" altLang="en-US" sz="1400" dirty="0" smtClean="0">
                <a:solidFill>
                  <a:srgbClr val="000000"/>
                </a:solidFill>
                <a:latin typeface="+mn-ea"/>
                <a:cs typeface="宋体" panose="02010600030101010101" pitchFamily="2" charset="-122"/>
              </a:rPr>
              <a:t>的意义</a:t>
            </a:r>
            <a:r>
              <a:rPr lang="zh-CN" altLang="zh-CN" sz="1400" dirty="0" smtClean="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大于等于</a:t>
            </a:r>
            <a:r>
              <a:rPr lang="en-US" altLang="zh-CN" sz="1400" dirty="0" smtClean="0">
                <a:solidFill>
                  <a:srgbClr val="000000"/>
                </a:solidFill>
                <a:latin typeface="+mn-ea"/>
                <a:cs typeface="宋体" panose="02010600030101010101" pitchFamily="2" charset="-122"/>
              </a:rPr>
              <a:t>m</a:t>
            </a:r>
            <a:r>
              <a:rPr lang="zh-CN" altLang="en-US" sz="1400" dirty="0" smtClean="0">
                <a:solidFill>
                  <a:srgbClr val="000000"/>
                </a:solidFill>
                <a:latin typeface="+mn-ea"/>
                <a:cs typeface="宋体" panose="02010600030101010101" pitchFamily="2" charset="-122"/>
              </a:rPr>
              <a:t>（以满足</a:t>
            </a:r>
            <a:r>
              <a:rPr lang="en-US" altLang="zh-CN" sz="1400" dirty="0" smtClean="0">
                <a:solidFill>
                  <a:srgbClr val="000000"/>
                </a:solidFill>
                <a:latin typeface="+mn-ea"/>
                <a:cs typeface="宋体" panose="02010600030101010101" pitchFamily="2" charset="-122"/>
              </a:rPr>
              <a:t>m-diversity</a:t>
            </a:r>
            <a:r>
              <a:rPr lang="zh-CN" altLang="en-US"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en-US" sz="1400" dirty="0" smtClean="0">
                <a:solidFill>
                  <a:srgbClr val="000000"/>
                </a:solidFill>
                <a:latin typeface="+mn-ea"/>
                <a:cs typeface="宋体" panose="02010600030101010101" pitchFamily="2" charset="-122"/>
              </a:rPr>
              <a:t>参数大小的要求：</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zh-CN" sz="1400" dirty="0" smtClean="0">
                <a:solidFill>
                  <a:srgbClr val="000000"/>
                </a:solidFill>
                <a:latin typeface="+mn-ea"/>
                <a:cs typeface="宋体" panose="02010600030101010101" pitchFamily="2" charset="-122"/>
              </a:rPr>
              <a:t>α</a:t>
            </a:r>
            <a:r>
              <a:rPr lang="zh-CN" altLang="zh-CN" sz="1400" dirty="0">
                <a:solidFill>
                  <a:srgbClr val="000000"/>
                </a:solidFill>
                <a:latin typeface="+mn-ea"/>
                <a:cs typeface="宋体" panose="02010600030101010101" pitchFamily="2" charset="-122"/>
              </a:rPr>
              <a:t>尽可能大</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以减小迭代</a:t>
            </a:r>
            <a:r>
              <a:rPr lang="zh-CN" altLang="zh-CN" sz="1400" dirty="0" smtClean="0">
                <a:solidFill>
                  <a:srgbClr val="000000"/>
                </a:solidFill>
                <a:latin typeface="+mn-ea"/>
                <a:cs typeface="宋体" panose="02010600030101010101" pitchFamily="2" charset="-122"/>
              </a:rPr>
              <a:t>次数</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zh-CN" sz="1400" dirty="0" smtClean="0">
                <a:solidFill>
                  <a:srgbClr val="000000"/>
                </a:solidFill>
                <a:latin typeface="+mn-ea"/>
                <a:cs typeface="宋体" panose="02010600030101010101" pitchFamily="2" charset="-122"/>
              </a:rPr>
              <a:t>β</a:t>
            </a:r>
            <a:r>
              <a:rPr lang="zh-CN" altLang="zh-CN" sz="1400" dirty="0">
                <a:solidFill>
                  <a:srgbClr val="000000"/>
                </a:solidFill>
                <a:latin typeface="+mn-ea"/>
                <a:cs typeface="宋体" panose="02010600030101010101" pitchFamily="2" charset="-122"/>
              </a:rPr>
              <a:t>尽可能小，因为更少的签名</a:t>
            </a:r>
            <a:r>
              <a:rPr lang="zh-CN" altLang="zh-CN" sz="1400" dirty="0" smtClean="0">
                <a:solidFill>
                  <a:srgbClr val="000000"/>
                </a:solidFill>
                <a:latin typeface="+mn-ea"/>
                <a:cs typeface="宋体" panose="02010600030101010101" pitchFamily="2" charset="-122"/>
              </a:rPr>
              <a:t>集合更易</a:t>
            </a:r>
            <a:r>
              <a:rPr lang="zh-CN" altLang="zh-CN" sz="1400" dirty="0">
                <a:solidFill>
                  <a:srgbClr val="000000"/>
                </a:solidFill>
                <a:latin typeface="+mn-ea"/>
                <a:cs typeface="宋体" panose="02010600030101010101" pitchFamily="2" charset="-122"/>
              </a:rPr>
              <a:t>于</a:t>
            </a:r>
            <a:r>
              <a:rPr lang="zh-CN" altLang="zh-CN" sz="1400" dirty="0" smtClean="0">
                <a:solidFill>
                  <a:srgbClr val="000000"/>
                </a:solidFill>
                <a:latin typeface="+mn-ea"/>
                <a:cs typeface="宋体" panose="02010600030101010101" pitchFamily="2" charset="-122"/>
              </a:rPr>
              <a:t>实现</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endParaRPr lang="en-US" altLang="zh-CN" sz="1400" dirty="0" smtClean="0">
              <a:solidFill>
                <a:srgbClr val="000000"/>
              </a:solidFill>
              <a:latin typeface="+mn-ea"/>
              <a:cs typeface="宋体" panose="02010600030101010101" pitchFamily="2" charset="-122"/>
            </a:endParaRPr>
          </a:p>
          <a:p>
            <a:r>
              <a:rPr lang="zh-CN" altLang="zh-CN" sz="1400" dirty="0"/>
              <a:t>β的用法</a:t>
            </a:r>
            <a:r>
              <a:rPr lang="zh-CN" altLang="zh-CN" sz="1400" dirty="0" smtClean="0"/>
              <a:t>：</a:t>
            </a:r>
            <a:r>
              <a:rPr lang="en-US" altLang="zh-CN" sz="1400" dirty="0" smtClean="0"/>
              <a:t>choose </a:t>
            </a:r>
            <a:r>
              <a:rPr lang="en-US" altLang="zh-CN" sz="1400" dirty="0"/>
              <a:t>the β most frequent sensitive values v1, ..., vβ to form the signature of BUC.</a:t>
            </a:r>
            <a:endParaRPr lang="zh-CN" altLang="zh-CN" sz="1400" dirty="0"/>
          </a:p>
          <a:p>
            <a:r>
              <a:rPr lang="zh-CN" altLang="zh-CN" sz="1400" dirty="0"/>
              <a:t>从</a:t>
            </a:r>
            <a:r>
              <a:rPr lang="en-US" altLang="zh-CN" sz="1400" dirty="0"/>
              <a:t>S_</a:t>
            </a:r>
            <a:r>
              <a:rPr lang="zh-CN" altLang="zh-CN" sz="1400" dirty="0"/>
              <a:t>中选取前</a:t>
            </a:r>
            <a:r>
              <a:rPr lang="en-US" altLang="zh-CN" sz="1400" dirty="0"/>
              <a:t>β</a:t>
            </a:r>
            <a:r>
              <a:rPr lang="zh-CN" altLang="zh-CN" sz="1400" dirty="0"/>
              <a:t>个频繁的敏感值作为桶的签名。</a:t>
            </a:r>
          </a:p>
          <a:p>
            <a:r>
              <a:rPr lang="en-US" altLang="zh-CN" sz="1400" dirty="0"/>
              <a:t> </a:t>
            </a:r>
            <a:endParaRPr lang="zh-CN" altLang="zh-CN" sz="1400" dirty="0"/>
          </a:p>
          <a:p>
            <a:r>
              <a:rPr lang="zh-CN" altLang="zh-CN" sz="1400" dirty="0"/>
              <a:t>α的用法：</a:t>
            </a:r>
            <a:r>
              <a:rPr lang="en-US" altLang="zh-CN" sz="1400" dirty="0"/>
              <a:t>pick α tuples in S− having the value vi  1&lt;=</a:t>
            </a:r>
            <a:r>
              <a:rPr lang="en-US" altLang="zh-CN" sz="1400" dirty="0" err="1"/>
              <a:t>i</a:t>
            </a:r>
            <a:r>
              <a:rPr lang="en-US" altLang="zh-CN" sz="1400" dirty="0"/>
              <a:t>&lt;=β</a:t>
            </a:r>
            <a:endParaRPr lang="zh-CN" altLang="zh-CN" sz="1400" dirty="0"/>
          </a:p>
          <a:p>
            <a:r>
              <a:rPr lang="zh-CN" altLang="zh-CN" sz="1400" dirty="0"/>
              <a:t>对每一个</a:t>
            </a:r>
            <a:r>
              <a:rPr lang="en-US" altLang="zh-CN" sz="1400" dirty="0"/>
              <a:t>vi</a:t>
            </a:r>
            <a:r>
              <a:rPr lang="zh-CN" altLang="zh-CN" sz="1400" dirty="0"/>
              <a:t>，</a:t>
            </a:r>
            <a:r>
              <a:rPr lang="en-US" altLang="zh-CN" sz="1400" dirty="0" err="1"/>
              <a:t>i</a:t>
            </a:r>
            <a:r>
              <a:rPr lang="zh-CN" altLang="zh-CN" sz="1400" dirty="0"/>
              <a:t>从</a:t>
            </a:r>
            <a:r>
              <a:rPr lang="en-US" altLang="zh-CN" sz="1400" dirty="0"/>
              <a:t>1</a:t>
            </a:r>
            <a:r>
              <a:rPr lang="zh-CN" altLang="zh-CN" sz="1400" dirty="0"/>
              <a:t>到</a:t>
            </a:r>
            <a:r>
              <a:rPr lang="en-US" altLang="zh-CN" sz="1400" dirty="0"/>
              <a:t>β</a:t>
            </a:r>
            <a:r>
              <a:rPr lang="zh-CN" altLang="zh-CN" sz="1400" dirty="0"/>
              <a:t>，从</a:t>
            </a:r>
            <a:r>
              <a:rPr lang="en-US" altLang="zh-CN" sz="1400" dirty="0"/>
              <a:t>S_</a:t>
            </a:r>
            <a:r>
              <a:rPr lang="zh-CN" altLang="zh-CN" sz="1400" dirty="0"/>
              <a:t>中取α个含有敏感值</a:t>
            </a:r>
            <a:r>
              <a:rPr lang="en-US" altLang="zh-CN" sz="1400" dirty="0"/>
              <a:t>vi</a:t>
            </a:r>
            <a:r>
              <a:rPr lang="zh-CN" altLang="zh-CN" sz="1400" dirty="0"/>
              <a:t>的元组</a:t>
            </a:r>
          </a:p>
          <a:p>
            <a:pPr algn="just">
              <a:lnSpc>
                <a:spcPct val="150000"/>
              </a:lnSpc>
              <a:spcAft>
                <a:spcPts val="0"/>
              </a:spcAft>
            </a:pPr>
            <a:endParaRPr lang="en-US" altLang="zh-CN" sz="1400" dirty="0" smtClean="0">
              <a:solidFill>
                <a:srgbClr val="000000"/>
              </a:solidFill>
              <a:latin typeface="+mn-ea"/>
              <a:cs typeface="宋体" panose="02010600030101010101" pitchFamily="2" charset="-122"/>
            </a:endParaRPr>
          </a:p>
        </p:txBody>
      </p:sp>
      <p:pic>
        <p:nvPicPr>
          <p:cNvPr id="7" name="图片 6"/>
          <p:cNvPicPr/>
          <p:nvPr/>
        </p:nvPicPr>
        <p:blipFill>
          <a:blip r:embed="rId2"/>
          <a:stretch>
            <a:fillRect/>
          </a:stretch>
        </p:blipFill>
        <p:spPr>
          <a:xfrm>
            <a:off x="669924" y="1028700"/>
            <a:ext cx="5210176" cy="3200400"/>
          </a:xfrm>
          <a:prstGeom prst="rect">
            <a:avLst/>
          </a:prstGeom>
        </p:spPr>
      </p:pic>
      <p:pic>
        <p:nvPicPr>
          <p:cNvPr id="8" name="图片 7"/>
          <p:cNvPicPr/>
          <p:nvPr/>
        </p:nvPicPr>
        <p:blipFill rotWithShape="1">
          <a:blip r:embed="rId3"/>
          <a:srcRect l="-84" t="58706" b="8023"/>
          <a:stretch/>
        </p:blipFill>
        <p:spPr>
          <a:xfrm>
            <a:off x="669924" y="4762500"/>
            <a:ext cx="5278755" cy="1358900"/>
          </a:xfrm>
          <a:prstGeom prst="rect">
            <a:avLst/>
          </a:prstGeom>
        </p:spPr>
      </p:pic>
    </p:spTree>
    <p:extLst>
      <p:ext uri="{BB962C8B-B14F-4D97-AF65-F5344CB8AC3E}">
        <p14:creationId xmlns:p14="http://schemas.microsoft.com/office/powerpoint/2010/main" val="3918011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B4C872-6C2C-462E-95A1-DD726C22792A}"/>
              </a:ext>
            </a:extLst>
          </p:cNvPr>
          <p:cNvSpPr>
            <a:spLocks noGrp="1"/>
          </p:cNvSpPr>
          <p:nvPr>
            <p:ph type="title"/>
          </p:nvPr>
        </p:nvSpPr>
        <p:spPr/>
        <p:txBody>
          <a:bodyPr/>
          <a:lstStyle/>
          <a:p>
            <a:r>
              <a:rPr lang="en-US" altLang="zh-CN" dirty="0" smtClean="0"/>
              <a:t>4.3 </a:t>
            </a:r>
            <a:r>
              <a:rPr lang="zh-CN" altLang="en-US" dirty="0" smtClean="0"/>
              <a:t>选择匿名个体</a:t>
            </a:r>
            <a:endParaRPr lang="zh-CN" altLang="en-US" dirty="0"/>
          </a:p>
        </p:txBody>
      </p:sp>
      <p:grpSp>
        <p:nvGrpSpPr>
          <p:cNvPr id="4" name="组合 3"/>
          <p:cNvGrpSpPr/>
          <p:nvPr/>
        </p:nvGrpSpPr>
        <p:grpSpPr>
          <a:xfrm>
            <a:off x="568324" y="1028700"/>
            <a:ext cx="6442076" cy="5702300"/>
            <a:chOff x="517524" y="1028700"/>
            <a:chExt cx="6442076" cy="5702300"/>
          </a:xfrm>
        </p:grpSpPr>
        <p:pic>
          <p:nvPicPr>
            <p:cNvPr id="9" name="图片 8"/>
            <p:cNvPicPr/>
            <p:nvPr/>
          </p:nvPicPr>
          <p:blipFill rotWithShape="1">
            <a:blip r:embed="rId2"/>
            <a:srcRect r="313" b="11969"/>
            <a:stretch/>
          </p:blipFill>
          <p:spPr bwMode="auto">
            <a:xfrm>
              <a:off x="517524" y="1028700"/>
              <a:ext cx="6442076" cy="863600"/>
            </a:xfrm>
            <a:prstGeom prst="rect">
              <a:avLst/>
            </a:prstGeom>
            <a:ln>
              <a:noFill/>
            </a:ln>
            <a:extLst>
              <a:ext uri="{53640926-AAD7-44D8-BBD7-CCE9431645EC}">
                <a14:shadowObscured xmlns:a14="http://schemas.microsoft.com/office/drawing/2010/main"/>
              </a:ext>
            </a:extLst>
          </p:spPr>
        </p:pic>
        <p:pic>
          <p:nvPicPr>
            <p:cNvPr id="10" name="图片 9"/>
            <p:cNvPicPr/>
            <p:nvPr/>
          </p:nvPicPr>
          <p:blipFill rotWithShape="1">
            <a:blip r:embed="rId3"/>
            <a:srcRect l="361" t="1500" r="1" b="1"/>
            <a:stretch/>
          </p:blipFill>
          <p:spPr bwMode="auto">
            <a:xfrm>
              <a:off x="530224" y="1879600"/>
              <a:ext cx="6416676" cy="4851400"/>
            </a:xfrm>
            <a:prstGeom prst="rect">
              <a:avLst/>
            </a:prstGeom>
            <a:ln>
              <a:noFill/>
            </a:ln>
            <a:extLst>
              <a:ext uri="{53640926-AAD7-44D8-BBD7-CCE9431645EC}">
                <a14:shadowObscured xmlns:a14="http://schemas.microsoft.com/office/drawing/2010/main"/>
              </a:ext>
            </a:extLst>
          </p:spPr>
        </p:pic>
      </p:grpSp>
      <p:sp>
        <p:nvSpPr>
          <p:cNvPr id="5" name="矩形 4"/>
          <p:cNvSpPr/>
          <p:nvPr/>
        </p:nvSpPr>
        <p:spPr>
          <a:xfrm>
            <a:off x="7150893" y="1879600"/>
            <a:ext cx="4229100" cy="2354491"/>
          </a:xfrm>
          <a:prstGeom prst="rect">
            <a:avLst/>
          </a:prstGeom>
        </p:spPr>
        <p:txBody>
          <a:bodyPr wrap="square">
            <a:spAutoFit/>
          </a:bodyPr>
          <a:lstStyle/>
          <a:p>
            <a:pPr algn="just">
              <a:lnSpc>
                <a:spcPct val="150000"/>
              </a:lnSpc>
              <a:spcAft>
                <a:spcPts val="0"/>
              </a:spcAft>
            </a:pPr>
            <a:r>
              <a:rPr lang="zh-CN" altLang="zh-CN" sz="1400" dirty="0">
                <a:solidFill>
                  <a:srgbClr val="000000"/>
                </a:solidFill>
                <a:latin typeface="+mn-ea"/>
                <a:cs typeface="宋体" panose="02010600030101010101" pitchFamily="2" charset="-122"/>
              </a:rPr>
              <a:t>在这个阶段中</a:t>
            </a:r>
            <a:r>
              <a:rPr lang="zh-CN" altLang="zh-CN" sz="1400" dirty="0" smtClean="0">
                <a:solidFill>
                  <a:srgbClr val="000000"/>
                </a:solidFill>
                <a:latin typeface="+mn-ea"/>
                <a:cs typeface="宋体" panose="02010600030101010101" pitchFamily="2" charset="-122"/>
              </a:rPr>
              <a:t>，算法</a:t>
            </a:r>
            <a:r>
              <a:rPr lang="zh-CN" altLang="zh-CN" sz="1400" dirty="0">
                <a:solidFill>
                  <a:srgbClr val="000000"/>
                </a:solidFill>
                <a:latin typeface="+mn-ea"/>
                <a:cs typeface="宋体" panose="02010600030101010101" pitchFamily="2" charset="-122"/>
              </a:rPr>
              <a:t>根据上一个阶段中计算的敏感值集合</a:t>
            </a:r>
            <a:r>
              <a:rPr lang="en-US" altLang="zh-CN" sz="1400" dirty="0">
                <a:solidFill>
                  <a:srgbClr val="000000"/>
                </a:solidFill>
                <a:latin typeface="+mn-ea"/>
                <a:cs typeface="Cambria Math" panose="02040503050406030204" pitchFamily="18" charset="0"/>
              </a:rPr>
              <a:t>𝑆𝑠𝑒𝑡</a:t>
            </a:r>
            <a:r>
              <a:rPr lang="zh-CN" altLang="zh-CN" sz="1400" dirty="0">
                <a:solidFill>
                  <a:srgbClr val="000000"/>
                </a:solidFill>
                <a:latin typeface="+mn-ea"/>
                <a:cs typeface="宋体" panose="02010600030101010101" pitchFamily="2" charset="-122"/>
              </a:rPr>
              <a:t>，在还未匿名的个体集合</a:t>
            </a:r>
            <a:r>
              <a:rPr lang="en-US" altLang="zh-CN" sz="1400" dirty="0">
                <a:solidFill>
                  <a:srgbClr val="000000"/>
                </a:solidFill>
                <a:latin typeface="+mn-ea"/>
                <a:cs typeface="Cambria Math" panose="02040503050406030204" pitchFamily="18" charset="0"/>
              </a:rPr>
              <a:t>𝑇𝑜𝑟𝑖</a:t>
            </a:r>
            <a:r>
              <a:rPr lang="zh-CN" altLang="zh-CN" sz="1400" dirty="0">
                <a:solidFill>
                  <a:srgbClr val="000000"/>
                </a:solidFill>
                <a:latin typeface="+mn-ea"/>
                <a:cs typeface="宋体" panose="02010600030101010101" pitchFamily="2" charset="-122"/>
              </a:rPr>
              <a:t>中选出合适的个体进行匿名。选出的个体需要与</a:t>
            </a:r>
            <a:r>
              <a:rPr lang="en-US" altLang="zh-CN" sz="1400" dirty="0">
                <a:solidFill>
                  <a:srgbClr val="000000"/>
                </a:solidFill>
                <a:latin typeface="+mn-ea"/>
                <a:cs typeface="Cambria Math" panose="02040503050406030204" pitchFamily="18" charset="0"/>
              </a:rPr>
              <a:t>𝑆𝑠𝑒𝑡</a:t>
            </a:r>
            <a:r>
              <a:rPr lang="zh-CN" altLang="zh-CN" sz="1400" dirty="0">
                <a:solidFill>
                  <a:srgbClr val="000000"/>
                </a:solidFill>
                <a:latin typeface="+mn-ea"/>
                <a:cs typeface="宋体" panose="02010600030101010101" pitchFamily="2" charset="-122"/>
              </a:rPr>
              <a:t>中的敏感值一一对应，并且为了提高匿名数据的信息可利用性，所选个体的</a:t>
            </a:r>
            <a:r>
              <a:rPr lang="en-US" altLang="zh-CN" sz="1400" dirty="0">
                <a:solidFill>
                  <a:srgbClr val="000000"/>
                </a:solidFill>
                <a:latin typeface="+mn-ea"/>
                <a:cs typeface="宋体" panose="02010600030101010101" pitchFamily="2" charset="-122"/>
              </a:rPr>
              <a:t>QI</a:t>
            </a:r>
            <a:r>
              <a:rPr lang="zh-CN" altLang="zh-CN" sz="1400" dirty="0">
                <a:solidFill>
                  <a:srgbClr val="000000"/>
                </a:solidFill>
                <a:latin typeface="+mn-ea"/>
                <a:cs typeface="宋体" panose="02010600030101010101" pitchFamily="2" charset="-122"/>
              </a:rPr>
              <a:t>值范围应该尽可能最小</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zh-CN" sz="1400" dirty="0" smtClean="0">
                <a:solidFill>
                  <a:srgbClr val="000000"/>
                </a:solidFill>
                <a:latin typeface="+mn-ea"/>
                <a:cs typeface="宋体" panose="02010600030101010101" pitchFamily="2" charset="-122"/>
              </a:rPr>
              <a:t>对</a:t>
            </a:r>
            <a:r>
              <a:rPr lang="en-US" altLang="zh-CN" sz="1400" dirty="0">
                <a:solidFill>
                  <a:srgbClr val="000000"/>
                </a:solidFill>
                <a:latin typeface="+mn-ea"/>
                <a:cs typeface="宋体" panose="02010600030101010101" pitchFamily="2" charset="-122"/>
              </a:rPr>
              <a:t>Mondrian</a:t>
            </a:r>
            <a:r>
              <a:rPr lang="zh-CN" altLang="zh-CN" sz="1400" dirty="0">
                <a:solidFill>
                  <a:srgbClr val="000000"/>
                </a:solidFill>
                <a:latin typeface="+mn-ea"/>
                <a:cs typeface="宋体" panose="02010600030101010101" pitchFamily="2" charset="-122"/>
              </a:rPr>
              <a:t>算法进行了修改</a:t>
            </a:r>
            <a:r>
              <a:rPr lang="zh-CN" altLang="zh-CN" sz="1400" dirty="0" smtClean="0">
                <a:solidFill>
                  <a:srgbClr val="000000"/>
                </a:solidFill>
                <a:latin typeface="+mn-ea"/>
                <a:cs typeface="宋体" panose="02010600030101010101" pitchFamily="2" charset="-122"/>
              </a:rPr>
              <a:t>用于实现</a:t>
            </a:r>
            <a:r>
              <a:rPr lang="en-US" altLang="zh-CN" sz="1400" i="1" dirty="0" err="1" smtClean="0">
                <a:solidFill>
                  <a:srgbClr val="000000"/>
                </a:solidFill>
                <a:latin typeface="+mn-ea"/>
                <a:cs typeface="宋体" panose="02010600030101010101" pitchFamily="2" charset="-122"/>
              </a:rPr>
              <a:t>pick_tuples</a:t>
            </a:r>
            <a:r>
              <a:rPr lang="en-US" altLang="zh-CN" sz="1400" dirty="0" smtClean="0">
                <a:solidFill>
                  <a:srgbClr val="000000"/>
                </a:solidFill>
                <a:latin typeface="+mn-ea"/>
                <a:cs typeface="宋体" panose="02010600030101010101" pitchFamily="2" charset="-122"/>
              </a:rPr>
              <a:t>(</a:t>
            </a:r>
            <a:r>
              <a:rPr lang="en-US" altLang="zh-CN" sz="1400" i="1" dirty="0" smtClean="0">
                <a:solidFill>
                  <a:srgbClr val="000000"/>
                </a:solidFill>
                <a:latin typeface="+mn-ea"/>
                <a:cs typeface="宋体" panose="02010600030101010101" pitchFamily="2" charset="-122"/>
              </a:rPr>
              <a:t>T</a:t>
            </a:r>
            <a:r>
              <a:rPr lang="en-US"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𝑆𝑠𝑒𝑡</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函数</a:t>
            </a:r>
            <a:r>
              <a:rPr lang="zh-CN" altLang="zh-CN" sz="1400" dirty="0" smtClean="0">
                <a:solidFill>
                  <a:srgbClr val="000000"/>
                </a:solidFill>
                <a:latin typeface="+mn-ea"/>
                <a:cs typeface="宋体" panose="02010600030101010101" pitchFamily="2" charset="-122"/>
              </a:rPr>
              <a:t>。</a:t>
            </a:r>
            <a:endParaRPr lang="zh-CN" altLang="zh-CN" sz="1400" dirty="0">
              <a:solidFill>
                <a:srgbClr val="000000"/>
              </a:solidFill>
              <a:latin typeface="+mn-ea"/>
              <a:cs typeface="宋体" panose="02010600030101010101" pitchFamily="2" charset="-122"/>
            </a:endParaRPr>
          </a:p>
        </p:txBody>
      </p:sp>
      <p:pic>
        <p:nvPicPr>
          <p:cNvPr id="11" name="图片 10"/>
          <p:cNvPicPr/>
          <p:nvPr/>
        </p:nvPicPr>
        <p:blipFill>
          <a:blip r:embed="rId4"/>
          <a:stretch>
            <a:fillRect/>
          </a:stretch>
        </p:blipFill>
        <p:spPr>
          <a:xfrm>
            <a:off x="7150893" y="4234091"/>
            <a:ext cx="4515646" cy="2273301"/>
          </a:xfrm>
          <a:prstGeom prst="rect">
            <a:avLst/>
          </a:prstGeom>
        </p:spPr>
      </p:pic>
    </p:spTree>
    <p:extLst>
      <p:ext uri="{BB962C8B-B14F-4D97-AF65-F5344CB8AC3E}">
        <p14:creationId xmlns:p14="http://schemas.microsoft.com/office/powerpoint/2010/main" val="258013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B4C872-6C2C-462E-95A1-DD726C22792A}"/>
              </a:ext>
            </a:extLst>
          </p:cNvPr>
          <p:cNvSpPr>
            <a:spLocks noGrp="1"/>
          </p:cNvSpPr>
          <p:nvPr>
            <p:ph type="title"/>
          </p:nvPr>
        </p:nvSpPr>
        <p:spPr/>
        <p:txBody>
          <a:bodyPr/>
          <a:lstStyle/>
          <a:p>
            <a:r>
              <a:rPr lang="en-US" altLang="zh-CN" dirty="0" smtClean="0"/>
              <a:t>4.3 </a:t>
            </a:r>
            <a:r>
              <a:rPr lang="zh-CN" altLang="en-US" dirty="0" smtClean="0"/>
              <a:t>选择匿名个体</a:t>
            </a:r>
            <a:endParaRPr lang="zh-CN" altLang="en-US" dirty="0"/>
          </a:p>
        </p:txBody>
      </p:sp>
      <p:pic>
        <p:nvPicPr>
          <p:cNvPr id="7" name="图片 6"/>
          <p:cNvPicPr/>
          <p:nvPr/>
        </p:nvPicPr>
        <p:blipFill>
          <a:blip r:embed="rId2"/>
          <a:stretch>
            <a:fillRect/>
          </a:stretch>
        </p:blipFill>
        <p:spPr>
          <a:xfrm>
            <a:off x="508000" y="1028700"/>
            <a:ext cx="4876800" cy="3200400"/>
          </a:xfrm>
          <a:prstGeom prst="rect">
            <a:avLst/>
          </a:prstGeom>
        </p:spPr>
      </p:pic>
      <p:sp>
        <p:nvSpPr>
          <p:cNvPr id="3" name="矩形 2"/>
          <p:cNvSpPr/>
          <p:nvPr/>
        </p:nvSpPr>
        <p:spPr>
          <a:xfrm>
            <a:off x="5816599" y="1663700"/>
            <a:ext cx="5588001" cy="2031325"/>
          </a:xfrm>
          <a:prstGeom prst="rect">
            <a:avLst/>
          </a:prstGeom>
        </p:spPr>
        <p:txBody>
          <a:bodyPr wrap="square">
            <a:spAutoFit/>
          </a:bodyPr>
          <a:lstStyle/>
          <a:p>
            <a:pPr algn="just">
              <a:lnSpc>
                <a:spcPct val="150000"/>
              </a:lnSpc>
              <a:spcAft>
                <a:spcPts val="0"/>
              </a:spcAft>
            </a:pPr>
            <a:r>
              <a:rPr lang="en-US" altLang="zh-CN" sz="1400" kern="100" dirty="0">
                <a:solidFill>
                  <a:srgbClr val="000000"/>
                </a:solidFill>
                <a:latin typeface="+mn-ea"/>
                <a:cs typeface="Times New Roman" panose="02020603050405020304" pitchFamily="18" charset="0"/>
              </a:rPr>
              <a:t>Each iteration must choose the dimension and value about</a:t>
            </a:r>
            <a:br>
              <a:rPr lang="en-US" altLang="zh-CN" sz="1400" kern="100" dirty="0">
                <a:solidFill>
                  <a:srgbClr val="000000"/>
                </a:solidFill>
                <a:latin typeface="+mn-ea"/>
                <a:cs typeface="Times New Roman" panose="02020603050405020304" pitchFamily="18" charset="0"/>
              </a:rPr>
            </a:br>
            <a:r>
              <a:rPr lang="en-US" altLang="zh-CN" sz="1400" kern="100" dirty="0">
                <a:solidFill>
                  <a:srgbClr val="000000"/>
                </a:solidFill>
                <a:latin typeface="+mn-ea"/>
                <a:cs typeface="Times New Roman" panose="02020603050405020304" pitchFamily="18" charset="0"/>
              </a:rPr>
              <a:t>which to partition.</a:t>
            </a:r>
            <a:endParaRPr lang="zh-CN" altLang="zh-CN" sz="1400" kern="100" dirty="0">
              <a:latin typeface="+mn-ea"/>
              <a:cs typeface="Times New Roman" panose="02020603050405020304" pitchFamily="18" charset="0"/>
            </a:endParaRPr>
          </a:p>
          <a:p>
            <a:pPr algn="just">
              <a:lnSpc>
                <a:spcPct val="150000"/>
              </a:lnSpc>
              <a:spcAft>
                <a:spcPts val="0"/>
              </a:spcAft>
            </a:pPr>
            <a:r>
              <a:rPr lang="en-US" altLang="zh-CN" sz="1400" kern="100" dirty="0">
                <a:solidFill>
                  <a:srgbClr val="000000"/>
                </a:solidFill>
                <a:latin typeface="+mn-ea"/>
                <a:cs typeface="Times New Roman" panose="02020603050405020304" pitchFamily="18" charset="0"/>
              </a:rPr>
              <a:t>In the literature about </a:t>
            </a:r>
            <a:r>
              <a:rPr lang="en-US" altLang="zh-CN" sz="1400" i="1" kern="100" dirty="0" err="1">
                <a:solidFill>
                  <a:srgbClr val="000000"/>
                </a:solidFill>
                <a:latin typeface="+mn-ea"/>
                <a:cs typeface="Times New Roman" panose="02020603050405020304" pitchFamily="18" charset="0"/>
              </a:rPr>
              <a:t>kd</a:t>
            </a:r>
            <a:r>
              <a:rPr lang="en-US" altLang="zh-CN" sz="1400" kern="100" dirty="0">
                <a:solidFill>
                  <a:srgbClr val="000000"/>
                </a:solidFill>
                <a:latin typeface="+mn-ea"/>
                <a:cs typeface="Times New Roman" panose="02020603050405020304" pitchFamily="18" charset="0"/>
              </a:rPr>
              <a:t>-trees, one strategy used for obtaining uniform occupancy was </a:t>
            </a:r>
            <a:r>
              <a:rPr lang="en-US" altLang="zh-CN" sz="1400" kern="100" dirty="0" err="1">
                <a:solidFill>
                  <a:srgbClr val="000000"/>
                </a:solidFill>
                <a:latin typeface="+mn-ea"/>
                <a:cs typeface="Times New Roman" panose="02020603050405020304" pitchFamily="18" charset="0"/>
              </a:rPr>
              <a:t>medianpartitioning</a:t>
            </a:r>
            <a:r>
              <a:rPr lang="en-US" altLang="zh-CN" sz="1400" kern="100" dirty="0">
                <a:solidFill>
                  <a:srgbClr val="000000"/>
                </a:solidFill>
                <a:latin typeface="+mn-ea"/>
                <a:cs typeface="Times New Roman" panose="02020603050405020304" pitchFamily="18" charset="0"/>
              </a:rPr>
              <a:t> [5]. In Figure 6, the split value is the median of </a:t>
            </a:r>
            <a:r>
              <a:rPr lang="en-US" altLang="zh-CN" sz="1400" i="1" kern="100" dirty="0">
                <a:solidFill>
                  <a:srgbClr val="000000"/>
                </a:solidFill>
                <a:latin typeface="+mn-ea"/>
                <a:cs typeface="Times New Roman" panose="02020603050405020304" pitchFamily="18" charset="0"/>
              </a:rPr>
              <a:t>partition </a:t>
            </a:r>
            <a:r>
              <a:rPr lang="en-US" altLang="zh-CN" sz="1400" kern="100" dirty="0">
                <a:solidFill>
                  <a:srgbClr val="000000"/>
                </a:solidFill>
                <a:latin typeface="+mn-ea"/>
                <a:cs typeface="Times New Roman" panose="02020603050405020304" pitchFamily="18" charset="0"/>
              </a:rPr>
              <a:t>projected on </a:t>
            </a:r>
            <a:r>
              <a:rPr lang="en-US" altLang="zh-CN" sz="1400" i="1" kern="100" dirty="0">
                <a:solidFill>
                  <a:srgbClr val="000000"/>
                </a:solidFill>
                <a:latin typeface="+mn-ea"/>
                <a:cs typeface="Times New Roman" panose="02020603050405020304" pitchFamily="18" charset="0"/>
              </a:rPr>
              <a:t>dim</a:t>
            </a:r>
            <a:r>
              <a:rPr lang="en-US" altLang="zh-CN" sz="1400" kern="100" dirty="0">
                <a:solidFill>
                  <a:srgbClr val="000000"/>
                </a:solidFill>
                <a:latin typeface="+mn-ea"/>
                <a:cs typeface="Times New Roman" panose="02020603050405020304" pitchFamily="18" charset="0"/>
              </a:rPr>
              <a:t>.</a:t>
            </a:r>
            <a:endParaRPr lang="zh-CN" altLang="zh-CN" sz="1400" kern="100" dirty="0">
              <a:effectLst/>
              <a:latin typeface="+mn-ea"/>
              <a:cs typeface="Times New Roman" panose="02020603050405020304" pitchFamily="18" charset="0"/>
            </a:endParaRPr>
          </a:p>
        </p:txBody>
      </p:sp>
      <p:sp>
        <p:nvSpPr>
          <p:cNvPr id="6" name="矩形 5"/>
          <p:cNvSpPr/>
          <p:nvPr/>
        </p:nvSpPr>
        <p:spPr>
          <a:xfrm>
            <a:off x="5816599" y="4330025"/>
            <a:ext cx="5588001" cy="1384995"/>
          </a:xfrm>
          <a:prstGeom prst="rect">
            <a:avLst/>
          </a:prstGeom>
        </p:spPr>
        <p:txBody>
          <a:bodyPr wrap="square">
            <a:spAutoFit/>
          </a:bodyPr>
          <a:lstStyle/>
          <a:p>
            <a:pPr algn="just">
              <a:lnSpc>
                <a:spcPct val="150000"/>
              </a:lnSpc>
            </a:pPr>
            <a:r>
              <a:rPr lang="en-US" altLang="zh-CN" sz="1400" dirty="0" err="1" smtClean="0">
                <a:latin typeface="+mn-ea"/>
                <a:cs typeface="Times New Roman" panose="02020603050405020304" pitchFamily="18" charset="0"/>
              </a:rPr>
              <a:t>Kd</a:t>
            </a:r>
            <a:r>
              <a:rPr lang="en-US" altLang="zh-CN" sz="1400" dirty="0" smtClean="0">
                <a:latin typeface="+mn-ea"/>
                <a:cs typeface="Times New Roman" panose="02020603050405020304" pitchFamily="18" charset="0"/>
              </a:rPr>
              <a:t>-Tree</a:t>
            </a:r>
            <a:r>
              <a:rPr lang="zh-CN" altLang="zh-CN" sz="1400" dirty="0">
                <a:latin typeface="+mn-ea"/>
                <a:cs typeface="Times New Roman" panose="02020603050405020304" pitchFamily="18" charset="0"/>
              </a:rPr>
              <a:t>，即</a:t>
            </a:r>
            <a:r>
              <a:rPr lang="en-US" altLang="zh-CN" sz="1400" dirty="0">
                <a:latin typeface="+mn-ea"/>
                <a:cs typeface="Times New Roman" panose="02020603050405020304" pitchFamily="18" charset="0"/>
              </a:rPr>
              <a:t>K-dimensional tree</a:t>
            </a:r>
            <a:r>
              <a:rPr lang="zh-CN" altLang="zh-CN" sz="1400" dirty="0">
                <a:latin typeface="+mn-ea"/>
                <a:cs typeface="Times New Roman" panose="02020603050405020304" pitchFamily="18" charset="0"/>
              </a:rPr>
              <a:t>，是一棵二叉树，树中存储的是一些</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维数据。在一个</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维数据集合上构建一棵</a:t>
            </a:r>
            <a:r>
              <a:rPr lang="en-US" altLang="zh-CN" sz="1400" dirty="0" err="1">
                <a:latin typeface="+mn-ea"/>
                <a:cs typeface="Times New Roman" panose="02020603050405020304" pitchFamily="18" charset="0"/>
              </a:rPr>
              <a:t>Kd</a:t>
            </a:r>
            <a:r>
              <a:rPr lang="en-US" altLang="zh-CN" sz="1400" dirty="0">
                <a:latin typeface="+mn-ea"/>
                <a:cs typeface="Times New Roman" panose="02020603050405020304" pitchFamily="18" charset="0"/>
              </a:rPr>
              <a:t>-Tree</a:t>
            </a:r>
            <a:r>
              <a:rPr lang="zh-CN" altLang="zh-CN" sz="1400" dirty="0">
                <a:latin typeface="+mn-ea"/>
                <a:cs typeface="Times New Roman" panose="02020603050405020304" pitchFamily="18" charset="0"/>
              </a:rPr>
              <a:t>代表了对该</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维数据集合构成的</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维空间的一个划分，即树中的每个结点就对应了一个</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维的超矩形</a:t>
            </a:r>
            <a:r>
              <a:rPr lang="zh-CN" altLang="zh-CN" sz="1400" dirty="0" smtClean="0">
                <a:latin typeface="+mn-ea"/>
                <a:cs typeface="Times New Roman" panose="02020603050405020304" pitchFamily="18" charset="0"/>
              </a:rPr>
              <a:t>区域</a:t>
            </a:r>
            <a:r>
              <a:rPr lang="zh-CN" altLang="en-US" sz="1400" dirty="0" smtClean="0">
                <a:latin typeface="+mn-ea"/>
                <a:cs typeface="Times New Roman" panose="02020603050405020304" pitchFamily="18" charset="0"/>
              </a:rPr>
              <a:t>。</a:t>
            </a:r>
            <a:endParaRPr lang="zh-CN" altLang="en-US" dirty="0"/>
          </a:p>
        </p:txBody>
      </p:sp>
      <p:pic>
        <p:nvPicPr>
          <p:cNvPr id="11" name="图片 10"/>
          <p:cNvPicPr>
            <a:picLocks noChangeAspect="1"/>
          </p:cNvPicPr>
          <p:nvPr/>
        </p:nvPicPr>
        <p:blipFill rotWithShape="1">
          <a:blip r:embed="rId3"/>
          <a:srcRect r="220" b="14159"/>
          <a:stretch/>
        </p:blipFill>
        <p:spPr>
          <a:xfrm>
            <a:off x="50800" y="4330025"/>
            <a:ext cx="5334000" cy="2105740"/>
          </a:xfrm>
          <a:prstGeom prst="rect">
            <a:avLst/>
          </a:prstGeom>
        </p:spPr>
      </p:pic>
    </p:spTree>
    <p:extLst>
      <p:ext uri="{BB962C8B-B14F-4D97-AF65-F5344CB8AC3E}">
        <p14:creationId xmlns:p14="http://schemas.microsoft.com/office/powerpoint/2010/main" val="4029887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B4C872-6C2C-462E-95A1-DD726C22792A}"/>
              </a:ext>
            </a:extLst>
          </p:cNvPr>
          <p:cNvSpPr>
            <a:spLocks noGrp="1"/>
          </p:cNvSpPr>
          <p:nvPr>
            <p:ph type="title"/>
          </p:nvPr>
        </p:nvSpPr>
        <p:spPr/>
        <p:txBody>
          <a:bodyPr/>
          <a:lstStyle/>
          <a:p>
            <a:r>
              <a:rPr lang="en-US" altLang="zh-CN" dirty="0" smtClean="0"/>
              <a:t>4.4 </a:t>
            </a:r>
            <a:r>
              <a:rPr lang="zh-CN" altLang="en-US" dirty="0" smtClean="0"/>
              <a:t>匿名</a:t>
            </a:r>
            <a:r>
              <a:rPr lang="zh-CN" altLang="en-US" dirty="0"/>
              <a:t>个体数据</a:t>
            </a:r>
            <a:endParaRPr lang="zh-CN" altLang="en-US" dirty="0"/>
          </a:p>
        </p:txBody>
      </p:sp>
      <p:pic>
        <p:nvPicPr>
          <p:cNvPr id="8" name="图片 7"/>
          <p:cNvPicPr/>
          <p:nvPr/>
        </p:nvPicPr>
        <p:blipFill>
          <a:blip r:embed="rId2"/>
          <a:stretch>
            <a:fillRect/>
          </a:stretch>
        </p:blipFill>
        <p:spPr>
          <a:xfrm>
            <a:off x="669924" y="1028700"/>
            <a:ext cx="5591176" cy="5257800"/>
          </a:xfrm>
          <a:prstGeom prst="rect">
            <a:avLst/>
          </a:prstGeom>
        </p:spPr>
      </p:pic>
      <p:sp>
        <p:nvSpPr>
          <p:cNvPr id="4" name="矩形 3"/>
          <p:cNvSpPr/>
          <p:nvPr/>
        </p:nvSpPr>
        <p:spPr>
          <a:xfrm>
            <a:off x="6807201" y="4082012"/>
            <a:ext cx="4432300" cy="1023357"/>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因为函数对</a:t>
            </a:r>
            <a:r>
              <a:rPr lang="en-US" altLang="zh-CN" sz="1400" dirty="0" err="1">
                <a:latin typeface="+mn-ea"/>
                <a:cs typeface="Times New Roman" panose="02020603050405020304" pitchFamily="18" charset="0"/>
              </a:rPr>
              <a:t>Tgen</a:t>
            </a:r>
            <a:r>
              <a:rPr lang="zh-CN" altLang="zh-CN" sz="1400" dirty="0">
                <a:latin typeface="+mn-ea"/>
                <a:cs typeface="Times New Roman" panose="02020603050405020304" pitchFamily="18" charset="0"/>
              </a:rPr>
              <a:t>进行泛化时，步长参数</a:t>
            </a:r>
            <a:r>
              <a:rPr lang="en-US" altLang="zh-CN" sz="1400" dirty="0">
                <a:latin typeface="+mn-ea"/>
                <a:cs typeface="Times New Roman" panose="02020603050405020304" pitchFamily="18" charset="0"/>
              </a:rPr>
              <a:t>step</a:t>
            </a:r>
            <a:r>
              <a:rPr lang="zh-CN" altLang="zh-CN" sz="1400" dirty="0">
                <a:latin typeface="+mn-ea"/>
                <a:cs typeface="Times New Roman" panose="02020603050405020304" pitchFamily="18" charset="0"/>
              </a:rPr>
              <a:t>的值一直不小于</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，所以匿名后每个等价组至少包含了</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个</a:t>
            </a:r>
            <a:r>
              <a:rPr lang="zh-CN" altLang="zh-CN" sz="1400" dirty="0" smtClean="0">
                <a:latin typeface="+mn-ea"/>
                <a:cs typeface="Times New Roman" panose="02020603050405020304" pitchFamily="18" charset="0"/>
              </a:rPr>
              <a:t>个体</a:t>
            </a:r>
            <a:r>
              <a:rPr lang="zh-CN" altLang="en-US" sz="1400" dirty="0" smtClean="0">
                <a:latin typeface="+mn-ea"/>
                <a:cs typeface="Times New Roman" panose="02020603050405020304" pitchFamily="18" charset="0"/>
              </a:rPr>
              <a:t>；满足</a:t>
            </a:r>
            <a:r>
              <a:rPr lang="en-US" altLang="zh-CN" sz="1400" dirty="0" smtClean="0">
                <a:latin typeface="+mn-ea"/>
                <a:cs typeface="Times New Roman" panose="02020603050405020304" pitchFamily="18" charset="0"/>
              </a:rPr>
              <a:t>k-</a:t>
            </a:r>
            <a:r>
              <a:rPr lang="en-US" altLang="zh-CN" sz="1400" dirty="0" smtClean="0"/>
              <a:t>anonymity </a:t>
            </a:r>
            <a:r>
              <a:rPr lang="zh-CN" altLang="en-US" sz="1400" dirty="0" smtClean="0"/>
              <a:t>匿名原则。</a:t>
            </a:r>
            <a:endParaRPr lang="zh-CN" altLang="en-US" sz="1400" dirty="0">
              <a:latin typeface="+mn-ea"/>
            </a:endParaRPr>
          </a:p>
        </p:txBody>
      </p:sp>
      <p:sp>
        <p:nvSpPr>
          <p:cNvPr id="5" name="矩形 4"/>
          <p:cNvSpPr/>
          <p:nvPr/>
        </p:nvSpPr>
        <p:spPr>
          <a:xfrm>
            <a:off x="6807201" y="1862858"/>
            <a:ext cx="4432300" cy="1384995"/>
          </a:xfrm>
          <a:prstGeom prst="rect">
            <a:avLst/>
          </a:prstGeom>
        </p:spPr>
        <p:txBody>
          <a:bodyPr wrap="square">
            <a:spAutoFit/>
          </a:bodyPr>
          <a:lstStyle/>
          <a:p>
            <a:pPr algn="just">
              <a:lnSpc>
                <a:spcPct val="150000"/>
              </a:lnSpc>
            </a:pPr>
            <a:r>
              <a:rPr lang="zh-CN" altLang="en-US" sz="1400" dirty="0">
                <a:solidFill>
                  <a:srgbClr val="000000"/>
                </a:solidFill>
                <a:latin typeface="+mn-ea"/>
              </a:rPr>
              <a:t>在算法</a:t>
            </a:r>
            <a:r>
              <a:rPr lang="en-US" altLang="zh-CN" sz="1400" dirty="0">
                <a:solidFill>
                  <a:srgbClr val="000000"/>
                </a:solidFill>
                <a:latin typeface="+mn-ea"/>
              </a:rPr>
              <a:t>3.1</a:t>
            </a:r>
            <a:r>
              <a:rPr lang="zh-CN" altLang="en-US" sz="1400" dirty="0">
                <a:solidFill>
                  <a:srgbClr val="000000"/>
                </a:solidFill>
                <a:latin typeface="+mn-ea"/>
              </a:rPr>
              <a:t>中，</a:t>
            </a:r>
            <a:r>
              <a:rPr lang="en-US" altLang="zh-CN" sz="1400" i="1" dirty="0" err="1">
                <a:solidFill>
                  <a:srgbClr val="000000"/>
                </a:solidFill>
                <a:latin typeface="+mn-ea"/>
              </a:rPr>
              <a:t>divide_tuples</a:t>
            </a:r>
            <a:r>
              <a:rPr lang="en-US" altLang="zh-CN" sz="1400" dirty="0">
                <a:solidFill>
                  <a:srgbClr val="000000"/>
                </a:solidFill>
                <a:latin typeface="+mn-ea"/>
              </a:rPr>
              <a:t>(</a:t>
            </a:r>
            <a:r>
              <a:rPr lang="zh-CN" altLang="en-US" sz="1400" dirty="0">
                <a:solidFill>
                  <a:srgbClr val="000000"/>
                </a:solidFill>
                <a:latin typeface="+mn-ea"/>
              </a:rPr>
              <a:t>𝑇𝑔𝑒𝑛</a:t>
            </a:r>
            <a:r>
              <a:rPr lang="en-US" altLang="zh-CN" sz="1400" dirty="0">
                <a:solidFill>
                  <a:srgbClr val="000000"/>
                </a:solidFill>
                <a:latin typeface="+mn-ea"/>
              </a:rPr>
              <a:t>,</a:t>
            </a:r>
            <a:r>
              <a:rPr lang="en-US" altLang="zh-CN" sz="1400" i="1" dirty="0">
                <a:solidFill>
                  <a:srgbClr val="000000"/>
                </a:solidFill>
                <a:latin typeface="+mn-ea"/>
              </a:rPr>
              <a:t>k</a:t>
            </a:r>
            <a:r>
              <a:rPr lang="en-US" altLang="zh-CN" sz="1400" dirty="0">
                <a:solidFill>
                  <a:srgbClr val="000000"/>
                </a:solidFill>
                <a:latin typeface="+mn-ea"/>
              </a:rPr>
              <a:t>)</a:t>
            </a:r>
            <a:r>
              <a:rPr lang="zh-CN" altLang="en-US" sz="1400" dirty="0">
                <a:solidFill>
                  <a:srgbClr val="000000"/>
                </a:solidFill>
                <a:latin typeface="+mn-ea"/>
              </a:rPr>
              <a:t>函数包含了两个部分。在第一个部分中，交叉桶泛化算法将𝑇𝑔𝑒𝑛进行泛化并使其遵循</a:t>
            </a:r>
            <a:r>
              <a:rPr lang="en-US" altLang="zh-CN" sz="1400" i="1" dirty="0">
                <a:solidFill>
                  <a:srgbClr val="000000"/>
                </a:solidFill>
                <a:latin typeface="+mn-ea"/>
              </a:rPr>
              <a:t>k</a:t>
            </a:r>
            <a:r>
              <a:rPr lang="en-US" altLang="zh-CN" sz="1400" dirty="0">
                <a:solidFill>
                  <a:srgbClr val="000000"/>
                </a:solidFill>
                <a:latin typeface="+mn-ea"/>
              </a:rPr>
              <a:t>-anonymity</a:t>
            </a:r>
            <a:r>
              <a:rPr lang="zh-CN" altLang="en-US" sz="1400" dirty="0">
                <a:solidFill>
                  <a:srgbClr val="000000"/>
                </a:solidFill>
                <a:latin typeface="+mn-ea"/>
              </a:rPr>
              <a:t>匿名原则</a:t>
            </a:r>
            <a:r>
              <a:rPr lang="zh-CN" altLang="en-US" sz="1400" dirty="0" smtClean="0">
                <a:solidFill>
                  <a:srgbClr val="000000"/>
                </a:solidFill>
                <a:latin typeface="+mn-ea"/>
              </a:rPr>
              <a:t>。算法</a:t>
            </a:r>
            <a:r>
              <a:rPr lang="en-US" altLang="zh-CN" sz="1400" dirty="0" smtClean="0">
                <a:solidFill>
                  <a:srgbClr val="000000"/>
                </a:solidFill>
                <a:latin typeface="+mn-ea"/>
              </a:rPr>
              <a:t>3.4</a:t>
            </a:r>
            <a:r>
              <a:rPr lang="zh-CN" altLang="en-US" sz="1400" dirty="0" smtClean="0">
                <a:solidFill>
                  <a:srgbClr val="000000"/>
                </a:solidFill>
                <a:latin typeface="+mn-ea"/>
              </a:rPr>
              <a:t>给出了使用泛化算法对𝑇𝑔𝑒𝑛进行匿名的主要描述。</a:t>
            </a:r>
            <a:endParaRPr lang="zh-CN" altLang="en-US" sz="1400" dirty="0">
              <a:latin typeface="+mn-ea"/>
            </a:endParaRPr>
          </a:p>
        </p:txBody>
      </p:sp>
    </p:spTree>
    <p:extLst>
      <p:ext uri="{BB962C8B-B14F-4D97-AF65-F5344CB8AC3E}">
        <p14:creationId xmlns:p14="http://schemas.microsoft.com/office/powerpoint/2010/main" val="2343434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B4C872-6C2C-462E-95A1-DD726C22792A}"/>
              </a:ext>
            </a:extLst>
          </p:cNvPr>
          <p:cNvSpPr>
            <a:spLocks noGrp="1"/>
          </p:cNvSpPr>
          <p:nvPr>
            <p:ph type="title"/>
          </p:nvPr>
        </p:nvSpPr>
        <p:spPr/>
        <p:txBody>
          <a:bodyPr/>
          <a:lstStyle/>
          <a:p>
            <a:r>
              <a:rPr lang="en-US" altLang="zh-CN" dirty="0" smtClean="0"/>
              <a:t>4.4 </a:t>
            </a:r>
            <a:r>
              <a:rPr lang="zh-CN" altLang="en-US" dirty="0" smtClean="0"/>
              <a:t>匿名</a:t>
            </a:r>
            <a:r>
              <a:rPr lang="zh-CN" altLang="en-US" dirty="0"/>
              <a:t>个体数据</a:t>
            </a:r>
            <a:endParaRPr lang="zh-CN" altLang="en-US" dirty="0"/>
          </a:p>
        </p:txBody>
      </p:sp>
      <p:pic>
        <p:nvPicPr>
          <p:cNvPr id="6" name="图片 5"/>
          <p:cNvPicPr/>
          <p:nvPr/>
        </p:nvPicPr>
        <p:blipFill rotWithShape="1">
          <a:blip r:embed="rId2"/>
          <a:srcRect t="-1" r="30539" b="2341"/>
          <a:stretch/>
        </p:blipFill>
        <p:spPr>
          <a:xfrm>
            <a:off x="441323" y="2240762"/>
            <a:ext cx="4130676" cy="3708400"/>
          </a:xfrm>
          <a:prstGeom prst="rect">
            <a:avLst/>
          </a:prstGeom>
        </p:spPr>
      </p:pic>
      <p:sp>
        <p:nvSpPr>
          <p:cNvPr id="3" name="矩形 2"/>
          <p:cNvSpPr/>
          <p:nvPr/>
        </p:nvSpPr>
        <p:spPr>
          <a:xfrm>
            <a:off x="441323" y="1044473"/>
            <a:ext cx="4671219" cy="1061829"/>
          </a:xfrm>
          <a:prstGeom prst="rect">
            <a:avLst/>
          </a:prstGeom>
        </p:spPr>
        <p:txBody>
          <a:bodyPr wrap="square">
            <a:spAutoFit/>
          </a:bodyPr>
          <a:lstStyle/>
          <a:p>
            <a:pPr algn="just">
              <a:lnSpc>
                <a:spcPct val="150000"/>
              </a:lnSpc>
            </a:pPr>
            <a:r>
              <a:rPr lang="zh-CN" altLang="en-US" sz="1400" dirty="0">
                <a:solidFill>
                  <a:srgbClr val="000000"/>
                </a:solidFill>
                <a:latin typeface="+mn-ea"/>
              </a:rPr>
              <a:t>在</a:t>
            </a:r>
            <a:r>
              <a:rPr lang="en-US" altLang="zh-CN" sz="1400" i="1" dirty="0" err="1">
                <a:solidFill>
                  <a:srgbClr val="000000"/>
                </a:solidFill>
                <a:latin typeface="+mn-ea"/>
              </a:rPr>
              <a:t>divide_tuples</a:t>
            </a:r>
            <a:r>
              <a:rPr lang="en-US" altLang="zh-CN" sz="1400" dirty="0">
                <a:solidFill>
                  <a:srgbClr val="000000"/>
                </a:solidFill>
                <a:latin typeface="+mn-ea"/>
              </a:rPr>
              <a:t>(</a:t>
            </a:r>
            <a:r>
              <a:rPr lang="zh-CN" altLang="en-US" sz="1400" dirty="0">
                <a:solidFill>
                  <a:srgbClr val="000000"/>
                </a:solidFill>
                <a:latin typeface="+mn-ea"/>
              </a:rPr>
              <a:t>𝑇𝑔𝑒𝑛</a:t>
            </a:r>
            <a:r>
              <a:rPr lang="en-US" altLang="zh-CN" sz="1400" dirty="0">
                <a:solidFill>
                  <a:srgbClr val="000000"/>
                </a:solidFill>
                <a:latin typeface="+mn-ea"/>
              </a:rPr>
              <a:t>,</a:t>
            </a:r>
            <a:r>
              <a:rPr lang="en-US" altLang="zh-CN" sz="1400" i="1" dirty="0">
                <a:solidFill>
                  <a:srgbClr val="000000"/>
                </a:solidFill>
                <a:latin typeface="+mn-ea"/>
              </a:rPr>
              <a:t>k</a:t>
            </a:r>
            <a:r>
              <a:rPr lang="en-US" altLang="zh-CN" sz="1400" dirty="0">
                <a:solidFill>
                  <a:srgbClr val="000000"/>
                </a:solidFill>
                <a:latin typeface="+mn-ea"/>
              </a:rPr>
              <a:t>)</a:t>
            </a:r>
            <a:r>
              <a:rPr lang="zh-CN" altLang="en-US" sz="1400" dirty="0">
                <a:solidFill>
                  <a:srgbClr val="000000"/>
                </a:solidFill>
                <a:latin typeface="+mn-ea"/>
              </a:rPr>
              <a:t>函数的第二个部分中，交叉桶泛化算法将𝑇𝑔𝑒𝑛进行桶划分并使其遵循</a:t>
            </a:r>
            <a:r>
              <a:rPr lang="en-US" altLang="zh-CN" sz="1400" i="1" dirty="0">
                <a:solidFill>
                  <a:srgbClr val="000000"/>
                </a:solidFill>
                <a:latin typeface="+mn-ea"/>
              </a:rPr>
              <a:t>l</a:t>
            </a:r>
            <a:r>
              <a:rPr lang="en-US" altLang="zh-CN" sz="1400" dirty="0">
                <a:solidFill>
                  <a:srgbClr val="000000"/>
                </a:solidFill>
                <a:latin typeface="+mn-ea"/>
              </a:rPr>
              <a:t>-diversity</a:t>
            </a:r>
            <a:r>
              <a:rPr lang="zh-CN" altLang="en-US" sz="1400" dirty="0">
                <a:solidFill>
                  <a:srgbClr val="000000"/>
                </a:solidFill>
                <a:latin typeface="+mn-ea"/>
              </a:rPr>
              <a:t>匿名原则。算法</a:t>
            </a:r>
            <a:r>
              <a:rPr lang="en-US" altLang="zh-CN" sz="1400" dirty="0">
                <a:solidFill>
                  <a:srgbClr val="000000"/>
                </a:solidFill>
                <a:latin typeface="+mn-ea"/>
              </a:rPr>
              <a:t>3.5</a:t>
            </a:r>
            <a:r>
              <a:rPr lang="zh-CN" altLang="en-US" sz="1400" dirty="0">
                <a:solidFill>
                  <a:srgbClr val="000000"/>
                </a:solidFill>
                <a:latin typeface="+mn-ea"/>
              </a:rPr>
              <a:t>给出了使用桶算法对𝑇𝑔𝑒𝑛进行匿名的主要描述。</a:t>
            </a:r>
            <a:endParaRPr lang="zh-CN" altLang="en-US" sz="1400" dirty="0">
              <a:latin typeface="+mn-ea"/>
            </a:endParaRPr>
          </a:p>
        </p:txBody>
      </p:sp>
      <p:sp>
        <p:nvSpPr>
          <p:cNvPr id="7" name="文本框 6"/>
          <p:cNvSpPr txBox="1"/>
          <p:nvPr/>
        </p:nvSpPr>
        <p:spPr>
          <a:xfrm>
            <a:off x="342612" y="6118102"/>
            <a:ext cx="4868640" cy="377411"/>
          </a:xfrm>
          <a:prstGeom prst="rect">
            <a:avLst/>
          </a:prstGeom>
          <a:noFill/>
        </p:spPr>
        <p:txBody>
          <a:bodyPr wrap="none" rtlCol="0">
            <a:spAutoFit/>
          </a:bodyPr>
          <a:lstStyle/>
          <a:p>
            <a:pPr algn="just">
              <a:lnSpc>
                <a:spcPct val="150000"/>
              </a:lnSpc>
            </a:pPr>
            <a:r>
              <a:rPr lang="zh-CN" altLang="en-US" sz="1400" dirty="0" smtClean="0">
                <a:latin typeface="+mn-ea"/>
              </a:rPr>
              <a:t>将属于不同等价组的</a:t>
            </a:r>
            <a:r>
              <a:rPr lang="en-US" altLang="zh-CN" sz="1400" dirty="0" smtClean="0">
                <a:latin typeface="+mn-ea"/>
              </a:rPr>
              <a:t>k</a:t>
            </a:r>
            <a:r>
              <a:rPr lang="zh-CN" altLang="en-US" sz="1400" dirty="0" smtClean="0">
                <a:latin typeface="+mn-ea"/>
              </a:rPr>
              <a:t>个元组组成一个桶，一共组成了</a:t>
            </a:r>
            <a:r>
              <a:rPr lang="en-US" altLang="zh-CN" sz="1400" dirty="0">
                <a:latin typeface="+mn-ea"/>
              </a:rPr>
              <a:t>k</a:t>
            </a:r>
            <a:r>
              <a:rPr lang="zh-CN" altLang="en-US" sz="1400" dirty="0" smtClean="0">
                <a:latin typeface="+mn-ea"/>
              </a:rPr>
              <a:t>个桶</a:t>
            </a:r>
            <a:endParaRPr lang="zh-CN" altLang="en-US" sz="1400" dirty="0">
              <a:latin typeface="+mn-ea"/>
            </a:endParaRPr>
          </a:p>
        </p:txBody>
      </p:sp>
      <mc:AlternateContent xmlns:mc="http://schemas.openxmlformats.org/markup-compatibility/2006">
        <mc:Choice xmlns:a14="http://schemas.microsoft.com/office/drawing/2010/main" Requires="a14">
          <p:sp>
            <p:nvSpPr>
              <p:cNvPr id="9" name="矩形 8"/>
              <p:cNvSpPr/>
              <p:nvPr/>
            </p:nvSpPr>
            <p:spPr>
              <a:xfrm>
                <a:off x="5211252" y="1044473"/>
                <a:ext cx="6096000" cy="5405454"/>
              </a:xfrm>
              <a:prstGeom prst="rect">
                <a:avLst/>
              </a:prstGeom>
            </p:spPr>
            <p:txBody>
              <a:bodyPr>
                <a:spAutoFit/>
              </a:bodyPr>
              <a:lstStyle/>
              <a:p>
                <a:pPr algn="just">
                  <a:spcAft>
                    <a:spcPts val="0"/>
                  </a:spcAft>
                </a:pPr>
                <a:r>
                  <a:rPr lang="zh-CN" altLang="zh-CN" sz="1400" dirty="0" smtClean="0">
                    <a:solidFill>
                      <a:srgbClr val="000000"/>
                    </a:solidFill>
                    <a:latin typeface="+mn-ea"/>
                    <a:cs typeface="宋体" panose="02010600030101010101" pitchFamily="2" charset="-122"/>
                  </a:rPr>
                  <a:t>证明</a:t>
                </a:r>
                <a:r>
                  <a:rPr lang="zh-CN" altLang="zh-CN" sz="1400" dirty="0">
                    <a:solidFill>
                      <a:srgbClr val="000000"/>
                    </a:solidFill>
                    <a:latin typeface="+mn-ea"/>
                    <a:cs typeface="宋体" panose="02010600030101010101" pitchFamily="2" charset="-122"/>
                  </a:rPr>
                  <a:t>：由于</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与</a:t>
                </a:r>
                <a:r>
                  <a:rPr lang="en-US" altLang="zh-CN" sz="1400" dirty="0">
                    <a:solidFill>
                      <a:srgbClr val="000000"/>
                    </a:solidFill>
                    <a:latin typeface="+mn-ea"/>
                    <a:cs typeface="Cambria Math" panose="02040503050406030204" pitchFamily="18" charset="0"/>
                  </a:rPr>
                  <a:t>𝑆𝑠𝑒𝑡</a:t>
                </a:r>
                <a:r>
                  <a:rPr lang="zh-CN" altLang="zh-CN" sz="1400" dirty="0">
                    <a:solidFill>
                      <a:srgbClr val="000000"/>
                    </a:solidFill>
                    <a:latin typeface="+mn-ea"/>
                    <a:cs typeface="宋体" panose="02010600030101010101" pitchFamily="2" charset="-122"/>
                  </a:rPr>
                  <a:t>中的敏感值一一对应，因此</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同样具有性质</a:t>
                </a:r>
                <a:r>
                  <a:rPr lang="en-US" altLang="zh-CN" sz="1400" dirty="0">
                    <a:solidFill>
                      <a:srgbClr val="000000"/>
                    </a:solidFill>
                    <a:latin typeface="+mn-ea"/>
                    <a:cs typeface="宋体" panose="02010600030101010101" pitchFamily="2" charset="-122"/>
                  </a:rPr>
                  <a:t>3.1</a:t>
                </a:r>
                <a:r>
                  <a:rPr lang="zh-CN" altLang="zh-CN" sz="1400" dirty="0">
                    <a:solidFill>
                      <a:srgbClr val="000000"/>
                    </a:solidFill>
                    <a:latin typeface="+mn-ea"/>
                    <a:cs typeface="宋体" panose="02010600030101010101" pitchFamily="2" charset="-122"/>
                  </a:rPr>
                  <a:t>和</a:t>
                </a:r>
                <a:r>
                  <a:rPr lang="en-US" altLang="zh-CN" sz="1400" dirty="0">
                    <a:solidFill>
                      <a:srgbClr val="000000"/>
                    </a:solidFill>
                    <a:latin typeface="+mn-ea"/>
                    <a:cs typeface="宋体" panose="02010600030101010101" pitchFamily="2" charset="-122"/>
                  </a:rPr>
                  <a:t>3.2</a:t>
                </a:r>
                <a:r>
                  <a:rPr lang="zh-CN" altLang="zh-CN" sz="1400" dirty="0">
                    <a:solidFill>
                      <a:srgbClr val="000000"/>
                    </a:solidFill>
                    <a:latin typeface="+mn-ea"/>
                    <a:cs typeface="宋体" panose="02010600030101010101" pitchFamily="2" charset="-122"/>
                  </a:rPr>
                  <a:t>。由于</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中任意个体的所有匹配桶都包含于</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中，并且根据性质</a:t>
                </a:r>
                <a:r>
                  <a:rPr lang="en-US" altLang="zh-CN" sz="1400" dirty="0">
                    <a:solidFill>
                      <a:srgbClr val="000000"/>
                    </a:solidFill>
                    <a:latin typeface="+mn-ea"/>
                    <a:cs typeface="宋体" panose="02010600030101010101" pitchFamily="2" charset="-122"/>
                  </a:rPr>
                  <a:t>3.1</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中的敏感值都只出现且仅出现一次，所以</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中的每个个体都满足推论</a:t>
                </a:r>
                <a:r>
                  <a:rPr lang="en-US" altLang="zh-CN" sz="1400" dirty="0">
                    <a:solidFill>
                      <a:srgbClr val="000000"/>
                    </a:solidFill>
                    <a:latin typeface="+mn-ea"/>
                    <a:cs typeface="宋体" panose="02010600030101010101" pitchFamily="2" charset="-122"/>
                  </a:rPr>
                  <a:t>3.2</a:t>
                </a:r>
                <a:r>
                  <a:rPr lang="zh-CN" altLang="zh-CN" sz="1400" dirty="0">
                    <a:solidFill>
                      <a:srgbClr val="000000"/>
                    </a:solidFill>
                    <a:latin typeface="+mn-ea"/>
                    <a:cs typeface="宋体" panose="02010600030101010101" pitchFamily="2" charset="-122"/>
                  </a:rPr>
                  <a:t>中的第一个条件</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spcAft>
                    <a:spcPts val="0"/>
                  </a:spcAft>
                </a:pPr>
                <a:r>
                  <a:rPr lang="zh-CN" altLang="zh-CN" sz="1400" dirty="0" smtClean="0">
                    <a:solidFill>
                      <a:srgbClr val="000000"/>
                    </a:solidFill>
                    <a:latin typeface="+mn-ea"/>
                    <a:cs typeface="宋体" panose="02010600030101010101" pitchFamily="2" charset="-122"/>
                  </a:rPr>
                  <a:t>接下来，我们证明</a:t>
                </a:r>
                <a:r>
                  <a:rPr lang="en-US" altLang="zh-CN" sz="1400" dirty="0" smtClean="0">
                    <a:solidFill>
                      <a:srgbClr val="000000"/>
                    </a:solidFill>
                    <a:latin typeface="+mn-ea"/>
                    <a:cs typeface="Cambria Math" panose="02040503050406030204" pitchFamily="18" charset="0"/>
                  </a:rPr>
                  <a:t>𝑇𝑔𝑒𝑛</a:t>
                </a:r>
                <a:r>
                  <a:rPr lang="zh-CN" altLang="zh-CN" sz="1400" dirty="0" smtClean="0">
                    <a:solidFill>
                      <a:srgbClr val="000000"/>
                    </a:solidFill>
                    <a:latin typeface="+mn-ea"/>
                    <a:cs typeface="宋体" panose="02010600030101010101" pitchFamily="2" charset="-122"/>
                  </a:rPr>
                  <a:t>中的每个个体都满足推论</a:t>
                </a:r>
                <a:r>
                  <a:rPr lang="en-US" altLang="zh-CN" sz="1400" dirty="0" smtClean="0">
                    <a:solidFill>
                      <a:srgbClr val="000000"/>
                    </a:solidFill>
                    <a:latin typeface="+mn-ea"/>
                    <a:cs typeface="宋体" panose="02010600030101010101" pitchFamily="2" charset="-122"/>
                  </a:rPr>
                  <a:t>3.2</a:t>
                </a:r>
                <a:r>
                  <a:rPr lang="zh-CN" altLang="zh-CN" sz="1400" dirty="0" smtClean="0">
                    <a:solidFill>
                      <a:srgbClr val="000000"/>
                    </a:solidFill>
                    <a:latin typeface="+mn-ea"/>
                    <a:cs typeface="宋体" panose="02010600030101010101" pitchFamily="2" charset="-122"/>
                  </a:rPr>
                  <a:t>中的第二个条件。考虑</a:t>
                </a:r>
                <a:r>
                  <a:rPr lang="en-US" altLang="zh-CN" sz="1400" dirty="0" smtClean="0">
                    <a:solidFill>
                      <a:srgbClr val="000000"/>
                    </a:solidFill>
                    <a:latin typeface="+mn-ea"/>
                    <a:cs typeface="Cambria Math" panose="02040503050406030204" pitchFamily="18" charset="0"/>
                  </a:rPr>
                  <a:t>𝑇𝑔𝑒𝑛</a:t>
                </a:r>
                <a:r>
                  <a:rPr lang="zh-CN" altLang="zh-CN" sz="1400" dirty="0" smtClean="0">
                    <a:solidFill>
                      <a:srgbClr val="000000"/>
                    </a:solidFill>
                    <a:latin typeface="+mn-ea"/>
                    <a:cs typeface="宋体" panose="02010600030101010101" pitchFamily="2" charset="-122"/>
                  </a:rPr>
                  <a:t>的两种情况：</a:t>
                </a:r>
                <a:endParaRPr lang="en-US" altLang="zh-CN" sz="1400" dirty="0" smtClean="0">
                  <a:solidFill>
                    <a:srgbClr val="000000"/>
                  </a:solidFill>
                  <a:latin typeface="+mn-ea"/>
                  <a:cs typeface="宋体" panose="02010600030101010101" pitchFamily="2" charset="-122"/>
                </a:endParaRPr>
              </a:p>
              <a:p>
                <a:pPr algn="just">
                  <a:spcAft>
                    <a:spcPts val="0"/>
                  </a:spcAft>
                </a:pPr>
                <a:r>
                  <a:rPr lang="zh-CN" altLang="zh-CN" sz="1400" dirty="0" smtClean="0">
                    <a:solidFill>
                      <a:srgbClr val="000000"/>
                    </a:solidFill>
                    <a:latin typeface="+mn-ea"/>
                    <a:cs typeface="宋体" panose="02010600030101010101" pitchFamily="2" charset="-122"/>
                  </a:rPr>
                  <a:t>（</a:t>
                </a:r>
                <a:r>
                  <a:rPr lang="en-US" altLang="zh-CN" sz="1400" dirty="0">
                    <a:solidFill>
                      <a:srgbClr val="000000"/>
                    </a:solidFill>
                    <a:latin typeface="+mn-ea"/>
                    <a:cs typeface="宋体" panose="02010600030101010101" pitchFamily="2" charset="-122"/>
                  </a:rPr>
                  <a:t>1</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中包含个体的数量能被</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整除。根据算法</a:t>
                </a:r>
                <a:r>
                  <a:rPr lang="en-US" altLang="zh-CN" sz="1400" dirty="0">
                    <a:solidFill>
                      <a:srgbClr val="000000"/>
                    </a:solidFill>
                    <a:latin typeface="+mn-ea"/>
                    <a:cs typeface="宋体" panose="02010600030101010101" pitchFamily="2" charset="-122"/>
                  </a:rPr>
                  <a:t>3.4</a:t>
                </a:r>
                <a:r>
                  <a:rPr lang="zh-CN" altLang="zh-CN" sz="1400" dirty="0">
                    <a:solidFill>
                      <a:srgbClr val="000000"/>
                    </a:solidFill>
                    <a:latin typeface="+mn-ea"/>
                    <a:cs typeface="宋体" panose="02010600030101010101" pitchFamily="2" charset="-122"/>
                  </a:rPr>
                  <a:t>，每</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个个体组成一个等价组。在算法</a:t>
                </a:r>
                <a:r>
                  <a:rPr lang="en-US" altLang="zh-CN" sz="1400" dirty="0">
                    <a:solidFill>
                      <a:srgbClr val="000000"/>
                    </a:solidFill>
                    <a:latin typeface="+mn-ea"/>
                    <a:cs typeface="宋体" panose="02010600030101010101" pitchFamily="2" charset="-122"/>
                  </a:rPr>
                  <a:t>3.5</a:t>
                </a:r>
                <a:r>
                  <a:rPr lang="zh-CN" altLang="zh-CN" sz="1400" dirty="0">
                    <a:solidFill>
                      <a:srgbClr val="000000"/>
                    </a:solidFill>
                    <a:latin typeface="+mn-ea"/>
                    <a:cs typeface="宋体" panose="02010600030101010101" pitchFamily="2" charset="-122"/>
                  </a:rPr>
                  <a:t>中，每个桶中正好包含了每个等价组中的一个个体。由于每个等价组都包含了</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个个体，因此有：</a:t>
                </a:r>
              </a:p>
              <a:p>
                <a:pPr algn="just"/>
                <a14:m>
                  <m:oMath xmlns:m="http://schemas.openxmlformats.org/officeDocument/2006/math">
                    <m:r>
                      <m:rPr>
                        <m:sty m:val="p"/>
                      </m:rPr>
                      <a:rPr lang="en-US" altLang="zh-CN" sz="1400"/>
                      <m:t>p</m:t>
                    </m:r>
                    <m:d>
                      <m:dPr>
                        <m:ctrlPr>
                          <a:rPr lang="zh-CN" altLang="zh-CN" sz="1400" i="1"/>
                        </m:ctrlPr>
                      </m:dPr>
                      <m:e>
                        <m:r>
                          <a:rPr lang="en-US" altLang="zh-CN" sz="1400" i="1"/>
                          <m:t>𝑡</m:t>
                        </m:r>
                        <m:r>
                          <a:rPr lang="en-US" altLang="zh-CN" sz="1400" i="1"/>
                          <m:t>,</m:t>
                        </m:r>
                        <m:r>
                          <a:rPr lang="en-US" altLang="zh-CN" sz="1400" i="1"/>
                          <m:t>𝑀𝐵</m:t>
                        </m:r>
                      </m:e>
                    </m:d>
                    <m:r>
                      <a:rPr lang="en-US" altLang="zh-CN" sz="1400" i="1"/>
                      <m:t>=</m:t>
                    </m:r>
                    <m:f>
                      <m:fPr>
                        <m:ctrlPr>
                          <a:rPr lang="zh-CN" altLang="zh-CN" sz="1400" i="1"/>
                        </m:ctrlPr>
                      </m:fPr>
                      <m:num>
                        <m:r>
                          <a:rPr lang="en-US" altLang="zh-CN" sz="1400" i="1"/>
                          <m:t>1</m:t>
                        </m:r>
                      </m:num>
                      <m:den>
                        <m:r>
                          <a:rPr lang="en-US" altLang="zh-CN" sz="1400" i="1"/>
                          <m:t>𝑘</m:t>
                        </m:r>
                      </m:den>
                    </m:f>
                  </m:oMath>
                </a14:m>
                <a:r>
                  <a:rPr lang="en-US" altLang="zh-CN" sz="1400" dirty="0"/>
                  <a:t> </a:t>
                </a:r>
                <a:r>
                  <a:rPr lang="en-US" altLang="zh-CN" sz="1400" kern="0" dirty="0">
                    <a:solidFill>
                      <a:srgbClr val="000000"/>
                    </a:solidFill>
                    <a:latin typeface="+mn-ea"/>
                    <a:cs typeface="宋体" panose="02010600030101010101" pitchFamily="2" charset="-122"/>
                  </a:rPr>
                  <a:t>(3.15</a:t>
                </a:r>
                <a:r>
                  <a:rPr lang="en-US" altLang="zh-CN" sz="1400" kern="0" dirty="0" smtClean="0">
                    <a:solidFill>
                      <a:srgbClr val="000000"/>
                    </a:solidFill>
                    <a:latin typeface="+mn-ea"/>
                    <a:cs typeface="宋体" panose="02010600030101010101" pitchFamily="2" charset="-122"/>
                  </a:rPr>
                  <a:t>)</a:t>
                </a:r>
                <a:r>
                  <a:rPr lang="zh-CN" altLang="zh-CN" sz="1400" kern="0" dirty="0" smtClean="0">
                    <a:solidFill>
                      <a:srgbClr val="000000"/>
                    </a:solidFill>
                    <a:latin typeface="+mn-ea"/>
                    <a:cs typeface="宋体" panose="02010600030101010101" pitchFamily="2" charset="-122"/>
                  </a:rPr>
                  <a:t>和</a:t>
                </a:r>
                <a14:m>
                  <m:oMath xmlns:m="http://schemas.openxmlformats.org/officeDocument/2006/math">
                    <m:d>
                      <m:dPr>
                        <m:begChr m:val="|"/>
                        <m:endChr m:val="|"/>
                        <m:ctrlPr>
                          <a:rPr lang="zh-CN" altLang="zh-CN" sz="1400" i="1"/>
                        </m:ctrlPr>
                      </m:dPr>
                      <m:e>
                        <m:r>
                          <a:rPr lang="en-US" altLang="zh-CN" sz="1400" i="1"/>
                          <m:t>𝑀𝐵</m:t>
                        </m:r>
                      </m:e>
                    </m:d>
                    <m:r>
                      <a:rPr lang="en-US" altLang="zh-CN" sz="1400" i="1"/>
                      <m:t>=</m:t>
                    </m:r>
                    <m:f>
                      <m:fPr>
                        <m:ctrlPr>
                          <a:rPr lang="zh-CN" altLang="zh-CN" sz="1400" i="1"/>
                        </m:ctrlPr>
                      </m:fPr>
                      <m:num>
                        <m:d>
                          <m:dPr>
                            <m:begChr m:val="|"/>
                            <m:endChr m:val="|"/>
                            <m:ctrlPr>
                              <a:rPr lang="zh-CN" altLang="zh-CN" sz="1400" i="1"/>
                            </m:ctrlPr>
                          </m:dPr>
                          <m:e>
                            <m:sSub>
                              <m:sSubPr>
                                <m:ctrlPr>
                                  <a:rPr lang="zh-CN" altLang="zh-CN" sz="1400" i="1"/>
                                </m:ctrlPr>
                              </m:sSubPr>
                              <m:e>
                                <m:r>
                                  <a:rPr lang="en-US" altLang="zh-CN" sz="1400" i="1"/>
                                  <m:t>𝑇</m:t>
                                </m:r>
                              </m:e>
                              <m:sub>
                                <m:r>
                                  <a:rPr lang="en-US" altLang="zh-CN" sz="1400" i="1"/>
                                  <m:t>𝑔𝑒𝑛</m:t>
                                </m:r>
                              </m:sub>
                            </m:sSub>
                          </m:e>
                        </m:d>
                      </m:num>
                      <m:den>
                        <m:r>
                          <a:rPr lang="en-US" altLang="zh-CN" sz="1400" i="1"/>
                          <m:t>𝑘</m:t>
                        </m:r>
                      </m:den>
                    </m:f>
                  </m:oMath>
                </a14:m>
                <a:r>
                  <a:rPr lang="en-US" altLang="zh-CN" sz="1400" kern="0" dirty="0">
                    <a:solidFill>
                      <a:srgbClr val="000000"/>
                    </a:solidFill>
                    <a:latin typeface="+mn-ea"/>
                    <a:cs typeface="Cambria Math" panose="02040503050406030204" pitchFamily="18" charset="0"/>
                  </a:rPr>
                  <a:t> </a:t>
                </a:r>
                <a:r>
                  <a:rPr lang="en-US" altLang="zh-CN" sz="1400" kern="0" dirty="0">
                    <a:solidFill>
                      <a:srgbClr val="000000"/>
                    </a:solidFill>
                    <a:latin typeface="+mn-ea"/>
                    <a:cs typeface="宋体" panose="02010600030101010101" pitchFamily="2" charset="-122"/>
                  </a:rPr>
                  <a:t>(3.16)</a:t>
                </a:r>
                <a:endParaRPr lang="zh-CN" altLang="zh-CN" sz="1400" kern="100" dirty="0">
                  <a:latin typeface="+mn-ea"/>
                  <a:cs typeface="Times New Roman" panose="02020603050405020304" pitchFamily="18" charset="0"/>
                </a:endParaRPr>
              </a:p>
              <a:p>
                <a:pPr algn="just"/>
                <a:r>
                  <a:rPr lang="zh-CN" altLang="zh-CN" sz="1400" kern="0" dirty="0">
                    <a:solidFill>
                      <a:srgbClr val="000000"/>
                    </a:solidFill>
                    <a:latin typeface="+mn-ea"/>
                    <a:cs typeface="宋体" panose="02010600030101010101" pitchFamily="2" charset="-122"/>
                  </a:rPr>
                  <a:t>根据性质</a:t>
                </a:r>
                <a:r>
                  <a:rPr lang="en-US" altLang="zh-CN" sz="1400" kern="0" dirty="0">
                    <a:solidFill>
                      <a:srgbClr val="000000"/>
                    </a:solidFill>
                    <a:latin typeface="+mn-ea"/>
                    <a:cs typeface="宋体" panose="02010600030101010101" pitchFamily="2" charset="-122"/>
                  </a:rPr>
                  <a:t>3.2</a:t>
                </a:r>
                <a:r>
                  <a:rPr lang="zh-CN" altLang="zh-CN" sz="1400" kern="0" dirty="0">
                    <a:solidFill>
                      <a:srgbClr val="000000"/>
                    </a:solidFill>
                    <a:latin typeface="+mn-ea"/>
                    <a:cs typeface="宋体" panose="02010600030101010101" pitchFamily="2" charset="-122"/>
                  </a:rPr>
                  <a:t>，</a:t>
                </a:r>
                <a:r>
                  <a:rPr lang="en-US" altLang="zh-CN" sz="1400" kern="0" dirty="0">
                    <a:solidFill>
                      <a:srgbClr val="000000"/>
                    </a:solidFill>
                    <a:latin typeface="+mn-ea"/>
                    <a:cs typeface="Cambria Math" panose="02040503050406030204" pitchFamily="18" charset="0"/>
                  </a:rPr>
                  <a:t>𝑇𝑔𝑒𝑛</a:t>
                </a:r>
                <a:r>
                  <a:rPr lang="zh-CN" altLang="zh-CN" sz="1400" kern="0" dirty="0">
                    <a:solidFill>
                      <a:srgbClr val="000000"/>
                    </a:solidFill>
                    <a:latin typeface="+mn-ea"/>
                    <a:cs typeface="宋体" panose="02010600030101010101" pitchFamily="2" charset="-122"/>
                  </a:rPr>
                  <a:t>中包含个体的数量不少于</a:t>
                </a:r>
                <a:r>
                  <a:rPr lang="en-US" altLang="zh-CN" sz="1400" kern="0" dirty="0">
                    <a:solidFill>
                      <a:srgbClr val="000000"/>
                    </a:solidFill>
                    <a:latin typeface="+mn-ea"/>
                    <a:cs typeface="Times New Roman" panose="02020603050405020304" pitchFamily="18" charset="0"/>
                  </a:rPr>
                  <a:t>l</a:t>
                </a:r>
                <a:r>
                  <a:rPr lang="zh-CN" altLang="zh-CN" sz="1400" kern="0" dirty="0">
                    <a:solidFill>
                      <a:srgbClr val="000000"/>
                    </a:solidFill>
                    <a:latin typeface="+mn-ea"/>
                    <a:cs typeface="宋体" panose="02010600030101010101" pitchFamily="2" charset="-122"/>
                  </a:rPr>
                  <a:t>，因此有：</a:t>
                </a:r>
                <a:endParaRPr lang="zh-CN" altLang="zh-CN" sz="1400" kern="100" dirty="0">
                  <a:latin typeface="+mn-ea"/>
                  <a:cs typeface="Times New Roman" panose="02020603050405020304" pitchFamily="18" charset="0"/>
                </a:endParaRPr>
              </a:p>
              <a:p>
                <a:pPr algn="just"/>
                <a14:m>
                  <m:oMath xmlns:m="http://schemas.openxmlformats.org/officeDocument/2006/math">
                    <m:f>
                      <m:fPr>
                        <m:ctrlPr>
                          <a:rPr lang="zh-CN" altLang="zh-CN" sz="1400" i="1"/>
                        </m:ctrlPr>
                      </m:fPr>
                      <m:num>
                        <m:r>
                          <a:rPr lang="en-US" altLang="zh-CN" sz="1400" i="1"/>
                          <m:t>𝑝</m:t>
                        </m:r>
                        <m:r>
                          <a:rPr lang="en-US" altLang="zh-CN" sz="1400" i="1"/>
                          <m:t>(</m:t>
                        </m:r>
                        <m:r>
                          <a:rPr lang="en-US" altLang="zh-CN" sz="1400" i="1"/>
                          <m:t>𝑡</m:t>
                        </m:r>
                        <m:r>
                          <a:rPr lang="en-US" altLang="zh-CN" sz="1400" i="1"/>
                          <m:t>,</m:t>
                        </m:r>
                        <m:r>
                          <a:rPr lang="en-US" altLang="zh-CN" sz="1400" i="1"/>
                          <m:t>𝑀𝐵</m:t>
                        </m:r>
                        <m:r>
                          <a:rPr lang="en-US" altLang="zh-CN" sz="1400" i="1"/>
                          <m:t>)</m:t>
                        </m:r>
                      </m:num>
                      <m:den>
                        <m:d>
                          <m:dPr>
                            <m:begChr m:val="|"/>
                            <m:endChr m:val="|"/>
                            <m:ctrlPr>
                              <a:rPr lang="zh-CN" altLang="zh-CN" sz="1400" i="1"/>
                            </m:ctrlPr>
                          </m:dPr>
                          <m:e>
                            <m:r>
                              <a:rPr lang="en-US" altLang="zh-CN" sz="1400" i="1"/>
                              <m:t>𝑀𝐵</m:t>
                            </m:r>
                          </m:e>
                        </m:d>
                      </m:den>
                    </m:f>
                    <m:r>
                      <a:rPr lang="en-US" altLang="zh-CN" sz="1400"/>
                      <m:t>=</m:t>
                    </m:r>
                    <m:f>
                      <m:fPr>
                        <m:ctrlPr>
                          <a:rPr lang="zh-CN" altLang="zh-CN" sz="1400" i="1"/>
                        </m:ctrlPr>
                      </m:fPr>
                      <m:num>
                        <m:r>
                          <a:rPr lang="en-US" altLang="zh-CN" sz="1400" i="1"/>
                          <m:t>1</m:t>
                        </m:r>
                      </m:num>
                      <m:den>
                        <m:r>
                          <a:rPr lang="en-US" altLang="zh-CN" sz="1400" i="1"/>
                          <m:t>𝑘</m:t>
                        </m:r>
                        <m:d>
                          <m:dPr>
                            <m:begChr m:val="|"/>
                            <m:endChr m:val="|"/>
                            <m:ctrlPr>
                              <a:rPr lang="zh-CN" altLang="zh-CN" sz="1400" i="1"/>
                            </m:ctrlPr>
                          </m:dPr>
                          <m:e>
                            <m:r>
                              <a:rPr lang="en-US" altLang="zh-CN" sz="1400" i="1"/>
                              <m:t>𝑀𝐵</m:t>
                            </m:r>
                          </m:e>
                        </m:d>
                      </m:den>
                    </m:f>
                    <m:r>
                      <a:rPr lang="en-US" altLang="zh-CN" sz="1400" i="1"/>
                      <m:t>=</m:t>
                    </m:r>
                    <m:f>
                      <m:fPr>
                        <m:ctrlPr>
                          <a:rPr lang="zh-CN" altLang="zh-CN" sz="1400" i="1"/>
                        </m:ctrlPr>
                      </m:fPr>
                      <m:num>
                        <m:r>
                          <a:rPr lang="en-US" altLang="zh-CN" sz="1400" i="1"/>
                          <m:t>1</m:t>
                        </m:r>
                      </m:num>
                      <m:den>
                        <m:d>
                          <m:dPr>
                            <m:begChr m:val="|"/>
                            <m:endChr m:val="|"/>
                            <m:ctrlPr>
                              <a:rPr lang="zh-CN" altLang="zh-CN" sz="1400" i="1"/>
                            </m:ctrlPr>
                          </m:dPr>
                          <m:e>
                            <m:sSub>
                              <m:sSubPr>
                                <m:ctrlPr>
                                  <a:rPr lang="zh-CN" altLang="zh-CN" sz="1400" i="1"/>
                                </m:ctrlPr>
                              </m:sSubPr>
                              <m:e>
                                <m:r>
                                  <a:rPr lang="en-US" altLang="zh-CN" sz="1400" i="1"/>
                                  <m:t>𝑇</m:t>
                                </m:r>
                              </m:e>
                              <m:sub>
                                <m:r>
                                  <a:rPr lang="en-US" altLang="zh-CN" sz="1400" i="1"/>
                                  <m:t>𝑔𝑒𝑛</m:t>
                                </m:r>
                              </m:sub>
                            </m:sSub>
                          </m:e>
                        </m:d>
                      </m:den>
                    </m:f>
                    <m:r>
                      <a:rPr lang="en-US" altLang="zh-CN" sz="1400" i="1"/>
                      <m:t>≤</m:t>
                    </m:r>
                    <m:f>
                      <m:fPr>
                        <m:ctrlPr>
                          <a:rPr lang="zh-CN" altLang="zh-CN" sz="1400" i="1"/>
                        </m:ctrlPr>
                      </m:fPr>
                      <m:num>
                        <m:r>
                          <a:rPr lang="en-US" altLang="zh-CN" sz="1400" i="1"/>
                          <m:t>1</m:t>
                        </m:r>
                      </m:num>
                      <m:den>
                        <m:r>
                          <a:rPr lang="en-US" altLang="zh-CN" sz="1400" i="1"/>
                          <m:t>𝑙</m:t>
                        </m:r>
                      </m:den>
                    </m:f>
                  </m:oMath>
                </a14:m>
                <a:r>
                  <a:rPr lang="en-US" altLang="zh-CN" sz="1400" kern="0" dirty="0">
                    <a:solidFill>
                      <a:srgbClr val="000000"/>
                    </a:solidFill>
                    <a:latin typeface="+mn-ea"/>
                    <a:cs typeface="宋体" panose="02010600030101010101" pitchFamily="2" charset="-122"/>
                  </a:rPr>
                  <a:t>(3.17</a:t>
                </a:r>
                <a:r>
                  <a:rPr lang="en-US" altLang="zh-CN" sz="1400" kern="0" dirty="0" smtClean="0">
                    <a:solidFill>
                      <a:srgbClr val="000000"/>
                    </a:solidFill>
                    <a:latin typeface="+mn-ea"/>
                    <a:cs typeface="宋体" panose="02010600030101010101" pitchFamily="2" charset="-122"/>
                  </a:rPr>
                  <a:t>)</a:t>
                </a:r>
                <a:endParaRPr lang="en-US" altLang="zh-CN" sz="1400" kern="100" dirty="0" smtClean="0">
                  <a:latin typeface="+mn-ea"/>
                  <a:cs typeface="Times New Roman" panose="02020603050405020304" pitchFamily="18" charset="0"/>
                </a:endParaRPr>
              </a:p>
              <a:p>
                <a:pPr algn="just"/>
                <a:r>
                  <a:rPr lang="zh-CN" altLang="zh-CN" sz="1400" dirty="0" smtClean="0">
                    <a:solidFill>
                      <a:srgbClr val="000000"/>
                    </a:solidFill>
                    <a:latin typeface="+mn-ea"/>
                    <a:cs typeface="宋体" panose="02010600030101010101" pitchFamily="2" charset="-122"/>
                  </a:rPr>
                  <a:t>（</a:t>
                </a:r>
                <a:r>
                  <a:rPr lang="en-US" altLang="zh-CN" sz="1400" dirty="0">
                    <a:solidFill>
                      <a:srgbClr val="000000"/>
                    </a:solidFill>
                    <a:latin typeface="+mn-ea"/>
                    <a:cs typeface="宋体" panose="02010600030101010101" pitchFamily="2" charset="-122"/>
                  </a:rPr>
                  <a:t>2</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中包含个体的数量不能被</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整除。根据算法</a:t>
                </a:r>
                <a:r>
                  <a:rPr lang="en-US" altLang="zh-CN" sz="1400" dirty="0">
                    <a:solidFill>
                      <a:srgbClr val="000000"/>
                    </a:solidFill>
                    <a:latin typeface="+mn-ea"/>
                    <a:cs typeface="宋体" panose="02010600030101010101" pitchFamily="2" charset="-122"/>
                  </a:rPr>
                  <a:t>3.4</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中包含了两种个体数量不同的等价组，分别为</a:t>
                </a:r>
                <a:r>
                  <a:rPr lang="en-US" altLang="zh-CN" sz="1400" dirty="0" err="1">
                    <a:solidFill>
                      <a:srgbClr val="000000"/>
                    </a:solidFill>
                    <a:latin typeface="+mn-ea"/>
                    <a:cs typeface="宋体" panose="02010600030101010101" pitchFamily="2" charset="-122"/>
                  </a:rPr>
                  <a:t>k+per_base_num</a:t>
                </a:r>
                <a:r>
                  <a:rPr lang="zh-CN" altLang="zh-CN" sz="1400" dirty="0">
                    <a:solidFill>
                      <a:srgbClr val="000000"/>
                    </a:solidFill>
                    <a:latin typeface="+mn-ea"/>
                    <a:cs typeface="宋体" panose="02010600030101010101" pitchFamily="2" charset="-122"/>
                  </a:rPr>
                  <a:t>和</a:t>
                </a:r>
                <a:r>
                  <a:rPr lang="en-US" altLang="zh-CN" sz="1400" dirty="0">
                    <a:solidFill>
                      <a:srgbClr val="000000"/>
                    </a:solidFill>
                    <a:latin typeface="+mn-ea"/>
                    <a:cs typeface="宋体" panose="02010600030101010101" pitchFamily="2" charset="-122"/>
                  </a:rPr>
                  <a:t>k+per_base_num+1</a:t>
                </a:r>
                <a:r>
                  <a:rPr lang="zh-CN" altLang="zh-CN" sz="1400" dirty="0">
                    <a:solidFill>
                      <a:srgbClr val="000000"/>
                    </a:solidFill>
                    <a:latin typeface="+mn-ea"/>
                    <a:cs typeface="宋体" panose="02010600030101010101" pitchFamily="2" charset="-122"/>
                  </a:rPr>
                  <a:t>。并且，由于</a:t>
                </a:r>
                <a:r>
                  <a:rPr lang="en-US" altLang="zh-CN" sz="1400" dirty="0" err="1">
                    <a:solidFill>
                      <a:srgbClr val="000000"/>
                    </a:solidFill>
                    <a:latin typeface="+mn-ea"/>
                    <a:cs typeface="宋体" panose="02010600030101010101" pitchFamily="2" charset="-122"/>
                  </a:rPr>
                  <a:t>remainder_num</a:t>
                </a:r>
                <a:r>
                  <a:rPr lang="zh-CN" altLang="zh-CN" sz="1400" dirty="0">
                    <a:solidFill>
                      <a:srgbClr val="000000"/>
                    </a:solidFill>
                    <a:latin typeface="+mn-ea"/>
                    <a:cs typeface="宋体" panose="02010600030101010101" pitchFamily="2" charset="-122"/>
                  </a:rPr>
                  <a:t>小于</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，所以这两种等价组包含的个体数量都小于</a:t>
                </a:r>
                <a:r>
                  <a:rPr lang="en-US" altLang="zh-CN" sz="1400" dirty="0">
                    <a:solidFill>
                      <a:srgbClr val="000000"/>
                    </a:solidFill>
                    <a:latin typeface="+mn-ea"/>
                    <a:cs typeface="宋体" panose="02010600030101010101" pitchFamily="2" charset="-122"/>
                  </a:rPr>
                  <a:t>2k</a:t>
                </a:r>
                <a:r>
                  <a:rPr lang="zh-CN" altLang="zh-CN" sz="1400" dirty="0">
                    <a:solidFill>
                      <a:srgbClr val="000000"/>
                    </a:solidFill>
                    <a:latin typeface="+mn-ea"/>
                    <a:cs typeface="宋体" panose="02010600030101010101" pitchFamily="2" charset="-122"/>
                  </a:rPr>
                  <a:t>。在算法</a:t>
                </a:r>
                <a:r>
                  <a:rPr lang="en-US" altLang="zh-CN" sz="1400" dirty="0">
                    <a:solidFill>
                      <a:srgbClr val="000000"/>
                    </a:solidFill>
                    <a:latin typeface="+mn-ea"/>
                    <a:cs typeface="宋体" panose="02010600030101010101" pitchFamily="2" charset="-122"/>
                  </a:rPr>
                  <a:t>3.5</a:t>
                </a:r>
                <a:r>
                  <a:rPr lang="zh-CN" altLang="zh-CN" sz="1400" dirty="0">
                    <a:solidFill>
                      <a:srgbClr val="000000"/>
                    </a:solidFill>
                    <a:latin typeface="+mn-ea"/>
                    <a:cs typeface="宋体" panose="02010600030101010101" pitchFamily="2" charset="-122"/>
                  </a:rPr>
                  <a:t>中，每个桶中最多包含两个个体在同一个等价组中，即</a:t>
                </a:r>
                <a:r>
                  <a:rPr lang="zh-CN" altLang="zh-CN" sz="1400" dirty="0" smtClean="0">
                    <a:solidFill>
                      <a:srgbClr val="000000"/>
                    </a:solidFill>
                    <a:latin typeface="+mn-ea"/>
                    <a:cs typeface="宋体" panose="02010600030101010101" pitchFamily="2" charset="-122"/>
                  </a:rPr>
                  <a:t>有</a:t>
                </a:r>
                <a:r>
                  <a:rPr lang="en-US" altLang="zh-CN" sz="1400" kern="100" dirty="0">
                    <a:latin typeface="+mn-ea"/>
                    <a:cs typeface="Times New Roman" panose="02020603050405020304" pitchFamily="18" charset="0"/>
                  </a:rPr>
                  <a:t>	</a:t>
                </a:r>
                <a:endParaRPr lang="zh-CN" altLang="zh-CN" sz="1400" kern="100" dirty="0">
                  <a:latin typeface="+mn-ea"/>
                  <a:cs typeface="Times New Roman" panose="02020603050405020304" pitchFamily="18" charset="0"/>
                </a:endParaRPr>
              </a:p>
              <a:p>
                <a:pPr algn="just"/>
                <a14:m>
                  <m:oMath xmlns:m="http://schemas.openxmlformats.org/officeDocument/2006/math">
                    <m:r>
                      <m:rPr>
                        <m:sty m:val="p"/>
                      </m:rPr>
                      <a:rPr lang="en-US" altLang="zh-CN" sz="1400"/>
                      <m:t>p</m:t>
                    </m:r>
                    <m:r>
                      <a:rPr lang="en-US" altLang="zh-CN" sz="1400"/>
                      <m:t>(</m:t>
                    </m:r>
                    <m:r>
                      <m:rPr>
                        <m:sty m:val="p"/>
                      </m:rPr>
                      <a:rPr lang="en-US" altLang="zh-CN" sz="1400"/>
                      <m:t>t</m:t>
                    </m:r>
                    <m:r>
                      <a:rPr lang="en-US" altLang="zh-CN" sz="1400"/>
                      <m:t>,</m:t>
                    </m:r>
                    <m:r>
                      <m:rPr>
                        <m:sty m:val="p"/>
                      </m:rPr>
                      <a:rPr lang="en-US" altLang="zh-CN" sz="1400"/>
                      <m:t>MB</m:t>
                    </m:r>
                    <m:r>
                      <a:rPr lang="en-US" altLang="zh-CN" sz="1400"/>
                      <m:t>)≤</m:t>
                    </m:r>
                    <m:f>
                      <m:fPr>
                        <m:ctrlPr>
                          <a:rPr lang="zh-CN" altLang="zh-CN" sz="1400" i="1"/>
                        </m:ctrlPr>
                      </m:fPr>
                      <m:num>
                        <m:r>
                          <a:rPr lang="en-US" altLang="zh-CN" sz="1400" i="1"/>
                          <m:t>2</m:t>
                        </m:r>
                      </m:num>
                      <m:den>
                        <m:r>
                          <a:rPr lang="en-US" altLang="zh-CN" sz="1400" i="1"/>
                          <m:t>𝑘</m:t>
                        </m:r>
                      </m:den>
                    </m:f>
                  </m:oMath>
                </a14:m>
                <a:r>
                  <a:rPr lang="en-US" altLang="zh-CN" sz="1400" dirty="0"/>
                  <a:t> </a:t>
                </a:r>
                <a:r>
                  <a:rPr lang="en-US" altLang="zh-CN" sz="1400" kern="0" dirty="0">
                    <a:solidFill>
                      <a:srgbClr val="000000"/>
                    </a:solidFill>
                    <a:latin typeface="+mn-ea"/>
                    <a:cs typeface="宋体" panose="02010600030101010101" pitchFamily="2" charset="-122"/>
                  </a:rPr>
                  <a:t>(3.18</a:t>
                </a:r>
                <a:r>
                  <a:rPr lang="en-US" altLang="zh-CN" sz="1400" kern="0" dirty="0" smtClean="0">
                    <a:solidFill>
                      <a:srgbClr val="000000"/>
                    </a:solidFill>
                    <a:latin typeface="+mn-ea"/>
                    <a:cs typeface="宋体" panose="02010600030101010101" pitchFamily="2" charset="-122"/>
                  </a:rPr>
                  <a:t>)</a:t>
                </a:r>
                <a:r>
                  <a:rPr lang="zh-CN" altLang="zh-CN" sz="1400" kern="0" dirty="0" smtClean="0">
                    <a:solidFill>
                      <a:srgbClr val="000000"/>
                    </a:solidFill>
                    <a:latin typeface="+mn-ea"/>
                    <a:cs typeface="宋体" panose="02010600030101010101" pitchFamily="2" charset="-122"/>
                  </a:rPr>
                  <a:t>和</a:t>
                </a:r>
                <a14:m>
                  <m:oMath xmlns:m="http://schemas.openxmlformats.org/officeDocument/2006/math">
                    <m:d>
                      <m:dPr>
                        <m:begChr m:val="|"/>
                        <m:endChr m:val="|"/>
                        <m:ctrlPr>
                          <a:rPr lang="zh-CN" altLang="zh-CN" sz="1400" i="1"/>
                        </m:ctrlPr>
                      </m:dPr>
                      <m:e>
                        <m:r>
                          <a:rPr lang="en-US" altLang="zh-CN" sz="1400" i="1"/>
                          <m:t>𝑀𝐵</m:t>
                        </m:r>
                      </m:e>
                    </m:d>
                    <m:r>
                      <a:rPr lang="en-US" altLang="zh-CN" sz="1400" i="1"/>
                      <m:t>≥</m:t>
                    </m:r>
                    <m:f>
                      <m:fPr>
                        <m:ctrlPr>
                          <a:rPr lang="zh-CN" altLang="zh-CN" sz="1400" i="1"/>
                        </m:ctrlPr>
                      </m:fPr>
                      <m:num>
                        <m:d>
                          <m:dPr>
                            <m:begChr m:val="|"/>
                            <m:endChr m:val="|"/>
                            <m:ctrlPr>
                              <a:rPr lang="zh-CN" altLang="zh-CN" sz="1400" i="1"/>
                            </m:ctrlPr>
                          </m:dPr>
                          <m:e>
                            <m:sSub>
                              <m:sSubPr>
                                <m:ctrlPr>
                                  <a:rPr lang="zh-CN" altLang="zh-CN" sz="1400" i="1"/>
                                </m:ctrlPr>
                              </m:sSubPr>
                              <m:e>
                                <m:r>
                                  <a:rPr lang="en-US" altLang="zh-CN" sz="1400" i="1"/>
                                  <m:t>𝑇</m:t>
                                </m:r>
                              </m:e>
                              <m:sub>
                                <m:r>
                                  <a:rPr lang="en-US" altLang="zh-CN" sz="1400" i="1"/>
                                  <m:t>𝑔𝑒𝑛</m:t>
                                </m:r>
                              </m:sub>
                            </m:sSub>
                          </m:e>
                        </m:d>
                      </m:num>
                      <m:den>
                        <m:r>
                          <a:rPr lang="en-US" altLang="zh-CN" sz="1400" i="1"/>
                          <m:t>𝑘</m:t>
                        </m:r>
                      </m:den>
                    </m:f>
                  </m:oMath>
                </a14:m>
                <a:r>
                  <a:rPr lang="en-US" altLang="zh-CN" sz="1400" dirty="0"/>
                  <a:t> </a:t>
                </a:r>
                <a:r>
                  <a:rPr lang="en-US" altLang="zh-CN" sz="1400" kern="0" dirty="0">
                    <a:solidFill>
                      <a:srgbClr val="000000"/>
                    </a:solidFill>
                    <a:latin typeface="+mn-ea"/>
                    <a:cs typeface="宋体" panose="02010600030101010101" pitchFamily="2" charset="-122"/>
                  </a:rPr>
                  <a:t>(3.19)</a:t>
                </a:r>
                <a:endParaRPr lang="zh-CN" altLang="zh-CN" sz="1400" kern="100" dirty="0">
                  <a:latin typeface="+mn-ea"/>
                  <a:cs typeface="Times New Roman" panose="02020603050405020304" pitchFamily="18" charset="0"/>
                </a:endParaRPr>
              </a:p>
              <a:p>
                <a:pPr algn="just">
                  <a:spcAft>
                    <a:spcPts val="0"/>
                  </a:spcAft>
                  <a:tabLst>
                    <a:tab pos="4705350" algn="l"/>
                  </a:tabLst>
                </a:pPr>
                <a:r>
                  <a:rPr lang="zh-CN" altLang="zh-CN" sz="1400" kern="0" dirty="0">
                    <a:solidFill>
                      <a:srgbClr val="000000"/>
                    </a:solidFill>
                    <a:latin typeface="+mn-ea"/>
                    <a:cs typeface="宋体" panose="02010600030101010101" pitchFamily="2" charset="-122"/>
                  </a:rPr>
                  <a:t>根据性质</a:t>
                </a:r>
                <a:r>
                  <a:rPr lang="en-US" altLang="zh-CN" sz="1400" kern="0" dirty="0">
                    <a:solidFill>
                      <a:srgbClr val="000000"/>
                    </a:solidFill>
                    <a:latin typeface="+mn-ea"/>
                    <a:cs typeface="宋体" panose="02010600030101010101" pitchFamily="2" charset="-122"/>
                  </a:rPr>
                  <a:t>3.2</a:t>
                </a:r>
                <a:r>
                  <a:rPr lang="zh-CN" altLang="zh-CN" sz="1400" kern="0" dirty="0">
                    <a:solidFill>
                      <a:srgbClr val="000000"/>
                    </a:solidFill>
                    <a:latin typeface="+mn-ea"/>
                    <a:cs typeface="宋体" panose="02010600030101010101" pitchFamily="2" charset="-122"/>
                  </a:rPr>
                  <a:t>，</a:t>
                </a:r>
                <a:r>
                  <a:rPr lang="en-US" altLang="zh-CN" sz="1400" kern="0" dirty="0">
                    <a:solidFill>
                      <a:srgbClr val="000000"/>
                    </a:solidFill>
                    <a:latin typeface="+mn-ea"/>
                    <a:cs typeface="Cambria Math" panose="02040503050406030204" pitchFamily="18" charset="0"/>
                  </a:rPr>
                  <a:t>𝑇𝑔𝑒𝑛</a:t>
                </a:r>
                <a:r>
                  <a:rPr lang="zh-CN" altLang="zh-CN" sz="1400" kern="0" dirty="0">
                    <a:solidFill>
                      <a:srgbClr val="000000"/>
                    </a:solidFill>
                    <a:latin typeface="+mn-ea"/>
                    <a:cs typeface="宋体" panose="02010600030101010101" pitchFamily="2" charset="-122"/>
                  </a:rPr>
                  <a:t>中包含个体的数量大于</a:t>
                </a:r>
                <a:r>
                  <a:rPr lang="en-US" altLang="zh-CN" sz="1400" kern="0" dirty="0">
                    <a:solidFill>
                      <a:srgbClr val="000000"/>
                    </a:solidFill>
                    <a:latin typeface="+mn-ea"/>
                    <a:cs typeface="宋体" panose="02010600030101010101" pitchFamily="2" charset="-122"/>
                  </a:rPr>
                  <a:t>2</a:t>
                </a:r>
                <a:r>
                  <a:rPr lang="en-US" altLang="zh-CN" sz="1400" kern="0" dirty="0">
                    <a:solidFill>
                      <a:srgbClr val="000000"/>
                    </a:solidFill>
                    <a:latin typeface="+mn-ea"/>
                    <a:cs typeface="Times New Roman" panose="02020603050405020304" pitchFamily="18" charset="0"/>
                  </a:rPr>
                  <a:t>l</a:t>
                </a:r>
                <a:r>
                  <a:rPr lang="zh-CN" altLang="zh-CN" sz="1400" kern="0" dirty="0">
                    <a:solidFill>
                      <a:srgbClr val="000000"/>
                    </a:solidFill>
                    <a:latin typeface="+mn-ea"/>
                    <a:cs typeface="宋体" panose="02010600030101010101" pitchFamily="2" charset="-122"/>
                  </a:rPr>
                  <a:t>，因此有</a:t>
                </a:r>
                <a:endParaRPr lang="zh-CN" altLang="zh-CN" sz="1400" kern="100" dirty="0">
                  <a:latin typeface="+mn-ea"/>
                  <a:cs typeface="Times New Roman" panose="02020603050405020304" pitchFamily="18" charset="0"/>
                </a:endParaRPr>
              </a:p>
              <a:p>
                <a:pPr algn="just"/>
                <a14:m>
                  <m:oMath xmlns:m="http://schemas.openxmlformats.org/officeDocument/2006/math">
                    <m:f>
                      <m:fPr>
                        <m:ctrlPr>
                          <a:rPr lang="zh-CN" altLang="zh-CN" sz="1400" i="1"/>
                        </m:ctrlPr>
                      </m:fPr>
                      <m:num>
                        <m:r>
                          <a:rPr lang="en-US" altLang="zh-CN" sz="1400" i="1"/>
                          <m:t>𝑝</m:t>
                        </m:r>
                        <m:r>
                          <a:rPr lang="en-US" altLang="zh-CN" sz="1400" i="1"/>
                          <m:t>(</m:t>
                        </m:r>
                        <m:r>
                          <a:rPr lang="en-US" altLang="zh-CN" sz="1400" i="1"/>
                          <m:t>𝑡</m:t>
                        </m:r>
                        <m:r>
                          <a:rPr lang="en-US" altLang="zh-CN" sz="1400" i="1"/>
                          <m:t>,</m:t>
                        </m:r>
                        <m:r>
                          <a:rPr lang="en-US" altLang="zh-CN" sz="1400" i="1"/>
                          <m:t>𝑀𝐵</m:t>
                        </m:r>
                        <m:r>
                          <a:rPr lang="en-US" altLang="zh-CN" sz="1400" i="1"/>
                          <m:t>)</m:t>
                        </m:r>
                      </m:num>
                      <m:den>
                        <m:d>
                          <m:dPr>
                            <m:begChr m:val="|"/>
                            <m:endChr m:val="|"/>
                            <m:ctrlPr>
                              <a:rPr lang="zh-CN" altLang="zh-CN" sz="1400" i="1"/>
                            </m:ctrlPr>
                          </m:dPr>
                          <m:e>
                            <m:r>
                              <a:rPr lang="en-US" altLang="zh-CN" sz="1400" i="1"/>
                              <m:t>𝑀𝐵</m:t>
                            </m:r>
                          </m:e>
                        </m:d>
                      </m:den>
                    </m:f>
                    <m:r>
                      <a:rPr lang="en-US" altLang="zh-CN" sz="1400" i="1"/>
                      <m:t>≤</m:t>
                    </m:r>
                    <m:f>
                      <m:fPr>
                        <m:ctrlPr>
                          <a:rPr lang="zh-CN" altLang="zh-CN" sz="1400" i="1"/>
                        </m:ctrlPr>
                      </m:fPr>
                      <m:num>
                        <m:r>
                          <a:rPr lang="en-US" altLang="zh-CN" sz="1400" i="1"/>
                          <m:t>2</m:t>
                        </m:r>
                      </m:num>
                      <m:den>
                        <m:r>
                          <a:rPr lang="en-US" altLang="zh-CN" sz="1400" i="1"/>
                          <m:t>𝑘</m:t>
                        </m:r>
                        <m:d>
                          <m:dPr>
                            <m:begChr m:val="|"/>
                            <m:endChr m:val="|"/>
                            <m:ctrlPr>
                              <a:rPr lang="zh-CN" altLang="zh-CN" sz="1400" i="1"/>
                            </m:ctrlPr>
                          </m:dPr>
                          <m:e>
                            <m:r>
                              <a:rPr lang="en-US" altLang="zh-CN" sz="1400" i="1"/>
                              <m:t>𝑀𝐵</m:t>
                            </m:r>
                          </m:e>
                        </m:d>
                      </m:den>
                    </m:f>
                    <m:r>
                      <a:rPr lang="en-US" altLang="zh-CN" sz="1400" i="1"/>
                      <m:t>≤</m:t>
                    </m:r>
                    <m:f>
                      <m:fPr>
                        <m:ctrlPr>
                          <a:rPr lang="zh-CN" altLang="zh-CN" sz="1400" i="1"/>
                        </m:ctrlPr>
                      </m:fPr>
                      <m:num>
                        <m:r>
                          <a:rPr lang="en-US" altLang="zh-CN" sz="1400" i="1"/>
                          <m:t>2</m:t>
                        </m:r>
                      </m:num>
                      <m:den>
                        <m:d>
                          <m:dPr>
                            <m:begChr m:val="|"/>
                            <m:endChr m:val="|"/>
                            <m:ctrlPr>
                              <a:rPr lang="zh-CN" altLang="zh-CN" sz="1400" i="1"/>
                            </m:ctrlPr>
                          </m:dPr>
                          <m:e>
                            <m:sSub>
                              <m:sSubPr>
                                <m:ctrlPr>
                                  <a:rPr lang="zh-CN" altLang="zh-CN" sz="1400" i="1"/>
                                </m:ctrlPr>
                              </m:sSubPr>
                              <m:e>
                                <m:r>
                                  <a:rPr lang="en-US" altLang="zh-CN" sz="1400" i="1"/>
                                  <m:t>𝑇</m:t>
                                </m:r>
                              </m:e>
                              <m:sub>
                                <m:r>
                                  <a:rPr lang="en-US" altLang="zh-CN" sz="1400" i="1"/>
                                  <m:t>𝑔𝑒𝑛</m:t>
                                </m:r>
                              </m:sub>
                            </m:sSub>
                          </m:e>
                        </m:d>
                      </m:den>
                    </m:f>
                    <m:r>
                      <a:rPr lang="en-US" altLang="zh-CN" sz="1400" i="1"/>
                      <m:t>≤</m:t>
                    </m:r>
                    <m:f>
                      <m:fPr>
                        <m:ctrlPr>
                          <a:rPr lang="zh-CN" altLang="zh-CN" sz="1400" i="1"/>
                        </m:ctrlPr>
                      </m:fPr>
                      <m:num>
                        <m:r>
                          <a:rPr lang="en-US" altLang="zh-CN" sz="1400" i="1"/>
                          <m:t>1</m:t>
                        </m:r>
                      </m:num>
                      <m:den>
                        <m:r>
                          <a:rPr lang="en-US" altLang="zh-CN" sz="1400" i="1"/>
                          <m:t>𝑙</m:t>
                        </m:r>
                      </m:den>
                    </m:f>
                  </m:oMath>
                </a14:m>
                <a:r>
                  <a:rPr lang="en-US" altLang="zh-CN" sz="1400" kern="0" dirty="0">
                    <a:solidFill>
                      <a:srgbClr val="000000"/>
                    </a:solidFill>
                    <a:latin typeface="+mn-ea"/>
                    <a:cs typeface="宋体" panose="02010600030101010101" pitchFamily="2" charset="-122"/>
                  </a:rPr>
                  <a:t>(3.20)</a:t>
                </a:r>
                <a:endParaRPr lang="zh-CN" altLang="zh-CN" sz="1400" kern="100" dirty="0">
                  <a:latin typeface="+mn-ea"/>
                  <a:cs typeface="Times New Roman" panose="02020603050405020304" pitchFamily="18" charset="0"/>
                </a:endParaRPr>
              </a:p>
              <a:p>
                <a:pPr algn="just">
                  <a:spcAft>
                    <a:spcPts val="0"/>
                  </a:spcAft>
                  <a:tabLst>
                    <a:tab pos="4705350" algn="l"/>
                  </a:tabLst>
                </a:pPr>
                <a:r>
                  <a:rPr lang="zh-CN" altLang="zh-CN" sz="1400" kern="0" dirty="0">
                    <a:solidFill>
                      <a:srgbClr val="000000"/>
                    </a:solidFill>
                    <a:latin typeface="+mn-ea"/>
                    <a:cs typeface="宋体" panose="02010600030101010101" pitchFamily="2" charset="-122"/>
                  </a:rPr>
                  <a:t>综上所述，</a:t>
                </a:r>
                <a:r>
                  <a:rPr lang="en-US" altLang="zh-CN" sz="1400" kern="0" dirty="0">
                    <a:solidFill>
                      <a:srgbClr val="000000"/>
                    </a:solidFill>
                    <a:latin typeface="+mn-ea"/>
                    <a:cs typeface="Cambria Math" panose="02040503050406030204" pitchFamily="18" charset="0"/>
                  </a:rPr>
                  <a:t>𝑇𝑔𝑒𝑛</a:t>
                </a:r>
                <a:r>
                  <a:rPr lang="zh-CN" altLang="zh-CN" sz="1400" kern="0" dirty="0">
                    <a:solidFill>
                      <a:srgbClr val="000000"/>
                    </a:solidFill>
                    <a:latin typeface="+mn-ea"/>
                    <a:cs typeface="宋体" panose="02010600030101010101" pitchFamily="2" charset="-122"/>
                  </a:rPr>
                  <a:t>中的每个个体都满足推论</a:t>
                </a:r>
                <a:r>
                  <a:rPr lang="en-US" altLang="zh-CN" sz="1400" kern="0" dirty="0">
                    <a:solidFill>
                      <a:srgbClr val="000000"/>
                    </a:solidFill>
                    <a:latin typeface="+mn-ea"/>
                    <a:cs typeface="宋体" panose="02010600030101010101" pitchFamily="2" charset="-122"/>
                  </a:rPr>
                  <a:t>3.2</a:t>
                </a:r>
                <a:r>
                  <a:rPr lang="zh-CN" altLang="zh-CN" sz="1400" kern="0" dirty="0">
                    <a:solidFill>
                      <a:srgbClr val="000000"/>
                    </a:solidFill>
                    <a:latin typeface="+mn-ea"/>
                    <a:cs typeface="宋体" panose="02010600030101010101" pitchFamily="2" charset="-122"/>
                  </a:rPr>
                  <a:t>中的两个条件，因此</a:t>
                </a:r>
                <a:r>
                  <a:rPr lang="en-US" altLang="zh-CN" sz="1400" kern="0" dirty="0">
                    <a:solidFill>
                      <a:srgbClr val="000000"/>
                    </a:solidFill>
                    <a:latin typeface="+mn-ea"/>
                    <a:cs typeface="Cambria Math" panose="02040503050406030204" pitchFamily="18" charset="0"/>
                  </a:rPr>
                  <a:t>𝑇𝑔𝑒𝑛</a:t>
                </a:r>
                <a:r>
                  <a:rPr lang="zh-CN" altLang="zh-CN" sz="1400" kern="0" dirty="0">
                    <a:solidFill>
                      <a:srgbClr val="000000"/>
                    </a:solidFill>
                    <a:latin typeface="+mn-ea"/>
                    <a:cs typeface="宋体" panose="02010600030101010101" pitchFamily="2" charset="-122"/>
                  </a:rPr>
                  <a:t>在经过算法</a:t>
                </a:r>
                <a:r>
                  <a:rPr lang="en-US" altLang="zh-CN" sz="1400" kern="0" dirty="0">
                    <a:solidFill>
                      <a:srgbClr val="000000"/>
                    </a:solidFill>
                    <a:latin typeface="+mn-ea"/>
                    <a:cs typeface="宋体" panose="02010600030101010101" pitchFamily="2" charset="-122"/>
                  </a:rPr>
                  <a:t>3.5</a:t>
                </a:r>
                <a:r>
                  <a:rPr lang="zh-CN" altLang="zh-CN" sz="1400" kern="0" dirty="0">
                    <a:solidFill>
                      <a:srgbClr val="000000"/>
                    </a:solidFill>
                    <a:latin typeface="+mn-ea"/>
                    <a:cs typeface="宋体" panose="02010600030101010101" pitchFamily="2" charset="-122"/>
                  </a:rPr>
                  <a:t>进行匿名之后遵循</a:t>
                </a:r>
                <a:r>
                  <a:rPr lang="en-US" altLang="zh-CN" sz="1400" kern="0" dirty="0">
                    <a:solidFill>
                      <a:srgbClr val="000000"/>
                    </a:solidFill>
                    <a:latin typeface="+mn-ea"/>
                    <a:cs typeface="Times New Roman" panose="02020603050405020304" pitchFamily="18" charset="0"/>
                  </a:rPr>
                  <a:t>l</a:t>
                </a:r>
                <a:r>
                  <a:rPr lang="en-US" altLang="zh-CN" sz="1400" kern="0" dirty="0">
                    <a:solidFill>
                      <a:srgbClr val="000000"/>
                    </a:solidFill>
                    <a:latin typeface="+mn-ea"/>
                    <a:cs typeface="宋体" panose="02010600030101010101" pitchFamily="2" charset="-122"/>
                  </a:rPr>
                  <a:t>-diversity</a:t>
                </a:r>
                <a:r>
                  <a:rPr lang="zh-CN" altLang="zh-CN" sz="1400" kern="0" dirty="0">
                    <a:solidFill>
                      <a:srgbClr val="000000"/>
                    </a:solidFill>
                    <a:latin typeface="+mn-ea"/>
                    <a:cs typeface="宋体" panose="02010600030101010101" pitchFamily="2" charset="-122"/>
                  </a:rPr>
                  <a:t>匿名原则。</a:t>
                </a:r>
                <a:endParaRPr lang="zh-CN" altLang="zh-CN" sz="1400" kern="100" dirty="0">
                  <a:effectLst/>
                  <a:latin typeface="+mn-ea"/>
                  <a:cs typeface="Times New Roman" panose="02020603050405020304" pitchFamily="18" charset="0"/>
                </a:endParaRPr>
              </a:p>
            </p:txBody>
          </p:sp>
        </mc:Choice>
        <mc:Fallback>
          <p:sp>
            <p:nvSpPr>
              <p:cNvPr id="9" name="矩形 8"/>
              <p:cNvSpPr>
                <a:spLocks noRot="1" noChangeAspect="1" noMove="1" noResize="1" noEditPoints="1" noAdjustHandles="1" noChangeArrowheads="1" noChangeShapeType="1" noTextEdit="1"/>
              </p:cNvSpPr>
              <p:nvPr/>
            </p:nvSpPr>
            <p:spPr>
              <a:xfrm>
                <a:off x="5211252" y="1044473"/>
                <a:ext cx="6096000" cy="5405454"/>
              </a:xfrm>
              <a:prstGeom prst="rect">
                <a:avLst/>
              </a:prstGeom>
              <a:blipFill rotWithShape="0">
                <a:blip r:embed="rId3"/>
                <a:stretch>
                  <a:fillRect l="-300" t="-225" r="-300" b="-2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4254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3200" b="0" dirty="0">
                <a:sym typeface="+mn-lt"/>
              </a:rPr>
              <a:t>背景知识介绍</a:t>
            </a:r>
            <a:endParaRPr lang="zh-CN" altLang="en-US" dirty="0"/>
          </a:p>
        </p:txBody>
      </p:sp>
      <p:sp>
        <p:nvSpPr>
          <p:cNvPr id="8" name="文本占位符 7"/>
          <p:cNvSpPr>
            <a:spLocks noGrp="1"/>
          </p:cNvSpPr>
          <p:nvPr>
            <p:ph type="body" idx="1"/>
          </p:nvPr>
        </p:nvSpPr>
        <p:spPr/>
        <p:txBody>
          <a:bodyPr/>
          <a:lstStyle/>
          <a:p>
            <a:r>
              <a:rPr lang="zh-CN" altLang="en-US" dirty="0"/>
              <a:t>隐私保护数据发布技术</a:t>
            </a:r>
            <a:endParaRPr lang="en-US" altLang="zh-CN" dirty="0"/>
          </a:p>
        </p:txBody>
      </p:sp>
      <p:cxnSp>
        <p:nvCxnSpPr>
          <p:cNvPr id="4" name="直接连接符 3">
            <a:extLst>
              <a:ext uri="{FF2B5EF4-FFF2-40B4-BE49-F238E27FC236}">
                <a16:creationId xmlns:a16="http://schemas.microsoft.com/office/drawing/2014/main" xmlns=""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实验分析</a:t>
            </a:r>
            <a:endParaRPr lang="zh-CN" altLang="en-US" dirty="0"/>
          </a:p>
        </p:txBody>
      </p:sp>
      <p:sp>
        <p:nvSpPr>
          <p:cNvPr id="8" name="文本占位符 7"/>
          <p:cNvSpPr>
            <a:spLocks noGrp="1"/>
          </p:cNvSpPr>
          <p:nvPr>
            <p:ph type="body" idx="1"/>
          </p:nvPr>
        </p:nvSpPr>
        <p:spPr/>
        <p:txBody>
          <a:bodyPr/>
          <a:lstStyle/>
          <a:p>
            <a:endParaRPr lang="en-US" altLang="zh-CN" dirty="0"/>
          </a:p>
        </p:txBody>
      </p:sp>
      <p:cxnSp>
        <p:nvCxnSpPr>
          <p:cNvPr id="4" name="直接连接符 3">
            <a:extLst>
              <a:ext uri="{FF2B5EF4-FFF2-40B4-BE49-F238E27FC236}">
                <a16:creationId xmlns:a16="http://schemas.microsoft.com/office/drawing/2014/main" xmlns=""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pc="100" dirty="0" smtClean="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477839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B4C872-6C2C-462E-95A1-DD726C22792A}"/>
              </a:ext>
            </a:extLst>
          </p:cNvPr>
          <p:cNvSpPr>
            <a:spLocks noGrp="1"/>
          </p:cNvSpPr>
          <p:nvPr>
            <p:ph type="title"/>
          </p:nvPr>
        </p:nvSpPr>
        <p:spPr/>
        <p:txBody>
          <a:bodyPr/>
          <a:lstStyle/>
          <a:p>
            <a:r>
              <a:rPr lang="en-US" altLang="zh-CN" dirty="0" smtClean="0"/>
              <a:t>5</a:t>
            </a:r>
            <a:r>
              <a:rPr lang="en-US" altLang="zh-CN" dirty="0" smtClean="0"/>
              <a:t>.1</a:t>
            </a:r>
            <a:endParaRPr lang="zh-CN" altLang="en-US" dirty="0"/>
          </a:p>
        </p:txBody>
      </p:sp>
      <p:pic>
        <p:nvPicPr>
          <p:cNvPr id="4" name="图片 3"/>
          <p:cNvPicPr>
            <a:picLocks noChangeAspect="1"/>
          </p:cNvPicPr>
          <p:nvPr/>
        </p:nvPicPr>
        <p:blipFill>
          <a:blip r:embed="rId2"/>
          <a:stretch>
            <a:fillRect/>
          </a:stretch>
        </p:blipFill>
        <p:spPr>
          <a:xfrm>
            <a:off x="669924" y="1247775"/>
            <a:ext cx="4457700" cy="2838450"/>
          </a:xfrm>
          <a:prstGeom prst="rect">
            <a:avLst/>
          </a:prstGeom>
        </p:spPr>
      </p:pic>
    </p:spTree>
    <p:extLst>
      <p:ext uri="{BB962C8B-B14F-4D97-AF65-F5344CB8AC3E}">
        <p14:creationId xmlns:p14="http://schemas.microsoft.com/office/powerpoint/2010/main" val="2266489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ctrTitle"/>
          </p:nvPr>
        </p:nvSpPr>
        <p:spPr/>
        <p:txBody>
          <a:bodyPr>
            <a:normAutofit fontScale="90000"/>
          </a:bodyPr>
          <a:lstStyle/>
          <a:p>
            <a:r>
              <a:rPr lang="en-US" altLang="zh-CN" dirty="0"/>
              <a:t>Thanks.</a:t>
            </a:r>
            <a:br>
              <a:rPr lang="en-US" altLang="zh-CN" dirty="0"/>
            </a:br>
            <a:r>
              <a:rPr lang="en-US" altLang="zh-CN" b="0" dirty="0"/>
              <a:t>And Your Slogan Here.</a:t>
            </a:r>
            <a:endParaRPr lang="zh-CN" altLang="en-US" b="0" dirty="0"/>
          </a:p>
        </p:txBody>
      </p:sp>
      <p:sp>
        <p:nvSpPr>
          <p:cNvPr id="13" name="文本占位符 12"/>
          <p:cNvSpPr>
            <a:spLocks noGrp="1"/>
          </p:cNvSpPr>
          <p:nvPr>
            <p:ph type="body" sz="quarter" idx="17"/>
          </p:nvPr>
        </p:nvSpPr>
        <p:spPr/>
        <p:txBody>
          <a:bodyPr>
            <a:normAutofit lnSpcReduction="10000"/>
          </a:bodyPr>
          <a:lstStyle/>
          <a:p>
            <a:r>
              <a:rPr lang="en-US" altLang="zh-CN"/>
              <a:t>Speaker name and title</a:t>
            </a:r>
            <a:endParaRPr lang="en-US" altLang="zh-CN" dirty="0"/>
          </a:p>
        </p:txBody>
      </p:sp>
      <p:sp>
        <p:nvSpPr>
          <p:cNvPr id="14" name="文本占位符 13"/>
          <p:cNvSpPr>
            <a:spLocks noGrp="1"/>
          </p:cNvSpPr>
          <p:nvPr>
            <p:ph type="body" sz="quarter" idx="18"/>
          </p:nvPr>
        </p:nvSpPr>
        <p:spPr/>
        <p:txBody>
          <a:bodyPr>
            <a:normAutofit lnSpcReduction="10000"/>
          </a:bodyPr>
          <a:lstStyle/>
          <a:p>
            <a:r>
              <a:rPr lang="en-US" altLang="zh-CN"/>
              <a:t>www.islide.cc</a:t>
            </a:r>
            <a:endParaRPr lang="zh-CN" altLang="en-US" dirty="0"/>
          </a:p>
        </p:txBody>
      </p:sp>
    </p:spTree>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022809" y="2128458"/>
            <a:ext cx="4460537" cy="691252"/>
            <a:chOff x="1101012" y="2911151"/>
            <a:chExt cx="9573211" cy="1483567"/>
          </a:xfrm>
        </p:grpSpPr>
        <p:sp>
          <p:nvSpPr>
            <p:cNvPr id="2" name="椭圆 1"/>
            <p:cNvSpPr/>
            <p:nvPr/>
          </p:nvSpPr>
          <p:spPr>
            <a:xfrm>
              <a:off x="5551715" y="3069771"/>
              <a:ext cx="643813" cy="643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椭圆 6"/>
            <p:cNvSpPr/>
            <p:nvPr/>
          </p:nvSpPr>
          <p:spPr>
            <a:xfrm>
              <a:off x="6447454" y="3069771"/>
              <a:ext cx="643813" cy="643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椭圆 7"/>
            <p:cNvSpPr/>
            <p:nvPr/>
          </p:nvSpPr>
          <p:spPr>
            <a:xfrm>
              <a:off x="7343193" y="3069771"/>
              <a:ext cx="643813" cy="6438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椭圆 8"/>
            <p:cNvSpPr/>
            <p:nvPr/>
          </p:nvSpPr>
          <p:spPr>
            <a:xfrm>
              <a:off x="8238932" y="3069771"/>
              <a:ext cx="643813" cy="643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椭圆 9"/>
            <p:cNvSpPr/>
            <p:nvPr/>
          </p:nvSpPr>
          <p:spPr>
            <a:xfrm>
              <a:off x="9134671" y="3069771"/>
              <a:ext cx="643813" cy="6438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椭圆 10"/>
            <p:cNvSpPr/>
            <p:nvPr/>
          </p:nvSpPr>
          <p:spPr>
            <a:xfrm>
              <a:off x="10030410" y="3069771"/>
              <a:ext cx="643813" cy="6438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椭圆 11"/>
            <p:cNvSpPr/>
            <p:nvPr/>
          </p:nvSpPr>
          <p:spPr>
            <a:xfrm>
              <a:off x="1101012" y="3069771"/>
              <a:ext cx="643813" cy="64381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椭圆 12"/>
            <p:cNvSpPr/>
            <p:nvPr/>
          </p:nvSpPr>
          <p:spPr>
            <a:xfrm>
              <a:off x="1996751" y="3069771"/>
              <a:ext cx="643813" cy="643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椭圆 13"/>
            <p:cNvSpPr/>
            <p:nvPr/>
          </p:nvSpPr>
          <p:spPr>
            <a:xfrm>
              <a:off x="2892490" y="3069771"/>
              <a:ext cx="643813" cy="64381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椭圆 14"/>
            <p:cNvSpPr/>
            <p:nvPr/>
          </p:nvSpPr>
          <p:spPr>
            <a:xfrm>
              <a:off x="3788229" y="3069771"/>
              <a:ext cx="643813" cy="6438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4" name="直接连接符 3"/>
            <p:cNvCxnSpPr/>
            <p:nvPr/>
          </p:nvCxnSpPr>
          <p:spPr>
            <a:xfrm>
              <a:off x="4982546" y="2911151"/>
              <a:ext cx="0" cy="14835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669927" y="1512847"/>
            <a:ext cx="5852173" cy="276999"/>
          </a:xfrm>
          <a:prstGeom prst="rect">
            <a:avLst/>
          </a:prstGeom>
          <a:noFill/>
        </p:spPr>
        <p:txBody>
          <a:bodyPr wrap="square" rtlCol="0">
            <a:spAutoFit/>
          </a:bodyPr>
          <a:lstStyle/>
          <a:p>
            <a:r>
              <a:rPr lang="zh-CN" altLang="en-US" sz="1200" dirty="0"/>
              <a:t>主题色彩 </a:t>
            </a:r>
            <a:r>
              <a:rPr lang="en-US" altLang="zh-CN" sz="1200" dirty="0"/>
              <a:t>THEME COLORS</a:t>
            </a:r>
            <a:endParaRPr lang="zh-CN" altLang="en-US" sz="1200" dirty="0"/>
          </a:p>
        </p:txBody>
      </p:sp>
      <p:cxnSp>
        <p:nvCxnSpPr>
          <p:cNvPr id="20" name="直接连接符 19"/>
          <p:cNvCxnSpPr/>
          <p:nvPr/>
        </p:nvCxnSpPr>
        <p:spPr>
          <a:xfrm>
            <a:off x="669926" y="1843079"/>
            <a:ext cx="585217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69927" y="2689502"/>
            <a:ext cx="2161443" cy="215444"/>
          </a:xfrm>
          <a:prstGeom prst="rect">
            <a:avLst/>
          </a:prstGeom>
          <a:noFill/>
        </p:spPr>
        <p:txBody>
          <a:bodyPr wrap="square" rtlCol="0">
            <a:spAutoFit/>
          </a:bodyPr>
          <a:lstStyle>
            <a:defPPr>
              <a:defRPr lang="zh-CN"/>
            </a:defPPr>
            <a:lvl1pPr algn="ctr">
              <a:defRPr sz="800"/>
            </a:lvl1pPr>
          </a:lstStyle>
          <a:p>
            <a:r>
              <a:rPr lang="zh-CN" altLang="en-US" dirty="0"/>
              <a:t>文字</a:t>
            </a:r>
            <a:r>
              <a:rPr lang="en-US" altLang="zh-CN" dirty="0"/>
              <a:t>/</a:t>
            </a:r>
            <a:r>
              <a:rPr lang="zh-CN" altLang="en-US" dirty="0"/>
              <a:t>背景 </a:t>
            </a:r>
            <a:r>
              <a:rPr lang="en-US" altLang="zh-CN" dirty="0"/>
              <a:t>Text/Background</a:t>
            </a:r>
            <a:endParaRPr lang="zh-CN" altLang="en-US" dirty="0"/>
          </a:p>
        </p:txBody>
      </p:sp>
      <p:sp>
        <p:nvSpPr>
          <p:cNvPr id="22" name="文本框 21"/>
          <p:cNvSpPr txBox="1"/>
          <p:nvPr/>
        </p:nvSpPr>
        <p:spPr>
          <a:xfrm>
            <a:off x="2841869" y="2689502"/>
            <a:ext cx="2876627" cy="215444"/>
          </a:xfrm>
          <a:prstGeom prst="rect">
            <a:avLst/>
          </a:prstGeom>
          <a:noFill/>
        </p:spPr>
        <p:txBody>
          <a:bodyPr wrap="square" rtlCol="0">
            <a:spAutoFit/>
          </a:bodyPr>
          <a:lstStyle/>
          <a:p>
            <a:pPr algn="ctr"/>
            <a:r>
              <a:rPr lang="zh-CN" altLang="en-US" sz="800" dirty="0"/>
              <a:t>填充色 </a:t>
            </a:r>
            <a:r>
              <a:rPr lang="en-US" altLang="zh-CN" sz="800" dirty="0"/>
              <a:t>Fill Colors</a:t>
            </a:r>
            <a:endParaRPr lang="zh-CN" altLang="en-US" sz="800" dirty="0"/>
          </a:p>
        </p:txBody>
      </p:sp>
      <p:sp>
        <p:nvSpPr>
          <p:cNvPr id="25" name="文本框 24"/>
          <p:cNvSpPr txBox="1"/>
          <p:nvPr/>
        </p:nvSpPr>
        <p:spPr>
          <a:xfrm>
            <a:off x="669927" y="3943131"/>
            <a:ext cx="5852173" cy="276999"/>
          </a:xfrm>
          <a:prstGeom prst="rect">
            <a:avLst/>
          </a:prstGeom>
          <a:noFill/>
        </p:spPr>
        <p:txBody>
          <a:bodyPr wrap="square" rtlCol="0">
            <a:spAutoFit/>
          </a:bodyPr>
          <a:lstStyle/>
          <a:p>
            <a:r>
              <a:rPr lang="zh-CN" altLang="en-US" sz="1200" dirty="0"/>
              <a:t>主题字体 </a:t>
            </a:r>
            <a:r>
              <a:rPr lang="en-US" altLang="zh-CN" sz="1200" dirty="0"/>
              <a:t>THEME FONTS</a:t>
            </a:r>
            <a:endParaRPr lang="zh-CN" altLang="en-US" sz="1200" dirty="0"/>
          </a:p>
        </p:txBody>
      </p:sp>
      <p:cxnSp>
        <p:nvCxnSpPr>
          <p:cNvPr id="26" name="直接连接符 25"/>
          <p:cNvCxnSpPr/>
          <p:nvPr/>
        </p:nvCxnSpPr>
        <p:spPr>
          <a:xfrm>
            <a:off x="669926" y="4273363"/>
            <a:ext cx="585217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69928" y="4407101"/>
            <a:ext cx="5048569" cy="461665"/>
          </a:xfrm>
          <a:prstGeom prst="rect">
            <a:avLst/>
          </a:prstGeom>
          <a:noFill/>
        </p:spPr>
        <p:txBody>
          <a:bodyPr wrap="square" rtlCol="0">
            <a:spAutoFit/>
          </a:bodyPr>
          <a:lstStyle/>
          <a:p>
            <a:r>
              <a:rPr lang="zh-CN" altLang="en-US" sz="800" dirty="0">
                <a:solidFill>
                  <a:schemeClr val="tx1"/>
                </a:solidFill>
              </a:rPr>
              <a:t>中文字体：微软雅黑  </a:t>
            </a:r>
            <a:r>
              <a:rPr lang="en-US" altLang="zh-CN" sz="800" dirty="0">
                <a:solidFill>
                  <a:schemeClr val="tx1"/>
                </a:solidFill>
              </a:rPr>
              <a:t>Asian Font: Microsoft </a:t>
            </a:r>
            <a:r>
              <a:rPr lang="en-US" altLang="zh-CN" sz="800" dirty="0" err="1">
                <a:solidFill>
                  <a:schemeClr val="tx1"/>
                </a:solidFill>
              </a:rPr>
              <a:t>Yahei</a:t>
            </a:r>
            <a:endParaRPr lang="en-US" altLang="zh-CN" sz="800" dirty="0">
              <a:solidFill>
                <a:schemeClr val="tx1"/>
              </a:solidFill>
            </a:endParaRPr>
          </a:p>
          <a:p>
            <a:endParaRPr lang="en-US" altLang="zh-CN" sz="800" dirty="0">
              <a:solidFill>
                <a:schemeClr val="tx1"/>
              </a:solidFill>
            </a:endParaRPr>
          </a:p>
          <a:p>
            <a:r>
              <a:rPr lang="zh-CN" altLang="en-US" sz="800" dirty="0">
                <a:solidFill>
                  <a:schemeClr val="tx1"/>
                </a:solidFill>
              </a:rPr>
              <a:t>英文字体：</a:t>
            </a:r>
            <a:r>
              <a:rPr lang="en-US" altLang="zh-CN" sz="800" dirty="0">
                <a:solidFill>
                  <a:schemeClr val="tx1"/>
                </a:solidFill>
              </a:rPr>
              <a:t>Arial  Latin Font: Arial</a:t>
            </a:r>
            <a:endParaRPr lang="zh-CN" altLang="en-US" sz="800" dirty="0">
              <a:solidFill>
                <a:schemeClr val="tx1"/>
              </a:solidFill>
            </a:endParaRPr>
          </a:p>
        </p:txBody>
      </p:sp>
      <p:sp>
        <p:nvSpPr>
          <p:cNvPr id="32" name="文本框 31"/>
          <p:cNvSpPr txBox="1"/>
          <p:nvPr/>
        </p:nvSpPr>
        <p:spPr>
          <a:xfrm>
            <a:off x="7070727" y="1512847"/>
            <a:ext cx="4615506" cy="276999"/>
          </a:xfrm>
          <a:prstGeom prst="rect">
            <a:avLst/>
          </a:prstGeom>
          <a:noFill/>
        </p:spPr>
        <p:txBody>
          <a:bodyPr wrap="square" rtlCol="0">
            <a:spAutoFit/>
          </a:bodyPr>
          <a:lstStyle/>
          <a:p>
            <a:r>
              <a:rPr lang="zh-CN" altLang="en-US" sz="1200" dirty="0"/>
              <a:t>预设参考线（</a:t>
            </a:r>
            <a:r>
              <a:rPr lang="en-US" altLang="zh-CN" sz="1200" dirty="0"/>
              <a:t>2013</a:t>
            </a:r>
            <a:r>
              <a:rPr lang="zh-CN" altLang="en-US" sz="1200" dirty="0"/>
              <a:t>版本及以上）</a:t>
            </a:r>
            <a:r>
              <a:rPr lang="en-US" altLang="zh-CN" sz="1200" dirty="0"/>
              <a:t> GUIDES (Office 2013 and later)</a:t>
            </a:r>
            <a:endParaRPr lang="zh-CN" altLang="en-US" sz="1200" dirty="0"/>
          </a:p>
        </p:txBody>
      </p:sp>
      <p:cxnSp>
        <p:nvCxnSpPr>
          <p:cNvPr id="33" name="直接连接符 32"/>
          <p:cNvCxnSpPr/>
          <p:nvPr/>
        </p:nvCxnSpPr>
        <p:spPr>
          <a:xfrm>
            <a:off x="7070725" y="1843079"/>
            <a:ext cx="44497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6979298" y="2204128"/>
            <a:ext cx="4541191" cy="3084493"/>
            <a:chOff x="6979298" y="2204127"/>
            <a:chExt cx="4541190" cy="3084493"/>
          </a:xfrm>
        </p:grpSpPr>
        <p:sp>
          <p:nvSpPr>
            <p:cNvPr id="35" name="矩形 34"/>
            <p:cNvSpPr/>
            <p:nvPr/>
          </p:nvSpPr>
          <p:spPr>
            <a:xfrm>
              <a:off x="7070725" y="2240059"/>
              <a:ext cx="4449762" cy="25029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solidFill>
                  <a:schemeClr val="tx1">
                    <a:lumMod val="50000"/>
                    <a:lumOff val="50000"/>
                  </a:schemeClr>
                </a:solidFill>
              </a:endParaRPr>
            </a:p>
          </p:txBody>
        </p:sp>
        <p:cxnSp>
          <p:nvCxnSpPr>
            <p:cNvPr id="37" name="直接连接符 36"/>
            <p:cNvCxnSpPr/>
            <p:nvPr/>
          </p:nvCxnSpPr>
          <p:spPr>
            <a:xfrm>
              <a:off x="7333861" y="2204127"/>
              <a:ext cx="0" cy="273176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280709" y="2204127"/>
              <a:ext cx="0" cy="273176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79298" y="2667246"/>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979298" y="2746562"/>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979298" y="4443008"/>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979298" y="4517653"/>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333860" y="2741891"/>
              <a:ext cx="3946848" cy="17011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7070725" y="4822365"/>
              <a:ext cx="4449763" cy="466255"/>
            </a:xfrm>
            <a:prstGeom prst="rect">
              <a:avLst/>
            </a:prstGeom>
            <a:noFill/>
          </p:spPr>
          <p:txBody>
            <a:bodyPr wrap="square" rtlCol="0">
              <a:spAutoFit/>
            </a:bodyPr>
            <a:lstStyle/>
            <a:p>
              <a:r>
                <a:rPr lang="en-US" altLang="zh-CN" sz="800" dirty="0">
                  <a:solidFill>
                    <a:schemeClr val="tx1"/>
                  </a:solidFill>
                </a:rPr>
                <a:t>ALT+F9 </a:t>
              </a:r>
              <a:r>
                <a:rPr lang="zh-CN" altLang="en-US" sz="800" dirty="0">
                  <a:solidFill>
                    <a:schemeClr val="tx1"/>
                  </a:solidFill>
                </a:rPr>
                <a:t>开启和查看本主题预设的参考线</a:t>
              </a:r>
              <a:endParaRPr lang="en-US" altLang="zh-CN" sz="800" dirty="0">
                <a:solidFill>
                  <a:schemeClr val="tx1"/>
                </a:solidFill>
              </a:endParaRPr>
            </a:p>
            <a:p>
              <a:r>
                <a:rPr lang="en-US" altLang="zh-CN" sz="800" dirty="0"/>
                <a:t>Press</a:t>
              </a:r>
              <a:r>
                <a:rPr lang="en-US" altLang="zh-CN" sz="800" dirty="0">
                  <a:solidFill>
                    <a:schemeClr val="tx1"/>
                  </a:solidFill>
                </a:rPr>
                <a:t> Alt + F9 to</a:t>
              </a:r>
              <a:r>
                <a:rPr lang="zh-CN" altLang="en-US" sz="800" dirty="0">
                  <a:solidFill>
                    <a:schemeClr val="tx1"/>
                  </a:solidFill>
                </a:rPr>
                <a:t> </a:t>
              </a:r>
              <a:r>
                <a:rPr lang="en-US" altLang="zh-CN" sz="800" dirty="0"/>
                <a:t>show</a:t>
              </a:r>
              <a:r>
                <a:rPr lang="en-US" altLang="zh-CN" sz="800" dirty="0">
                  <a:solidFill>
                    <a:schemeClr val="tx1"/>
                  </a:solidFill>
                </a:rPr>
                <a:t>/hide guides.</a:t>
              </a:r>
            </a:p>
            <a:p>
              <a:endParaRPr lang="zh-CN" altLang="en-US" sz="800" dirty="0">
                <a:solidFill>
                  <a:schemeClr val="tx1"/>
                </a:solidFill>
              </a:endParaRPr>
            </a:p>
          </p:txBody>
        </p:sp>
      </p:grpSp>
      <p:sp>
        <p:nvSpPr>
          <p:cNvPr id="39" name="文本框 38"/>
          <p:cNvSpPr txBox="1"/>
          <p:nvPr/>
        </p:nvSpPr>
        <p:spPr>
          <a:xfrm>
            <a:off x="669927" y="3104921"/>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CC4A4A"/>
                </a:solidFill>
              </a:rPr>
              <a:t>*可以通过</a:t>
            </a:r>
            <a:r>
              <a:rPr lang="en-US" altLang="zh-CN" sz="800" dirty="0">
                <a:solidFill>
                  <a:srgbClr val="CC4A4A"/>
                </a:solidFill>
              </a:rPr>
              <a:t>iSlide 【</a:t>
            </a:r>
            <a:r>
              <a:rPr lang="zh-CN" altLang="en-US" sz="800" dirty="0">
                <a:solidFill>
                  <a:srgbClr val="CC4A4A"/>
                </a:solidFill>
              </a:rPr>
              <a:t>色彩库</a:t>
            </a:r>
            <a:r>
              <a:rPr lang="en-US" altLang="zh-CN" sz="800" dirty="0">
                <a:solidFill>
                  <a:srgbClr val="CC4A4A"/>
                </a:solidFill>
              </a:rPr>
              <a:t>】</a:t>
            </a:r>
            <a:r>
              <a:rPr lang="zh-CN" altLang="en-US" sz="800" dirty="0">
                <a:solidFill>
                  <a:srgbClr val="CC4A4A"/>
                </a:solidFill>
              </a:rPr>
              <a:t>功能，快速应用更多色彩</a:t>
            </a:r>
            <a:endParaRPr lang="en-US" altLang="zh-CN" sz="800" dirty="0">
              <a:solidFill>
                <a:srgbClr val="CC4A4A"/>
              </a:solidFill>
            </a:endParaRPr>
          </a:p>
          <a:p>
            <a:r>
              <a:rPr lang="en-US" altLang="zh-CN" sz="800" dirty="0">
                <a:solidFill>
                  <a:srgbClr val="CC4A4A"/>
                </a:solidFill>
              </a:rPr>
              <a:t>More color schemes are optional in iSlide Color Library. Just click to apply.</a:t>
            </a:r>
            <a:endParaRPr lang="zh-CN" altLang="en-US" sz="800" dirty="0">
              <a:solidFill>
                <a:srgbClr val="CC4A4A"/>
              </a:solidFill>
            </a:endParaRPr>
          </a:p>
        </p:txBody>
      </p:sp>
      <p:sp>
        <p:nvSpPr>
          <p:cNvPr id="44" name="文本框 43"/>
          <p:cNvSpPr txBox="1"/>
          <p:nvPr/>
        </p:nvSpPr>
        <p:spPr>
          <a:xfrm>
            <a:off x="669927" y="5304239"/>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CC4A4A"/>
                </a:solidFill>
              </a:rPr>
              <a:t>*可以在</a:t>
            </a:r>
            <a:r>
              <a:rPr lang="en-US" altLang="zh-CN" sz="800" dirty="0">
                <a:solidFill>
                  <a:srgbClr val="CC4A4A"/>
                </a:solidFill>
              </a:rPr>
              <a:t>【</a:t>
            </a:r>
            <a:r>
              <a:rPr lang="zh-CN" altLang="en-US" sz="800" dirty="0">
                <a:solidFill>
                  <a:srgbClr val="CC4A4A"/>
                </a:solidFill>
              </a:rPr>
              <a:t>设计</a:t>
            </a:r>
            <a:r>
              <a:rPr lang="en-US" altLang="zh-CN" sz="800" dirty="0">
                <a:solidFill>
                  <a:srgbClr val="CC4A4A"/>
                </a:solidFill>
              </a:rPr>
              <a:t>】</a:t>
            </a:r>
            <a:r>
              <a:rPr lang="zh-CN" altLang="en-US" sz="800" dirty="0">
                <a:solidFill>
                  <a:srgbClr val="CC4A4A"/>
                </a:solidFill>
              </a:rPr>
              <a:t>菜单</a:t>
            </a:r>
            <a:r>
              <a:rPr lang="en-US" altLang="zh-CN" sz="800" dirty="0">
                <a:solidFill>
                  <a:srgbClr val="CC4A4A"/>
                </a:solidFill>
              </a:rPr>
              <a:t>【</a:t>
            </a:r>
            <a:r>
              <a:rPr lang="zh-CN" altLang="en-US" sz="800" dirty="0">
                <a:solidFill>
                  <a:srgbClr val="CC4A4A"/>
                </a:solidFill>
              </a:rPr>
              <a:t>字体</a:t>
            </a:r>
            <a:r>
              <a:rPr lang="en-US" altLang="zh-CN" sz="800" dirty="0">
                <a:solidFill>
                  <a:srgbClr val="CC4A4A"/>
                </a:solidFill>
              </a:rPr>
              <a:t>】</a:t>
            </a:r>
            <a:r>
              <a:rPr lang="zh-CN" altLang="en-US" sz="800" dirty="0">
                <a:solidFill>
                  <a:srgbClr val="CC4A4A"/>
                </a:solidFill>
              </a:rPr>
              <a:t>中改变，或应用</a:t>
            </a:r>
            <a:r>
              <a:rPr lang="en-US" altLang="zh-CN" sz="800" dirty="0">
                <a:solidFill>
                  <a:srgbClr val="CC4A4A"/>
                </a:solidFill>
              </a:rPr>
              <a:t>iSlide【</a:t>
            </a:r>
            <a:r>
              <a:rPr lang="zh-CN" altLang="en-US" sz="800" dirty="0">
                <a:solidFill>
                  <a:srgbClr val="CC4A4A"/>
                </a:solidFill>
              </a:rPr>
              <a:t>统一字体</a:t>
            </a:r>
            <a:r>
              <a:rPr lang="en-US" altLang="zh-CN" sz="800" dirty="0">
                <a:solidFill>
                  <a:srgbClr val="CC4A4A"/>
                </a:solidFill>
              </a:rPr>
              <a:t>】</a:t>
            </a:r>
            <a:r>
              <a:rPr lang="zh-CN" altLang="en-US" sz="800" dirty="0">
                <a:solidFill>
                  <a:srgbClr val="CC4A4A"/>
                </a:solidFill>
              </a:rPr>
              <a:t>功能改变设置。</a:t>
            </a:r>
            <a:endParaRPr lang="en-US" altLang="zh-CN" sz="800" dirty="0">
              <a:solidFill>
                <a:srgbClr val="CC4A4A"/>
              </a:solidFill>
            </a:endParaRPr>
          </a:p>
          <a:p>
            <a:r>
              <a:rPr lang="en-US" altLang="zh-CN" sz="800" dirty="0">
                <a:solidFill>
                  <a:srgbClr val="CC4A4A"/>
                </a:solidFill>
              </a:rPr>
              <a:t> To change theme fonts, you can click Design &gt; Variants &gt; Fonts, or use “Uniform Fonts” feature of iSlide.</a:t>
            </a:r>
            <a:endParaRPr lang="zh-CN" altLang="en-US" sz="800" dirty="0">
              <a:solidFill>
                <a:srgbClr val="CC4A4A"/>
              </a:solidFill>
            </a:endParaRPr>
          </a:p>
        </p:txBody>
      </p:sp>
      <p:sp>
        <p:nvSpPr>
          <p:cNvPr id="6" name="Rectangle 5">
            <a:extLst>
              <a:ext uri="{FF2B5EF4-FFF2-40B4-BE49-F238E27FC236}">
                <a16:creationId xmlns:a16="http://schemas.microsoft.com/office/drawing/2014/main" xmlns="" id="{821214C4-3D8B-473D-9D9C-F2F23FBFB600}"/>
              </a:ext>
            </a:extLst>
          </p:cNvPr>
          <p:cNvSpPr/>
          <p:nvPr/>
        </p:nvSpPr>
        <p:spPr>
          <a:xfrm>
            <a:off x="7070726" y="5304238"/>
            <a:ext cx="4301177"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800" dirty="0">
                <a:solidFill>
                  <a:srgbClr val="CC4A4A"/>
                </a:solidFill>
              </a:rPr>
              <a:t>*可以通过</a:t>
            </a:r>
            <a:r>
              <a:rPr lang="en-US" altLang="zh-CN" sz="800" dirty="0">
                <a:solidFill>
                  <a:srgbClr val="CC4A4A"/>
                </a:solidFill>
              </a:rPr>
              <a:t>iSlide 【</a:t>
            </a:r>
            <a:r>
              <a:rPr lang="zh-CN" altLang="en-US" sz="800" dirty="0">
                <a:solidFill>
                  <a:srgbClr val="CC4A4A"/>
                </a:solidFill>
              </a:rPr>
              <a:t>一键优化</a:t>
            </a:r>
            <a:r>
              <a:rPr lang="en-US" altLang="zh-CN" sz="800" dirty="0">
                <a:solidFill>
                  <a:srgbClr val="CC4A4A"/>
                </a:solidFill>
              </a:rPr>
              <a:t>】</a:t>
            </a:r>
            <a:r>
              <a:rPr lang="zh-CN" altLang="en-US" sz="800" dirty="0">
                <a:solidFill>
                  <a:srgbClr val="CC4A4A"/>
                </a:solidFill>
              </a:rPr>
              <a:t>（智能参考线）功能，应用更多预设参考线。</a:t>
            </a:r>
            <a:endParaRPr lang="en-US" altLang="zh-CN" sz="800" dirty="0">
              <a:solidFill>
                <a:srgbClr val="CC4A4A"/>
              </a:solidFill>
            </a:endParaRPr>
          </a:p>
          <a:p>
            <a:r>
              <a:rPr lang="en-US" altLang="zh-CN" sz="800" dirty="0">
                <a:solidFill>
                  <a:srgbClr val="CC4A4A"/>
                </a:solidFill>
              </a:rPr>
              <a:t> Use iSlide “Uniform Guides” feature to edit and apply more preset guides.</a:t>
            </a:r>
          </a:p>
        </p:txBody>
      </p:sp>
      <p:sp>
        <p:nvSpPr>
          <p:cNvPr id="48" name="标题 1">
            <a:extLst>
              <a:ext uri="{FF2B5EF4-FFF2-40B4-BE49-F238E27FC236}">
                <a16:creationId xmlns:a16="http://schemas.microsoft.com/office/drawing/2014/main" xmlns=""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r>
              <a:rPr lang="zh-CN" altLang="en-US" sz="2800" b="1" dirty="0"/>
              <a:t>主题模板的标准 </a:t>
            </a:r>
            <a:r>
              <a:rPr lang="en-US" altLang="zh-CN" sz="2800" b="1" dirty="0"/>
              <a:t>How to Use This Template</a:t>
            </a:r>
            <a:endParaRPr lang="zh-CN" altLang="en-US" sz="2800" b="1" dirty="0"/>
          </a:p>
        </p:txBody>
      </p:sp>
      <p:sp>
        <p:nvSpPr>
          <p:cNvPr id="51" name="矩形 50">
            <a:extLst>
              <a:ext uri="{FF2B5EF4-FFF2-40B4-BE49-F238E27FC236}">
                <a16:creationId xmlns:a16="http://schemas.microsoft.com/office/drawing/2014/main" xmlns="" id="{DB6B50C1-7119-4649-A59E-12A0D311364C}"/>
              </a:ext>
            </a:extLst>
          </p:cNvPr>
          <p:cNvSpPr/>
          <p:nvPr/>
        </p:nvSpPr>
        <p:spPr>
          <a:xfrm>
            <a:off x="9651125" y="128572"/>
            <a:ext cx="2540875" cy="771556"/>
          </a:xfrm>
          <a:prstGeom prst="rect">
            <a:avLst/>
          </a:prstGeom>
          <a:solidFill>
            <a:schemeClr val="tx1"/>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本页为主题使用说明页，使用时请删除本页内容。</a:t>
            </a:r>
            <a:endParaRPr lang="en-US" altLang="zh-CN" sz="800" dirty="0">
              <a:solidFill>
                <a:schemeClr val="bg1"/>
              </a:solidFill>
            </a:endParaRPr>
          </a:p>
          <a:p>
            <a:pPr>
              <a:lnSpc>
                <a:spcPct val="120000"/>
              </a:lnSpc>
            </a:pPr>
            <a:r>
              <a:rPr lang="en-US" altLang="zh-CN" sz="800" dirty="0">
                <a:solidFill>
                  <a:schemeClr val="bg1"/>
                </a:solidFill>
              </a:rPr>
              <a:t>This is an instruction. Please delete this slide before use the template for presentation.</a:t>
            </a:r>
            <a:endParaRPr lang="zh-CN" altLang="en-US" sz="800" dirty="0">
              <a:solidFill>
                <a:schemeClr val="bg1"/>
              </a:solidFill>
            </a:endParaRPr>
          </a:p>
        </p:txBody>
      </p:sp>
    </p:spTree>
    <p:custDataLst>
      <p:tags r:id="rId1"/>
    </p:custDataLst>
    <p:extLst>
      <p:ext uri="{BB962C8B-B14F-4D97-AF65-F5344CB8AC3E}">
        <p14:creationId xmlns:p14="http://schemas.microsoft.com/office/powerpoint/2010/main" val="29199662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组合 344"/>
          <p:cNvGrpSpPr/>
          <p:nvPr/>
        </p:nvGrpSpPr>
        <p:grpSpPr>
          <a:xfrm>
            <a:off x="4493792" y="1784983"/>
            <a:ext cx="6642649" cy="4206632"/>
            <a:chOff x="1223445" y="1639500"/>
            <a:chExt cx="6714551" cy="4252167"/>
          </a:xfrm>
        </p:grpSpPr>
        <p:grpSp>
          <p:nvGrpSpPr>
            <p:cNvPr id="306" name="Group 4"/>
            <p:cNvGrpSpPr>
              <a:grpSpLocks noChangeAspect="1"/>
            </p:cNvGrpSpPr>
            <p:nvPr/>
          </p:nvGrpSpPr>
          <p:grpSpPr bwMode="auto">
            <a:xfrm>
              <a:off x="1223445" y="1639500"/>
              <a:ext cx="6714551" cy="4252167"/>
              <a:chOff x="442" y="1130"/>
              <a:chExt cx="4123" cy="2611"/>
            </a:xfrm>
          </p:grpSpPr>
          <p:sp>
            <p:nvSpPr>
              <p:cNvPr id="308" name="Freeform 5"/>
              <p:cNvSpPr>
                <a:spLocks/>
              </p:cNvSpPr>
              <p:nvPr/>
            </p:nvSpPr>
            <p:spPr bwMode="auto">
              <a:xfrm>
                <a:off x="454" y="1141"/>
                <a:ext cx="4099" cy="258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6"/>
              <p:cNvSpPr>
                <a:spLocks/>
              </p:cNvSpPr>
              <p:nvPr/>
            </p:nvSpPr>
            <p:spPr bwMode="auto">
              <a:xfrm>
                <a:off x="442" y="1130"/>
                <a:ext cx="4123" cy="2611"/>
              </a:xfrm>
              <a:prstGeom prst="rect">
                <a:avLst/>
              </a:prstGeom>
              <a:solidFill>
                <a:schemeClr val="bg1"/>
              </a:solidFill>
              <a:ln w="9525">
                <a:solidFill>
                  <a:srgbClr val="EAECEF"/>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 name="Rectangle 7"/>
              <p:cNvSpPr>
                <a:spLocks noChangeArrowheads="1"/>
              </p:cNvSpPr>
              <p:nvPr/>
            </p:nvSpPr>
            <p:spPr bwMode="auto">
              <a:xfrm>
                <a:off x="585" y="1397"/>
                <a:ext cx="3833" cy="309"/>
              </a:xfrm>
              <a:prstGeom prst="rect">
                <a:avLst/>
              </a:prstGeom>
              <a:solidFill>
                <a:srgbClr val="EDE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Rectangle 8"/>
              <p:cNvSpPr>
                <a:spLocks noChangeArrowheads="1"/>
              </p:cNvSpPr>
              <p:nvPr/>
            </p:nvSpPr>
            <p:spPr bwMode="auto">
              <a:xfrm>
                <a:off x="585" y="1397"/>
                <a:ext cx="383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Rectangle 9"/>
              <p:cNvSpPr>
                <a:spLocks noChangeArrowheads="1"/>
              </p:cNvSpPr>
              <p:nvPr/>
            </p:nvSpPr>
            <p:spPr bwMode="auto">
              <a:xfrm>
                <a:off x="585" y="1397"/>
                <a:ext cx="3833" cy="180"/>
              </a:xfrm>
              <a:prstGeom prst="rect">
                <a:avLst/>
              </a:prstGeom>
              <a:solidFill>
                <a:srgbClr val="CC4A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Rectangle 10"/>
              <p:cNvSpPr>
                <a:spLocks noChangeArrowheads="1"/>
              </p:cNvSpPr>
              <p:nvPr/>
            </p:nvSpPr>
            <p:spPr bwMode="auto">
              <a:xfrm>
                <a:off x="585" y="1397"/>
                <a:ext cx="383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Rectangle 11"/>
              <p:cNvSpPr>
                <a:spLocks noChangeArrowheads="1"/>
              </p:cNvSpPr>
              <p:nvPr/>
            </p:nvSpPr>
            <p:spPr bwMode="auto">
              <a:xfrm>
                <a:off x="585" y="1907"/>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Rectangle 12"/>
              <p:cNvSpPr>
                <a:spLocks noChangeArrowheads="1"/>
              </p:cNvSpPr>
              <p:nvPr/>
            </p:nvSpPr>
            <p:spPr bwMode="auto">
              <a:xfrm>
                <a:off x="585" y="2512"/>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Rectangle 13"/>
              <p:cNvSpPr>
                <a:spLocks noChangeArrowheads="1"/>
              </p:cNvSpPr>
              <p:nvPr/>
            </p:nvSpPr>
            <p:spPr bwMode="auto">
              <a:xfrm>
                <a:off x="585" y="3116"/>
                <a:ext cx="666" cy="503"/>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Oval 14"/>
              <p:cNvSpPr>
                <a:spLocks noChangeArrowheads="1"/>
              </p:cNvSpPr>
              <p:nvPr/>
            </p:nvSpPr>
            <p:spPr bwMode="auto">
              <a:xfrm>
                <a:off x="961" y="1268"/>
                <a:ext cx="62"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Oval 15"/>
              <p:cNvSpPr>
                <a:spLocks noChangeArrowheads="1"/>
              </p:cNvSpPr>
              <p:nvPr/>
            </p:nvSpPr>
            <p:spPr bwMode="auto">
              <a:xfrm>
                <a:off x="1070"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Oval 16"/>
              <p:cNvSpPr>
                <a:spLocks noChangeArrowheads="1"/>
              </p:cNvSpPr>
              <p:nvPr/>
            </p:nvSpPr>
            <p:spPr bwMode="auto">
              <a:xfrm>
                <a:off x="1179"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
              <p:cNvSpPr>
                <a:spLocks noEditPoints="1"/>
              </p:cNvSpPr>
              <p:nvPr/>
            </p:nvSpPr>
            <p:spPr bwMode="auto">
              <a:xfrm>
                <a:off x="1428" y="1909"/>
                <a:ext cx="3001" cy="1721"/>
              </a:xfrm>
              <a:custGeom>
                <a:avLst/>
                <a:gdLst>
                  <a:gd name="T0" fmla="*/ 81 w 3119"/>
                  <a:gd name="T1" fmla="*/ 1764 h 1788"/>
                  <a:gd name="T2" fmla="*/ 41 w 3119"/>
                  <a:gd name="T3" fmla="*/ 1747 h 1788"/>
                  <a:gd name="T4" fmla="*/ 24 w 3119"/>
                  <a:gd name="T5" fmla="*/ 1706 h 1788"/>
                  <a:gd name="T6" fmla="*/ 24 w 3119"/>
                  <a:gd name="T7" fmla="*/ 81 h 1788"/>
                  <a:gd name="T8" fmla="*/ 41 w 3119"/>
                  <a:gd name="T9" fmla="*/ 41 h 1788"/>
                  <a:gd name="T10" fmla="*/ 81 w 3119"/>
                  <a:gd name="T11" fmla="*/ 24 h 1788"/>
                  <a:gd name="T12" fmla="*/ 3037 w 3119"/>
                  <a:gd name="T13" fmla="*/ 24 h 1788"/>
                  <a:gd name="T14" fmla="*/ 3078 w 3119"/>
                  <a:gd name="T15" fmla="*/ 41 h 1788"/>
                  <a:gd name="T16" fmla="*/ 3095 w 3119"/>
                  <a:gd name="T17" fmla="*/ 81 h 1788"/>
                  <a:gd name="T18" fmla="*/ 3095 w 3119"/>
                  <a:gd name="T19" fmla="*/ 1706 h 1788"/>
                  <a:gd name="T20" fmla="*/ 3078 w 3119"/>
                  <a:gd name="T21" fmla="*/ 1747 h 1788"/>
                  <a:gd name="T22" fmla="*/ 3037 w 3119"/>
                  <a:gd name="T23" fmla="*/ 1764 h 1788"/>
                  <a:gd name="T24" fmla="*/ 3037 w 3119"/>
                  <a:gd name="T25" fmla="*/ 1764 h 1788"/>
                  <a:gd name="T26" fmla="*/ 81 w 3119"/>
                  <a:gd name="T27" fmla="*/ 1764 h 1788"/>
                  <a:gd name="T28" fmla="*/ 3037 w 3119"/>
                  <a:gd name="T29" fmla="*/ 0 h 1788"/>
                  <a:gd name="T30" fmla="*/ 3037 w 3119"/>
                  <a:gd name="T31" fmla="*/ 0 h 1788"/>
                  <a:gd name="T32" fmla="*/ 81 w 3119"/>
                  <a:gd name="T33" fmla="*/ 0 h 1788"/>
                  <a:gd name="T34" fmla="*/ 24 w 3119"/>
                  <a:gd name="T35" fmla="*/ 24 h 1788"/>
                  <a:gd name="T36" fmla="*/ 0 w 3119"/>
                  <a:gd name="T37" fmla="*/ 81 h 1788"/>
                  <a:gd name="T38" fmla="*/ 0 w 3119"/>
                  <a:gd name="T39" fmla="*/ 1706 h 1788"/>
                  <a:gd name="T40" fmla="*/ 24 w 3119"/>
                  <a:gd name="T41" fmla="*/ 1764 h 1788"/>
                  <a:gd name="T42" fmla="*/ 81 w 3119"/>
                  <a:gd name="T43" fmla="*/ 1788 h 1788"/>
                  <a:gd name="T44" fmla="*/ 81 w 3119"/>
                  <a:gd name="T45" fmla="*/ 1788 h 1788"/>
                  <a:gd name="T46" fmla="*/ 3037 w 3119"/>
                  <a:gd name="T47" fmla="*/ 1788 h 1788"/>
                  <a:gd name="T48" fmla="*/ 3095 w 3119"/>
                  <a:gd name="T49" fmla="*/ 1764 h 1788"/>
                  <a:gd name="T50" fmla="*/ 3119 w 3119"/>
                  <a:gd name="T51" fmla="*/ 1706 h 1788"/>
                  <a:gd name="T52" fmla="*/ 3119 w 3119"/>
                  <a:gd name="T53" fmla="*/ 81 h 1788"/>
                  <a:gd name="T54" fmla="*/ 3095 w 3119"/>
                  <a:gd name="T55" fmla="*/ 24 h 1788"/>
                  <a:gd name="T56" fmla="*/ 3037 w 3119"/>
                  <a:gd name="T57" fmla="*/ 0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19" h="1788">
                    <a:moveTo>
                      <a:pt x="81" y="1764"/>
                    </a:moveTo>
                    <a:cubicBezTo>
                      <a:pt x="65" y="1764"/>
                      <a:pt x="51" y="1757"/>
                      <a:pt x="41" y="1747"/>
                    </a:cubicBezTo>
                    <a:cubicBezTo>
                      <a:pt x="30" y="1737"/>
                      <a:pt x="24" y="1722"/>
                      <a:pt x="24" y="1706"/>
                    </a:cubicBezTo>
                    <a:cubicBezTo>
                      <a:pt x="24" y="81"/>
                      <a:pt x="24" y="81"/>
                      <a:pt x="24" y="81"/>
                    </a:cubicBezTo>
                    <a:cubicBezTo>
                      <a:pt x="24" y="66"/>
                      <a:pt x="30" y="51"/>
                      <a:pt x="41" y="41"/>
                    </a:cubicBezTo>
                    <a:cubicBezTo>
                      <a:pt x="51" y="30"/>
                      <a:pt x="65" y="24"/>
                      <a:pt x="81" y="24"/>
                    </a:cubicBezTo>
                    <a:cubicBezTo>
                      <a:pt x="3037" y="24"/>
                      <a:pt x="3037" y="24"/>
                      <a:pt x="3037" y="24"/>
                    </a:cubicBezTo>
                    <a:cubicBezTo>
                      <a:pt x="3053" y="24"/>
                      <a:pt x="3068" y="30"/>
                      <a:pt x="3078" y="41"/>
                    </a:cubicBezTo>
                    <a:cubicBezTo>
                      <a:pt x="3089" y="51"/>
                      <a:pt x="3095" y="66"/>
                      <a:pt x="3095" y="81"/>
                    </a:cubicBezTo>
                    <a:cubicBezTo>
                      <a:pt x="3095" y="1706"/>
                      <a:pt x="3095" y="1706"/>
                      <a:pt x="3095" y="1706"/>
                    </a:cubicBezTo>
                    <a:cubicBezTo>
                      <a:pt x="3095" y="1722"/>
                      <a:pt x="3089" y="1737"/>
                      <a:pt x="3078" y="1747"/>
                    </a:cubicBezTo>
                    <a:cubicBezTo>
                      <a:pt x="3068" y="1757"/>
                      <a:pt x="3053" y="1764"/>
                      <a:pt x="3037" y="1764"/>
                    </a:cubicBezTo>
                    <a:cubicBezTo>
                      <a:pt x="3037" y="1764"/>
                      <a:pt x="3037" y="1764"/>
                      <a:pt x="3037" y="1764"/>
                    </a:cubicBezTo>
                    <a:cubicBezTo>
                      <a:pt x="81" y="1764"/>
                      <a:pt x="81" y="1764"/>
                      <a:pt x="81" y="1764"/>
                    </a:cubicBezTo>
                    <a:moveTo>
                      <a:pt x="3037" y="0"/>
                    </a:moveTo>
                    <a:cubicBezTo>
                      <a:pt x="3037" y="0"/>
                      <a:pt x="3037" y="0"/>
                      <a:pt x="3037" y="0"/>
                    </a:cubicBezTo>
                    <a:cubicBezTo>
                      <a:pt x="81" y="0"/>
                      <a:pt x="81" y="0"/>
                      <a:pt x="81" y="0"/>
                    </a:cubicBezTo>
                    <a:cubicBezTo>
                      <a:pt x="59" y="0"/>
                      <a:pt x="38" y="9"/>
                      <a:pt x="24" y="24"/>
                    </a:cubicBezTo>
                    <a:cubicBezTo>
                      <a:pt x="9" y="39"/>
                      <a:pt x="0" y="59"/>
                      <a:pt x="0" y="81"/>
                    </a:cubicBezTo>
                    <a:cubicBezTo>
                      <a:pt x="0" y="1706"/>
                      <a:pt x="0" y="1706"/>
                      <a:pt x="0" y="1706"/>
                    </a:cubicBezTo>
                    <a:cubicBezTo>
                      <a:pt x="0" y="1729"/>
                      <a:pt x="9" y="1749"/>
                      <a:pt x="24" y="1764"/>
                    </a:cubicBezTo>
                    <a:cubicBezTo>
                      <a:pt x="38" y="1779"/>
                      <a:pt x="59" y="1788"/>
                      <a:pt x="81" y="1788"/>
                    </a:cubicBezTo>
                    <a:cubicBezTo>
                      <a:pt x="81" y="1788"/>
                      <a:pt x="81" y="1788"/>
                      <a:pt x="81" y="1788"/>
                    </a:cubicBezTo>
                    <a:cubicBezTo>
                      <a:pt x="3037" y="1788"/>
                      <a:pt x="3037" y="1788"/>
                      <a:pt x="3037" y="1788"/>
                    </a:cubicBezTo>
                    <a:cubicBezTo>
                      <a:pt x="3060" y="1788"/>
                      <a:pt x="3080" y="1779"/>
                      <a:pt x="3095" y="1764"/>
                    </a:cubicBezTo>
                    <a:cubicBezTo>
                      <a:pt x="3110" y="1749"/>
                      <a:pt x="3119" y="1729"/>
                      <a:pt x="3119" y="1706"/>
                    </a:cubicBezTo>
                    <a:cubicBezTo>
                      <a:pt x="3119" y="81"/>
                      <a:pt x="3119" y="81"/>
                      <a:pt x="3119" y="81"/>
                    </a:cubicBezTo>
                    <a:cubicBezTo>
                      <a:pt x="3119" y="59"/>
                      <a:pt x="3110" y="39"/>
                      <a:pt x="3095" y="24"/>
                    </a:cubicBezTo>
                    <a:cubicBezTo>
                      <a:pt x="3080" y="9"/>
                      <a:pt x="3060" y="0"/>
                      <a:pt x="3037" y="0"/>
                    </a:cubicBezTo>
                  </a:path>
                </a:pathLst>
              </a:custGeom>
              <a:solidFill>
                <a:srgbClr val="F6F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8"/>
              <p:cNvSpPr>
                <a:spLocks/>
              </p:cNvSpPr>
              <p:nvPr/>
            </p:nvSpPr>
            <p:spPr bwMode="auto">
              <a:xfrm>
                <a:off x="1423" y="1431"/>
                <a:ext cx="526" cy="163"/>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Rectangle 19"/>
              <p:cNvSpPr>
                <a:spLocks noChangeArrowheads="1"/>
              </p:cNvSpPr>
              <p:nvPr/>
            </p:nvSpPr>
            <p:spPr bwMode="auto">
              <a:xfrm>
                <a:off x="1550" y="1490"/>
                <a:ext cx="254" cy="25"/>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20"/>
              <p:cNvSpPr>
                <a:spLocks/>
              </p:cNvSpPr>
              <p:nvPr/>
            </p:nvSpPr>
            <p:spPr bwMode="auto">
              <a:xfrm>
                <a:off x="928" y="1474"/>
                <a:ext cx="242" cy="49"/>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21"/>
              <p:cNvSpPr>
                <a:spLocks/>
              </p:cNvSpPr>
              <p:nvPr/>
            </p:nvSpPr>
            <p:spPr bwMode="auto">
              <a:xfrm>
                <a:off x="2154"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22"/>
              <p:cNvSpPr>
                <a:spLocks/>
              </p:cNvSpPr>
              <p:nvPr/>
            </p:nvSpPr>
            <p:spPr bwMode="auto">
              <a:xfrm>
                <a:off x="2612"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23"/>
              <p:cNvSpPr>
                <a:spLocks/>
              </p:cNvSpPr>
              <p:nvPr/>
            </p:nvSpPr>
            <p:spPr bwMode="auto">
              <a:xfrm>
                <a:off x="3070" y="1474"/>
                <a:ext cx="241" cy="49"/>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2" name="组合 331"/>
            <p:cNvGrpSpPr/>
            <p:nvPr/>
          </p:nvGrpSpPr>
          <p:grpSpPr>
            <a:xfrm>
              <a:off x="3151345" y="3390904"/>
              <a:ext cx="3824874" cy="1851656"/>
              <a:chOff x="7824351" y="3116333"/>
              <a:chExt cx="1714503" cy="830006"/>
            </a:xfrm>
          </p:grpSpPr>
          <p:grpSp>
            <p:nvGrpSpPr>
              <p:cNvPr id="333" name="组合 332"/>
              <p:cNvGrpSpPr/>
              <p:nvPr/>
            </p:nvGrpSpPr>
            <p:grpSpPr>
              <a:xfrm>
                <a:off x="7824351" y="3116333"/>
                <a:ext cx="1659023" cy="685771"/>
                <a:chOff x="7824355" y="3116331"/>
                <a:chExt cx="2155352" cy="890932"/>
              </a:xfrm>
            </p:grpSpPr>
            <p:sp>
              <p:nvSpPr>
                <p:cNvPr id="339" name="六边形 338"/>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0" name="六边形 339"/>
                <p:cNvSpPr/>
                <p:nvPr/>
              </p:nvSpPr>
              <p:spPr>
                <a:xfrm>
                  <a:off x="8242600" y="3350708"/>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1" name="六边形 340"/>
                <p:cNvSpPr/>
                <p:nvPr/>
              </p:nvSpPr>
              <p:spPr>
                <a:xfrm>
                  <a:off x="8652142" y="3116331"/>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2" name="六边形 341"/>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43" name="六边形 342"/>
                <p:cNvSpPr/>
                <p:nvPr/>
              </p:nvSpPr>
              <p:spPr>
                <a:xfrm>
                  <a:off x="9075532" y="3325133"/>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4" name="六边形 343"/>
                <p:cNvSpPr/>
                <p:nvPr/>
              </p:nvSpPr>
              <p:spPr>
                <a:xfrm>
                  <a:off x="9499730" y="3117986"/>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grpSp>
          <p:grpSp>
            <p:nvGrpSpPr>
              <p:cNvPr id="334" name="组合 333"/>
              <p:cNvGrpSpPr/>
              <p:nvPr/>
            </p:nvGrpSpPr>
            <p:grpSpPr>
              <a:xfrm>
                <a:off x="7831052" y="3636868"/>
                <a:ext cx="1707802" cy="309471"/>
                <a:chOff x="4831017" y="3636868"/>
                <a:chExt cx="1208170" cy="309471"/>
              </a:xfrm>
            </p:grpSpPr>
            <p:sp>
              <p:nvSpPr>
                <p:cNvPr id="335"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36"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37"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38" name="圆角矩形 13"/>
                <p:cNvSpPr/>
                <p:nvPr/>
              </p:nvSpPr>
              <p:spPr>
                <a:xfrm flipV="1">
                  <a:off x="4831017" y="3878980"/>
                  <a:ext cx="1208170" cy="6735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sp>
        <p:nvSpPr>
          <p:cNvPr id="2" name="标题 1"/>
          <p:cNvSpPr>
            <a:spLocks noGrp="1"/>
          </p:cNvSpPr>
          <p:nvPr>
            <p:ph type="title" idx="4294967295"/>
          </p:nvPr>
        </p:nvSpPr>
        <p:spPr>
          <a:xfrm>
            <a:off x="695323" y="4046"/>
            <a:ext cx="10825164" cy="1013353"/>
          </a:xfrm>
        </p:spPr>
        <p:txBody>
          <a:bodyPr vert="horz" lIns="91440" tIns="45720" rIns="91440" bIns="45720" rtlCol="0" anchor="b">
            <a:normAutofit/>
          </a:bodyPr>
          <a:lstStyle/>
          <a:p>
            <a:pPr defTabSz="914332"/>
            <a:r>
              <a:rPr lang="zh-CN" altLang="en-US" sz="2800" b="1" dirty="0"/>
              <a:t>快速设计页面  </a:t>
            </a:r>
            <a:r>
              <a:rPr lang="en-US" altLang="zh-CN" sz="2800" b="1" dirty="0"/>
              <a:t>Quick Slides Design</a:t>
            </a:r>
            <a:endParaRPr lang="zh-CN" altLang="en-US" sz="2800" b="1" dirty="0"/>
          </a:p>
        </p:txBody>
      </p:sp>
      <p:grpSp>
        <p:nvGrpSpPr>
          <p:cNvPr id="347" name="组合 346"/>
          <p:cNvGrpSpPr/>
          <p:nvPr/>
        </p:nvGrpSpPr>
        <p:grpSpPr>
          <a:xfrm>
            <a:off x="1030616" y="1784762"/>
            <a:ext cx="2700136" cy="4206855"/>
            <a:chOff x="7048982" y="1370076"/>
            <a:chExt cx="3522380" cy="5487924"/>
          </a:xfrm>
        </p:grpSpPr>
        <p:sp>
          <p:nvSpPr>
            <p:cNvPr id="92" name="矩形 91"/>
            <p:cNvSpPr/>
            <p:nvPr/>
          </p:nvSpPr>
          <p:spPr>
            <a:xfrm>
              <a:off x="7048982" y="1370076"/>
              <a:ext cx="3522380" cy="5487924"/>
            </a:xfrm>
            <a:prstGeom prst="rect">
              <a:avLst/>
            </a:prstGeom>
            <a:gradFill>
              <a:gsLst>
                <a:gs pos="69900">
                  <a:srgbClr val="FFFFFF"/>
                </a:gs>
                <a:gs pos="97297">
                  <a:srgbClr val="FFFFFF"/>
                </a:gs>
                <a:gs pos="0">
                  <a:srgbClr val="FFFFFF"/>
                </a:gs>
              </a:gsLst>
              <a:lin ang="5400000" scaled="1"/>
            </a:gradFill>
            <a:ln w="12700" cap="flat" cmpd="sng" algn="ctr">
              <a:solidFill>
                <a:srgbClr val="CE4C4B"/>
              </a:solidFill>
              <a:prstDash val="solid"/>
              <a:miter lim="800000"/>
            </a:ln>
            <a:effectLst/>
          </p:spPr>
          <p:txBody>
            <a:bodyPr rtlCol="0" anchor="ctr"/>
            <a:lstStyle/>
            <a:p>
              <a:pPr defTabSz="914377">
                <a:defRPr/>
              </a:pPr>
              <a:endParaRPr lang="zh-CN" altLang="en-US" kern="0">
                <a:solidFill>
                  <a:srgbClr val="FFFFFF"/>
                </a:solidFill>
                <a:latin typeface="Arial"/>
                <a:ea typeface="微软雅黑"/>
              </a:endParaRPr>
            </a:p>
          </p:txBody>
        </p:sp>
        <p:sp>
          <p:nvSpPr>
            <p:cNvPr id="93" name="矩形 92"/>
            <p:cNvSpPr/>
            <p:nvPr/>
          </p:nvSpPr>
          <p:spPr>
            <a:xfrm>
              <a:off x="7048982" y="1370076"/>
              <a:ext cx="3522380" cy="264357"/>
            </a:xfrm>
            <a:prstGeom prst="rect">
              <a:avLst/>
            </a:prstGeom>
            <a:solidFill>
              <a:srgbClr val="CE4C4B"/>
            </a:solidFill>
            <a:ln w="12700" cap="flat" cmpd="sng" algn="ctr">
              <a:solidFill>
                <a:srgbClr val="CE4C4B"/>
              </a:solidFill>
              <a:prstDash val="solid"/>
              <a:miter lim="800000"/>
            </a:ln>
            <a:effectLst/>
          </p:spPr>
          <p:txBody>
            <a:bodyPr rtlCol="0" anchor="ctr"/>
            <a:lstStyle/>
            <a:p>
              <a:pPr defTabSz="914377">
                <a:defRPr/>
              </a:pPr>
              <a:r>
                <a:rPr lang="zh-CN" altLang="en-US" sz="1000" kern="0" dirty="0">
                  <a:solidFill>
                    <a:srgbClr val="FFFFFF"/>
                  </a:solidFill>
                  <a:latin typeface="Arial"/>
                  <a:ea typeface="微软雅黑"/>
                </a:rPr>
                <a:t>图示库 </a:t>
              </a:r>
              <a:r>
                <a:rPr lang="en-US" altLang="zh-CN" sz="1000" kern="0" dirty="0">
                  <a:solidFill>
                    <a:srgbClr val="FFFFFF"/>
                  </a:solidFill>
                  <a:latin typeface="Arial"/>
                  <a:ea typeface="微软雅黑"/>
                </a:rPr>
                <a:t>/ Diagram Library</a:t>
              </a:r>
              <a:endParaRPr lang="zh-CN" altLang="en-US" sz="1000" kern="0" dirty="0">
                <a:solidFill>
                  <a:srgbClr val="FFFFFF"/>
                </a:solidFill>
                <a:latin typeface="Arial"/>
                <a:ea typeface="微软雅黑"/>
              </a:endParaRPr>
            </a:p>
          </p:txBody>
        </p:sp>
        <p:sp>
          <p:nvSpPr>
            <p:cNvPr id="94" name="矩形 93"/>
            <p:cNvSpPr/>
            <p:nvPr/>
          </p:nvSpPr>
          <p:spPr>
            <a:xfrm>
              <a:off x="7131365" y="1765273"/>
              <a:ext cx="2174184"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377">
                <a:defRPr/>
              </a:pPr>
              <a:endParaRPr lang="zh-CN" altLang="en-US" sz="900" kern="0" dirty="0">
                <a:solidFill>
                  <a:srgbClr val="000000">
                    <a:lumMod val="85000"/>
                    <a:lumOff val="15000"/>
                  </a:srgbClr>
                </a:solidFill>
                <a:latin typeface="Arial"/>
                <a:ea typeface="微软雅黑"/>
              </a:endParaRPr>
            </a:p>
          </p:txBody>
        </p:sp>
        <p:sp>
          <p:nvSpPr>
            <p:cNvPr id="174" name="乘号 173"/>
            <p:cNvSpPr/>
            <p:nvPr/>
          </p:nvSpPr>
          <p:spPr>
            <a:xfrm>
              <a:off x="10349229" y="1412945"/>
              <a:ext cx="178618" cy="178618"/>
            </a:xfrm>
            <a:prstGeom prst="mathMultiply">
              <a:avLst>
                <a:gd name="adj1" fmla="val 13304"/>
              </a:avLst>
            </a:prstGeom>
            <a:solidFill>
              <a:srgbClr val="CE4C4B">
                <a:lumMod val="60000"/>
                <a:lumOff val="40000"/>
              </a:srgbClr>
            </a:solidFill>
            <a:ln w="12700" cap="flat" cmpd="sng" algn="ctr">
              <a:noFill/>
              <a:prstDash val="solid"/>
              <a:miter lim="800000"/>
            </a:ln>
            <a:effectLst/>
          </p:spPr>
          <p:txBody>
            <a:bodyPr rtlCol="0" anchor="ctr"/>
            <a:lstStyle/>
            <a:p>
              <a:pPr algn="ctr" defTabSz="914377">
                <a:defRPr/>
              </a:pPr>
              <a:endParaRPr lang="zh-CN" altLang="en-US" kern="0">
                <a:solidFill>
                  <a:srgbClr val="FFFFFF"/>
                </a:solidFill>
                <a:latin typeface="Arial"/>
                <a:ea typeface="微软雅黑"/>
              </a:endParaRPr>
            </a:p>
          </p:txBody>
        </p:sp>
        <p:sp>
          <p:nvSpPr>
            <p:cNvPr id="175" name="push-pin-pointing-down_8930"/>
            <p:cNvSpPr>
              <a:spLocks noChangeAspect="1"/>
            </p:cNvSpPr>
            <p:nvPr/>
          </p:nvSpPr>
          <p:spPr bwMode="auto">
            <a:xfrm>
              <a:off x="10083016" y="1432660"/>
              <a:ext cx="138120" cy="137471"/>
            </a:xfrm>
            <a:prstGeom prst="ellipse">
              <a:avLst/>
            </a:prstGeom>
            <a:no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defRPr/>
              </a:pPr>
              <a:r>
                <a:rPr lang="en-US" altLang="zh-CN" sz="1400" b="1" dirty="0">
                  <a:solidFill>
                    <a:srgbClr val="CE4C4B">
                      <a:lumMod val="20000"/>
                      <a:lumOff val="80000"/>
                    </a:srgbClr>
                  </a:solidFill>
                  <a:latin typeface="Arial"/>
                  <a:ea typeface="微软雅黑"/>
                </a:rPr>
                <a:t>?</a:t>
              </a:r>
              <a:endParaRPr lang="zh-CN" altLang="en-US" sz="1400" b="1" dirty="0">
                <a:solidFill>
                  <a:srgbClr val="CE4C4B">
                    <a:lumMod val="20000"/>
                    <a:lumOff val="80000"/>
                  </a:srgbClr>
                </a:solidFill>
                <a:latin typeface="Arial"/>
                <a:ea typeface="微软雅黑"/>
              </a:endParaRPr>
            </a:p>
          </p:txBody>
        </p:sp>
        <p:cxnSp>
          <p:nvCxnSpPr>
            <p:cNvPr id="176" name="直接连接符 175"/>
            <p:cNvCxnSpPr>
              <a:cxnSpLocks/>
            </p:cNvCxnSpPr>
            <p:nvPr/>
          </p:nvCxnSpPr>
          <p:spPr>
            <a:xfrm>
              <a:off x="10292097" y="1439552"/>
              <a:ext cx="0" cy="130579"/>
            </a:xfrm>
            <a:prstGeom prst="line">
              <a:avLst/>
            </a:prstGeom>
            <a:noFill/>
            <a:ln w="6350" cap="flat" cmpd="sng" algn="ctr">
              <a:solidFill>
                <a:srgbClr val="CE4C4B">
                  <a:lumMod val="60000"/>
                  <a:lumOff val="40000"/>
                </a:srgbClr>
              </a:solidFill>
              <a:prstDash val="solid"/>
              <a:miter lim="800000"/>
            </a:ln>
            <a:effectLst/>
          </p:spPr>
        </p:cxnSp>
        <p:sp>
          <p:nvSpPr>
            <p:cNvPr id="96" name="矩形 95"/>
            <p:cNvSpPr/>
            <p:nvPr/>
          </p:nvSpPr>
          <p:spPr>
            <a:xfrm>
              <a:off x="7129482" y="2063597"/>
              <a:ext cx="978904"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900" kern="0" dirty="0">
                <a:solidFill>
                  <a:srgbClr val="000000">
                    <a:lumMod val="85000"/>
                    <a:lumOff val="15000"/>
                  </a:srgbClr>
                </a:solidFill>
                <a:latin typeface="Arial"/>
                <a:ea typeface="微软雅黑"/>
              </a:endParaRPr>
            </a:p>
          </p:txBody>
        </p:sp>
        <p:sp>
          <p:nvSpPr>
            <p:cNvPr id="97" name="矩形 96"/>
            <p:cNvSpPr/>
            <p:nvPr/>
          </p:nvSpPr>
          <p:spPr>
            <a:xfrm>
              <a:off x="9523961" y="1768180"/>
              <a:ext cx="935382"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377">
                <a:defRPr/>
              </a:pPr>
              <a:endParaRPr lang="zh-CN" altLang="en-US" sz="900" kern="0" dirty="0">
                <a:solidFill>
                  <a:srgbClr val="000000">
                    <a:lumMod val="85000"/>
                    <a:lumOff val="15000"/>
                  </a:srgbClr>
                </a:solidFill>
                <a:latin typeface="Arial"/>
                <a:ea typeface="微软雅黑"/>
              </a:endParaRPr>
            </a:p>
          </p:txBody>
        </p:sp>
        <p:grpSp>
          <p:nvGrpSpPr>
            <p:cNvPr id="100" name="组合 99"/>
            <p:cNvGrpSpPr/>
            <p:nvPr/>
          </p:nvGrpSpPr>
          <p:grpSpPr>
            <a:xfrm>
              <a:off x="7129482" y="3589063"/>
              <a:ext cx="1624839" cy="1005453"/>
              <a:chOff x="7528661" y="1052292"/>
              <a:chExt cx="2227549" cy="1378411"/>
            </a:xfrm>
          </p:grpSpPr>
          <p:sp>
            <p:nvSpPr>
              <p:cNvPr id="163" name="矩形: 圆角 3"/>
              <p:cNvSpPr/>
              <p:nvPr/>
            </p:nvSpPr>
            <p:spPr>
              <a:xfrm>
                <a:off x="7528661" y="1052292"/>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cxnSp>
            <p:nvCxnSpPr>
              <p:cNvPr id="164" name="连接符: 肘形 32"/>
              <p:cNvCxnSpPr>
                <a:stCxn id="169" idx="1"/>
                <a:endCxn id="170" idx="0"/>
              </p:cNvCxnSpPr>
              <p:nvPr/>
            </p:nvCxnSpPr>
            <p:spPr>
              <a:xfrm rot="10800000" flipV="1">
                <a:off x="7949108" y="1465564"/>
                <a:ext cx="285975" cy="326552"/>
              </a:xfrm>
              <a:prstGeom prst="bentConnector2">
                <a:avLst/>
              </a:prstGeom>
              <a:solidFill>
                <a:srgbClr val="867D98">
                  <a:lumMod val="20000"/>
                  <a:lumOff val="80000"/>
                </a:srgbClr>
              </a:solidFill>
              <a:ln w="38100" cap="flat" cmpd="sng" algn="ctr">
                <a:solidFill>
                  <a:srgbClr val="867D98">
                    <a:lumMod val="40000"/>
                    <a:lumOff val="60000"/>
                  </a:srgbClr>
                </a:solidFill>
                <a:prstDash val="solid"/>
                <a:miter lim="800000"/>
              </a:ln>
              <a:effectLst/>
            </p:spPr>
          </p:cxnSp>
          <p:cxnSp>
            <p:nvCxnSpPr>
              <p:cNvPr id="165" name="连接符: 肘形 34"/>
              <p:cNvCxnSpPr>
                <a:stCxn id="169" idx="3"/>
                <a:endCxn id="173" idx="0"/>
              </p:cNvCxnSpPr>
              <p:nvPr/>
            </p:nvCxnSpPr>
            <p:spPr>
              <a:xfrm>
                <a:off x="9135072" y="1465564"/>
                <a:ext cx="225522" cy="326552"/>
              </a:xfrm>
              <a:prstGeom prst="bentConnector2">
                <a:avLst/>
              </a:prstGeom>
              <a:solidFill>
                <a:srgbClr val="867D98">
                  <a:lumMod val="20000"/>
                  <a:lumOff val="80000"/>
                </a:srgbClr>
              </a:solidFill>
              <a:ln w="38100" cap="flat" cmpd="sng" algn="ctr">
                <a:solidFill>
                  <a:srgbClr val="867D98">
                    <a:lumMod val="40000"/>
                    <a:lumOff val="60000"/>
                  </a:srgbClr>
                </a:solidFill>
                <a:prstDash val="solid"/>
                <a:miter lim="800000"/>
              </a:ln>
              <a:effectLst/>
            </p:spPr>
          </p:cxnSp>
          <p:grpSp>
            <p:nvGrpSpPr>
              <p:cNvPr id="166" name="组合 165"/>
              <p:cNvGrpSpPr/>
              <p:nvPr/>
            </p:nvGrpSpPr>
            <p:grpSpPr>
              <a:xfrm>
                <a:off x="7744084" y="1288932"/>
                <a:ext cx="1821532" cy="913228"/>
                <a:chOff x="7824355" y="1531238"/>
                <a:chExt cx="1714500" cy="859568"/>
              </a:xfrm>
            </p:grpSpPr>
            <p:grpSp>
              <p:nvGrpSpPr>
                <p:cNvPr id="167" name="组合 166"/>
                <p:cNvGrpSpPr/>
                <p:nvPr/>
              </p:nvGrpSpPr>
              <p:grpSpPr>
                <a:xfrm>
                  <a:off x="7824355" y="2004856"/>
                  <a:ext cx="1714500" cy="385950"/>
                  <a:chOff x="7824355" y="1863749"/>
                  <a:chExt cx="1568912" cy="353177"/>
                </a:xfrm>
              </p:grpSpPr>
              <p:sp>
                <p:nvSpPr>
                  <p:cNvPr id="170" name="椭圆 23"/>
                  <p:cNvSpPr/>
                  <p:nvPr/>
                </p:nvSpPr>
                <p:spPr>
                  <a:xfrm>
                    <a:off x="7824355"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71" name="椭圆 24"/>
                  <p:cNvSpPr/>
                  <p:nvPr/>
                </p:nvSpPr>
                <p:spPr>
                  <a:xfrm>
                    <a:off x="8229600"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72" name="椭圆 25"/>
                  <p:cNvSpPr/>
                  <p:nvPr/>
                </p:nvSpPr>
                <p:spPr>
                  <a:xfrm>
                    <a:off x="8634845"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73" name="椭圆 26"/>
                  <p:cNvSpPr/>
                  <p:nvPr/>
                </p:nvSpPr>
                <p:spPr>
                  <a:xfrm>
                    <a:off x="9040090"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grpSp>
            <p:cxnSp>
              <p:nvCxnSpPr>
                <p:cNvPr id="168" name="连接符: 肘形 36"/>
                <p:cNvCxnSpPr>
                  <a:stCxn id="172" idx="0"/>
                  <a:endCxn id="171" idx="0"/>
                </p:cNvCxnSpPr>
                <p:nvPr/>
              </p:nvCxnSpPr>
              <p:spPr>
                <a:xfrm rot="16200000" flipV="1">
                  <a:off x="8681605" y="1783431"/>
                  <a:ext cx="12700" cy="442850"/>
                </a:xfrm>
                <a:prstGeom prst="bentConnector3">
                  <a:avLst>
                    <a:gd name="adj1" fmla="val 1554551"/>
                  </a:avLst>
                </a:prstGeom>
                <a:solidFill>
                  <a:srgbClr val="867D98">
                    <a:lumMod val="20000"/>
                    <a:lumOff val="80000"/>
                  </a:srgbClr>
                </a:solidFill>
                <a:ln w="38100" cap="flat" cmpd="sng" algn="ctr">
                  <a:solidFill>
                    <a:srgbClr val="867D98">
                      <a:lumMod val="40000"/>
                      <a:lumOff val="60000"/>
                    </a:srgbClr>
                  </a:solidFill>
                  <a:prstDash val="solid"/>
                  <a:miter lim="800000"/>
                </a:ln>
                <a:effectLst/>
              </p:spPr>
            </p:cxnSp>
            <p:sp>
              <p:nvSpPr>
                <p:cNvPr id="169" name="圆角矩形 13"/>
                <p:cNvSpPr/>
                <p:nvPr/>
              </p:nvSpPr>
              <p:spPr>
                <a:xfrm flipV="1">
                  <a:off x="8286501" y="1531238"/>
                  <a:ext cx="847108" cy="33250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nvGrpSpPr>
            <p:cNvPr id="101" name="组合 100"/>
            <p:cNvGrpSpPr/>
            <p:nvPr/>
          </p:nvGrpSpPr>
          <p:grpSpPr>
            <a:xfrm>
              <a:off x="8813093" y="2497554"/>
              <a:ext cx="1624839" cy="1005453"/>
              <a:chOff x="10080565" y="1070123"/>
              <a:chExt cx="2227549" cy="1378411"/>
            </a:xfrm>
          </p:grpSpPr>
          <p:sp>
            <p:nvSpPr>
              <p:cNvPr id="141" name="矩形: 圆角 214"/>
              <p:cNvSpPr/>
              <p:nvPr/>
            </p:nvSpPr>
            <p:spPr>
              <a:xfrm>
                <a:off x="10080565" y="1070123"/>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42" name="组合 141"/>
              <p:cNvGrpSpPr/>
              <p:nvPr/>
            </p:nvGrpSpPr>
            <p:grpSpPr>
              <a:xfrm>
                <a:off x="10260890" y="1313367"/>
                <a:ext cx="1856770" cy="854413"/>
                <a:chOff x="5398496" y="1554238"/>
                <a:chExt cx="1747668" cy="804209"/>
              </a:xfrm>
              <a:solidFill>
                <a:srgbClr val="867D98">
                  <a:lumMod val="20000"/>
                  <a:lumOff val="80000"/>
                </a:srgbClr>
              </a:solidFill>
            </p:grpSpPr>
            <p:grpSp>
              <p:nvGrpSpPr>
                <p:cNvPr id="143" name="组合 142"/>
                <p:cNvGrpSpPr/>
                <p:nvPr/>
              </p:nvGrpSpPr>
              <p:grpSpPr>
                <a:xfrm>
                  <a:off x="5398652" y="1568615"/>
                  <a:ext cx="893792" cy="789832"/>
                  <a:chOff x="5398652" y="1568615"/>
                  <a:chExt cx="1147620" cy="789832"/>
                </a:xfrm>
                <a:grpFill/>
              </p:grpSpPr>
              <p:sp>
                <p:nvSpPr>
                  <p:cNvPr id="158" name="圆角矩形 13"/>
                  <p:cNvSpPr/>
                  <p:nvPr/>
                </p:nvSpPr>
                <p:spPr>
                  <a:xfrm>
                    <a:off x="5398652" y="2030991"/>
                    <a:ext cx="1146276" cy="327456"/>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9" name="圆角矩形 13"/>
                  <p:cNvSpPr/>
                  <p:nvPr/>
                </p:nvSpPr>
                <p:spPr>
                  <a:xfrm>
                    <a:off x="5398652"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60" name="圆角矩形 13"/>
                  <p:cNvSpPr/>
                  <p:nvPr/>
                </p:nvSpPr>
                <p:spPr>
                  <a:xfrm>
                    <a:off x="5699988"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61" name="圆角矩形 13"/>
                  <p:cNvSpPr/>
                  <p:nvPr/>
                </p:nvSpPr>
                <p:spPr>
                  <a:xfrm>
                    <a:off x="6001324"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62" name="圆角矩形 13"/>
                  <p:cNvSpPr/>
                  <p:nvPr/>
                </p:nvSpPr>
                <p:spPr>
                  <a:xfrm>
                    <a:off x="6302660"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44" name="组合 143"/>
                <p:cNvGrpSpPr/>
                <p:nvPr/>
              </p:nvGrpSpPr>
              <p:grpSpPr>
                <a:xfrm>
                  <a:off x="6381318" y="2055683"/>
                  <a:ext cx="764844" cy="302764"/>
                  <a:chOff x="5391220" y="3636866"/>
                  <a:chExt cx="603957" cy="302764"/>
                </a:xfrm>
                <a:grpFill/>
              </p:grpSpPr>
              <p:sp>
                <p:nvSpPr>
                  <p:cNvPr id="154" name="圆角矩形 13"/>
                  <p:cNvSpPr/>
                  <p:nvPr/>
                </p:nvSpPr>
                <p:spPr>
                  <a:xfrm flipV="1">
                    <a:off x="5398651" y="3636866"/>
                    <a:ext cx="385314"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5" name="圆角矩形 13"/>
                  <p:cNvSpPr/>
                  <p:nvPr/>
                </p:nvSpPr>
                <p:spPr>
                  <a:xfrm flipV="1">
                    <a:off x="5398650" y="3718762"/>
                    <a:ext cx="59652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6" name="圆角矩形 13"/>
                  <p:cNvSpPr/>
                  <p:nvPr/>
                </p:nvSpPr>
                <p:spPr>
                  <a:xfrm flipV="1">
                    <a:off x="5398651" y="3805806"/>
                    <a:ext cx="50208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7" name="圆角矩形 13"/>
                  <p:cNvSpPr/>
                  <p:nvPr/>
                </p:nvSpPr>
                <p:spPr>
                  <a:xfrm flipV="1">
                    <a:off x="5391220" y="3893911"/>
                    <a:ext cx="396923"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45" name="组合 144"/>
                <p:cNvGrpSpPr/>
                <p:nvPr/>
              </p:nvGrpSpPr>
              <p:grpSpPr>
                <a:xfrm>
                  <a:off x="5398496" y="1554238"/>
                  <a:ext cx="1747668" cy="306061"/>
                  <a:chOff x="4615136" y="3636866"/>
                  <a:chExt cx="1380041" cy="306061"/>
                </a:xfrm>
                <a:grpFill/>
              </p:grpSpPr>
              <p:sp>
                <p:nvSpPr>
                  <p:cNvPr id="146" name="圆角矩形 13"/>
                  <p:cNvSpPr/>
                  <p:nvPr/>
                </p:nvSpPr>
                <p:spPr>
                  <a:xfrm flipV="1">
                    <a:off x="5398651" y="3636866"/>
                    <a:ext cx="385314"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47" name="圆角矩形 13"/>
                  <p:cNvSpPr/>
                  <p:nvPr/>
                </p:nvSpPr>
                <p:spPr>
                  <a:xfrm flipV="1">
                    <a:off x="5398650" y="3718762"/>
                    <a:ext cx="59652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48" name="圆角矩形 13"/>
                  <p:cNvSpPr/>
                  <p:nvPr/>
                </p:nvSpPr>
                <p:spPr>
                  <a:xfrm flipV="1">
                    <a:off x="5398651" y="3805806"/>
                    <a:ext cx="50208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49" name="圆角矩形 13"/>
                  <p:cNvSpPr/>
                  <p:nvPr/>
                </p:nvSpPr>
                <p:spPr>
                  <a:xfrm flipV="1">
                    <a:off x="5391220" y="3893911"/>
                    <a:ext cx="396923"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0" name="圆角矩形 13"/>
                  <p:cNvSpPr/>
                  <p:nvPr/>
                </p:nvSpPr>
                <p:spPr>
                  <a:xfrm flipV="1">
                    <a:off x="4615136"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1" name="圆角矩形 13"/>
                  <p:cNvSpPr/>
                  <p:nvPr/>
                </p:nvSpPr>
                <p:spPr>
                  <a:xfrm flipV="1">
                    <a:off x="4800193"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2" name="圆角矩形 13"/>
                  <p:cNvSpPr/>
                  <p:nvPr/>
                </p:nvSpPr>
                <p:spPr>
                  <a:xfrm flipV="1">
                    <a:off x="4985250"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3" name="圆角矩形 13"/>
                  <p:cNvSpPr/>
                  <p:nvPr/>
                </p:nvSpPr>
                <p:spPr>
                  <a:xfrm flipV="1">
                    <a:off x="5170306"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grpSp>
          <p:nvGrpSpPr>
            <p:cNvPr id="102" name="组合 101"/>
            <p:cNvGrpSpPr/>
            <p:nvPr/>
          </p:nvGrpSpPr>
          <p:grpSpPr>
            <a:xfrm>
              <a:off x="8813093" y="3591398"/>
              <a:ext cx="1624839" cy="1005453"/>
              <a:chOff x="10080565" y="-604150"/>
              <a:chExt cx="2227549" cy="1378411"/>
            </a:xfrm>
          </p:grpSpPr>
          <p:sp>
            <p:nvSpPr>
              <p:cNvPr id="127" name="矩形: 圆角 222"/>
              <p:cNvSpPr/>
              <p:nvPr/>
            </p:nvSpPr>
            <p:spPr>
              <a:xfrm>
                <a:off x="10080565" y="-604150"/>
                <a:ext cx="2227549" cy="1378411"/>
              </a:xfrm>
              <a:prstGeom prst="roundRect">
                <a:avLst>
                  <a:gd name="adj" fmla="val 0"/>
                </a:avLst>
              </a:prstGeom>
              <a:solidFill>
                <a:srgbClr val="FFFFFF"/>
              </a:solidFill>
              <a:ln w="28575" cap="flat" cmpd="sng" algn="ctr">
                <a:solidFill>
                  <a:srgbClr val="CC4A4A"/>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28" name="组合 127"/>
              <p:cNvGrpSpPr/>
              <p:nvPr/>
            </p:nvGrpSpPr>
            <p:grpSpPr>
              <a:xfrm>
                <a:off x="10269164" y="-345778"/>
                <a:ext cx="1821535" cy="881821"/>
                <a:chOff x="7824351" y="3116333"/>
                <a:chExt cx="1714503" cy="830006"/>
              </a:xfrm>
            </p:grpSpPr>
            <p:grpSp>
              <p:nvGrpSpPr>
                <p:cNvPr id="129" name="组合 128"/>
                <p:cNvGrpSpPr/>
                <p:nvPr/>
              </p:nvGrpSpPr>
              <p:grpSpPr>
                <a:xfrm>
                  <a:off x="7824351" y="3116333"/>
                  <a:ext cx="1659023" cy="685771"/>
                  <a:chOff x="7824355" y="3116331"/>
                  <a:chExt cx="2155352" cy="890932"/>
                </a:xfrm>
              </p:grpSpPr>
              <p:sp>
                <p:nvSpPr>
                  <p:cNvPr id="135" name="六边形 134"/>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36" name="六边形 135"/>
                  <p:cNvSpPr/>
                  <p:nvPr/>
                </p:nvSpPr>
                <p:spPr>
                  <a:xfrm>
                    <a:off x="8242600" y="3350708"/>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37" name="六边形 136"/>
                  <p:cNvSpPr/>
                  <p:nvPr/>
                </p:nvSpPr>
                <p:spPr>
                  <a:xfrm>
                    <a:off x="8652142" y="3116331"/>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38" name="六边形 137"/>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9" name="六边形 138"/>
                  <p:cNvSpPr/>
                  <p:nvPr/>
                </p:nvSpPr>
                <p:spPr>
                  <a:xfrm>
                    <a:off x="9075532" y="3325133"/>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40" name="六边形 139"/>
                  <p:cNvSpPr/>
                  <p:nvPr/>
                </p:nvSpPr>
                <p:spPr>
                  <a:xfrm>
                    <a:off x="9499730" y="3117986"/>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grpSp>
            <p:grpSp>
              <p:nvGrpSpPr>
                <p:cNvPr id="130" name="组合 129"/>
                <p:cNvGrpSpPr/>
                <p:nvPr/>
              </p:nvGrpSpPr>
              <p:grpSpPr>
                <a:xfrm>
                  <a:off x="7831052" y="3636868"/>
                  <a:ext cx="1707802" cy="309471"/>
                  <a:chOff x="4831017" y="3636868"/>
                  <a:chExt cx="1208170" cy="309471"/>
                </a:xfrm>
              </p:grpSpPr>
              <p:sp>
                <p:nvSpPr>
                  <p:cNvPr id="131"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2"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3"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4" name="圆角矩形 13"/>
                  <p:cNvSpPr/>
                  <p:nvPr/>
                </p:nvSpPr>
                <p:spPr>
                  <a:xfrm flipV="1">
                    <a:off x="4831017" y="3878980"/>
                    <a:ext cx="1208170" cy="6735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grpSp>
          <p:nvGrpSpPr>
            <p:cNvPr id="103" name="组合 102"/>
            <p:cNvGrpSpPr/>
            <p:nvPr/>
          </p:nvGrpSpPr>
          <p:grpSpPr>
            <a:xfrm>
              <a:off x="7129482" y="2500590"/>
              <a:ext cx="1624839" cy="1005453"/>
              <a:chOff x="7528661" y="-621980"/>
              <a:chExt cx="2227549" cy="1378411"/>
            </a:xfrm>
          </p:grpSpPr>
          <p:sp>
            <p:nvSpPr>
              <p:cNvPr id="104" name="矩形: 圆角 220"/>
              <p:cNvSpPr/>
              <p:nvPr/>
            </p:nvSpPr>
            <p:spPr>
              <a:xfrm>
                <a:off x="7528661" y="-621980"/>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05" name="组合 104"/>
              <p:cNvGrpSpPr/>
              <p:nvPr/>
            </p:nvGrpSpPr>
            <p:grpSpPr>
              <a:xfrm>
                <a:off x="7559212" y="-568070"/>
                <a:ext cx="2165599" cy="1169924"/>
                <a:chOff x="2857500" y="4505325"/>
                <a:chExt cx="2038350" cy="1101180"/>
              </a:xfrm>
            </p:grpSpPr>
            <p:sp>
              <p:nvSpPr>
                <p:cNvPr id="106" name="圆角矩形 13"/>
                <p:cNvSpPr/>
                <p:nvPr/>
              </p:nvSpPr>
              <p:spPr>
                <a:xfrm>
                  <a:off x="2857500" y="4505325"/>
                  <a:ext cx="2038350" cy="683215"/>
                </a:xfrm>
                <a:prstGeom prst="roundRect">
                  <a:avLst>
                    <a:gd name="adj" fmla="val 0"/>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07" name="圆角矩形 13"/>
                <p:cNvSpPr/>
                <p:nvPr/>
              </p:nvSpPr>
              <p:spPr>
                <a:xfrm>
                  <a:off x="3438526" y="4690020"/>
                  <a:ext cx="872738" cy="167730"/>
                </a:xfrm>
                <a:prstGeom prst="roundRect">
                  <a:avLst>
                    <a:gd name="adj" fmla="val 22611"/>
                  </a:avLst>
                </a:prstGeom>
                <a:solidFill>
                  <a:srgbClr val="FFFFFF"/>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08" name="组合 107"/>
                <p:cNvGrpSpPr/>
                <p:nvPr/>
              </p:nvGrpSpPr>
              <p:grpSpPr>
                <a:xfrm>
                  <a:off x="3222240" y="4899570"/>
                  <a:ext cx="1305310" cy="161380"/>
                  <a:chOff x="3438526" y="4899570"/>
                  <a:chExt cx="872738" cy="161380"/>
                </a:xfrm>
              </p:grpSpPr>
              <p:sp>
                <p:nvSpPr>
                  <p:cNvPr id="125" name="圆角矩形 13"/>
                  <p:cNvSpPr/>
                  <p:nvPr/>
                </p:nvSpPr>
                <p:spPr>
                  <a:xfrm>
                    <a:off x="3438526" y="4899570"/>
                    <a:ext cx="872738" cy="59780"/>
                  </a:xfrm>
                  <a:prstGeom prst="roundRect">
                    <a:avLst>
                      <a:gd name="adj" fmla="val 22611"/>
                    </a:avLst>
                  </a:prstGeom>
                  <a:solidFill>
                    <a:srgbClr val="FFFFFF"/>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6" name="圆角矩形 13"/>
                  <p:cNvSpPr/>
                  <p:nvPr/>
                </p:nvSpPr>
                <p:spPr>
                  <a:xfrm>
                    <a:off x="3438526" y="5001170"/>
                    <a:ext cx="872738" cy="59780"/>
                  </a:xfrm>
                  <a:prstGeom prst="roundRect">
                    <a:avLst>
                      <a:gd name="adj" fmla="val 22611"/>
                    </a:avLst>
                  </a:prstGeom>
                  <a:solidFill>
                    <a:srgbClr val="FFFFFF"/>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09" name="组合 108"/>
                <p:cNvGrpSpPr/>
                <p:nvPr/>
              </p:nvGrpSpPr>
              <p:grpSpPr>
                <a:xfrm>
                  <a:off x="3076645" y="5303743"/>
                  <a:ext cx="1672005" cy="302762"/>
                  <a:chOff x="3076645" y="5303743"/>
                  <a:chExt cx="1803010" cy="302762"/>
                </a:xfrm>
              </p:grpSpPr>
              <p:grpSp>
                <p:nvGrpSpPr>
                  <p:cNvPr id="110" name="组合 109"/>
                  <p:cNvGrpSpPr/>
                  <p:nvPr/>
                </p:nvGrpSpPr>
                <p:grpSpPr>
                  <a:xfrm>
                    <a:off x="3076645" y="5303743"/>
                    <a:ext cx="488560" cy="302762"/>
                    <a:chOff x="5391220" y="3636868"/>
                    <a:chExt cx="603954" cy="302762"/>
                  </a:xfrm>
                </p:grpSpPr>
                <p:sp>
                  <p:nvSpPr>
                    <p:cNvPr id="121"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2"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3"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4" name="圆角矩形 13"/>
                    <p:cNvSpPr/>
                    <p:nvPr/>
                  </p:nvSpPr>
                  <p:spPr>
                    <a:xfrm flipV="1">
                      <a:off x="5391220" y="3893911"/>
                      <a:ext cx="3969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11" name="组合 110"/>
                  <p:cNvGrpSpPr/>
                  <p:nvPr/>
                </p:nvGrpSpPr>
                <p:grpSpPr>
                  <a:xfrm>
                    <a:off x="3733870" y="5303743"/>
                    <a:ext cx="488560" cy="302762"/>
                    <a:chOff x="5391220" y="3636868"/>
                    <a:chExt cx="603954" cy="302762"/>
                  </a:xfrm>
                </p:grpSpPr>
                <p:sp>
                  <p:nvSpPr>
                    <p:cNvPr id="117"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8"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9"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0" name="圆角矩形 13"/>
                    <p:cNvSpPr/>
                    <p:nvPr/>
                  </p:nvSpPr>
                  <p:spPr>
                    <a:xfrm flipV="1">
                      <a:off x="5391220" y="3893911"/>
                      <a:ext cx="3969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12" name="组合 111"/>
                  <p:cNvGrpSpPr/>
                  <p:nvPr/>
                </p:nvGrpSpPr>
                <p:grpSpPr>
                  <a:xfrm>
                    <a:off x="4391095" y="5303743"/>
                    <a:ext cx="488560" cy="302762"/>
                    <a:chOff x="5391220" y="3636868"/>
                    <a:chExt cx="603954" cy="302762"/>
                  </a:xfrm>
                </p:grpSpPr>
                <p:sp>
                  <p:nvSpPr>
                    <p:cNvPr id="113"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4"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5"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6" name="圆角矩形 13"/>
                    <p:cNvSpPr/>
                    <p:nvPr/>
                  </p:nvSpPr>
                  <p:spPr>
                    <a:xfrm flipV="1">
                      <a:off x="5391220" y="3893911"/>
                      <a:ext cx="3969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grpSp>
        <p:grpSp>
          <p:nvGrpSpPr>
            <p:cNvPr id="240" name="组合 239"/>
            <p:cNvGrpSpPr/>
            <p:nvPr/>
          </p:nvGrpSpPr>
          <p:grpSpPr>
            <a:xfrm>
              <a:off x="7132217" y="4676913"/>
              <a:ext cx="1623476" cy="1004546"/>
              <a:chOff x="4981478" y="4416941"/>
              <a:chExt cx="2227549" cy="1378411"/>
            </a:xfrm>
          </p:grpSpPr>
          <p:sp>
            <p:nvSpPr>
              <p:cNvPr id="241" name="矩形: 圆角 8"/>
              <p:cNvSpPr/>
              <p:nvPr/>
            </p:nvSpPr>
            <p:spPr>
              <a:xfrm>
                <a:off x="4981478" y="4416941"/>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42" name="组合 241"/>
              <p:cNvGrpSpPr/>
              <p:nvPr/>
            </p:nvGrpSpPr>
            <p:grpSpPr>
              <a:xfrm>
                <a:off x="5168481" y="4640406"/>
                <a:ext cx="1856603" cy="905125"/>
                <a:chOff x="5400091" y="4685784"/>
                <a:chExt cx="1747511" cy="851941"/>
              </a:xfrm>
            </p:grpSpPr>
            <p:sp>
              <p:nvSpPr>
                <p:cNvPr id="243" name="圆角矩形 13"/>
                <p:cNvSpPr/>
                <p:nvPr/>
              </p:nvSpPr>
              <p:spPr>
                <a:xfrm>
                  <a:off x="5400091"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4" name="圆角矩形 13"/>
                <p:cNvSpPr/>
                <p:nvPr/>
              </p:nvSpPr>
              <p:spPr>
                <a:xfrm>
                  <a:off x="6002766"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5" name="圆角矩形 13"/>
                <p:cNvSpPr/>
                <p:nvPr/>
              </p:nvSpPr>
              <p:spPr>
                <a:xfrm>
                  <a:off x="6605441"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6" name="圆角矩形 245"/>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7" name="圆角矩形 13"/>
                <p:cNvSpPr/>
                <p:nvPr/>
              </p:nvSpPr>
              <p:spPr>
                <a:xfrm>
                  <a:off x="5400091" y="5385638"/>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grpSp>
          <p:nvGrpSpPr>
            <p:cNvPr id="248" name="组合 247"/>
            <p:cNvGrpSpPr/>
            <p:nvPr/>
          </p:nvGrpSpPr>
          <p:grpSpPr>
            <a:xfrm>
              <a:off x="8815062" y="5750806"/>
              <a:ext cx="1623476" cy="1004546"/>
              <a:chOff x="7528661" y="6101571"/>
              <a:chExt cx="2227549" cy="1378411"/>
            </a:xfrm>
          </p:grpSpPr>
          <p:sp>
            <p:nvSpPr>
              <p:cNvPr id="249" name="矩形: 圆角 225"/>
              <p:cNvSpPr/>
              <p:nvPr/>
            </p:nvSpPr>
            <p:spPr>
              <a:xfrm>
                <a:off x="7528661" y="6101571"/>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50" name="组合 249"/>
              <p:cNvGrpSpPr/>
              <p:nvPr/>
            </p:nvGrpSpPr>
            <p:grpSpPr>
              <a:xfrm>
                <a:off x="7792039" y="6315774"/>
                <a:ext cx="1684789" cy="966521"/>
                <a:chOff x="5447603" y="4660900"/>
                <a:chExt cx="1585793" cy="909730"/>
              </a:xfrm>
            </p:grpSpPr>
            <p:grpSp>
              <p:nvGrpSpPr>
                <p:cNvPr id="251" name="组合 250"/>
                <p:cNvGrpSpPr/>
                <p:nvPr/>
              </p:nvGrpSpPr>
              <p:grpSpPr>
                <a:xfrm>
                  <a:off x="5447603" y="4660900"/>
                  <a:ext cx="1585793" cy="909730"/>
                  <a:chOff x="2974312" y="3143456"/>
                  <a:chExt cx="8280835" cy="5557881"/>
                </a:xfrm>
                <a:solidFill>
                  <a:srgbClr val="FFFFFF"/>
                </a:solidFill>
              </p:grpSpPr>
              <p:sp>
                <p:nvSpPr>
                  <p:cNvPr id="269" name="自由: 形状 487"/>
                  <p:cNvSpPr/>
                  <p:nvPr/>
                </p:nvSpPr>
                <p:spPr>
                  <a:xfrm>
                    <a:off x="7388104" y="6196368"/>
                    <a:ext cx="3867039" cy="2504969"/>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grpFill/>
                  <a:ln w="38100" cap="flat" cmpd="sng" algn="ctr">
                    <a:solidFill>
                      <a:srgbClr val="867D98">
                        <a:lumMod val="20000"/>
                        <a:lumOff val="80000"/>
                      </a:srgbClr>
                    </a:solidFill>
                    <a:prstDash val="solid"/>
                    <a:miter lim="800000"/>
                  </a:ln>
                  <a:effectLst/>
                </p:spPr>
                <p:txBody>
                  <a:bodyPr rtlCol="0" anchor="ctr"/>
                  <a:lstStyle/>
                  <a:p>
                    <a:pPr marL="0" lvl="1" defTabSz="914377">
                      <a:defRPr/>
                    </a:pPr>
                    <a:endParaRPr lang="zh-CN" altLang="en-US" kern="0">
                      <a:solidFill>
                        <a:srgbClr val="FFFFFF"/>
                      </a:solidFill>
                      <a:latin typeface="Arial"/>
                      <a:ea typeface="微软雅黑"/>
                    </a:endParaRPr>
                  </a:p>
                </p:txBody>
              </p:sp>
              <p:sp>
                <p:nvSpPr>
                  <p:cNvPr id="270" name="自由: 形状 488"/>
                  <p:cNvSpPr/>
                  <p:nvPr/>
                </p:nvSpPr>
                <p:spPr>
                  <a:xfrm>
                    <a:off x="3020657" y="6196368"/>
                    <a:ext cx="3867039" cy="2504969"/>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grpFill/>
                  <a:ln w="38100" cap="flat" cmpd="sng" algn="ctr">
                    <a:solidFill>
                      <a:srgbClr val="867D98">
                        <a:lumMod val="20000"/>
                        <a:lumOff val="80000"/>
                      </a:srgbClr>
                    </a:solidFill>
                    <a:prstDash val="solid"/>
                    <a:miter lim="800000"/>
                  </a:ln>
                  <a:effectLst/>
                </p:spPr>
                <p:txBody>
                  <a:bodyPr rtlCol="0" anchor="ctr"/>
                  <a:lstStyle/>
                  <a:p>
                    <a:pPr marL="0" lvl="1" defTabSz="914377">
                      <a:defRPr/>
                    </a:pPr>
                    <a:endParaRPr lang="zh-CN" altLang="en-US" kern="0">
                      <a:solidFill>
                        <a:srgbClr val="FFFFFF"/>
                      </a:solidFill>
                      <a:latin typeface="Arial"/>
                      <a:ea typeface="微软雅黑"/>
                    </a:endParaRPr>
                  </a:p>
                </p:txBody>
              </p:sp>
              <p:sp>
                <p:nvSpPr>
                  <p:cNvPr id="271" name="矩形: 圆角 489"/>
                  <p:cNvSpPr/>
                  <p:nvPr/>
                </p:nvSpPr>
                <p:spPr>
                  <a:xfrm>
                    <a:off x="2974312" y="3143456"/>
                    <a:ext cx="8280835" cy="2504969"/>
                  </a:xfrm>
                  <a:prstGeom prst="roundRect">
                    <a:avLst/>
                  </a:prstGeom>
                  <a:grpFill/>
                  <a:ln w="38100" cap="flat" cmpd="sng" algn="ctr">
                    <a:solidFill>
                      <a:srgbClr val="867D98">
                        <a:lumMod val="20000"/>
                        <a:lumOff val="80000"/>
                      </a:srgbClr>
                    </a:solidFill>
                    <a:prstDash val="solid"/>
                    <a:miter lim="800000"/>
                  </a:ln>
                  <a:effectLst/>
                </p:spPr>
                <p:txBody>
                  <a:bodyPr rtlCol="0" anchor="ctr"/>
                  <a:lstStyle/>
                  <a:p>
                    <a:pPr marL="0" lvl="1" defTabSz="914377">
                      <a:defRPr/>
                    </a:pPr>
                    <a:endParaRPr lang="zh-CN" altLang="en-US" kern="0">
                      <a:solidFill>
                        <a:srgbClr val="FFFFFF"/>
                      </a:solidFill>
                      <a:latin typeface="Arial"/>
                      <a:ea typeface="微软雅黑"/>
                    </a:endParaRPr>
                  </a:p>
                </p:txBody>
              </p:sp>
            </p:grpSp>
            <p:grpSp>
              <p:nvGrpSpPr>
                <p:cNvPr id="252" name="组合 251"/>
                <p:cNvGrpSpPr/>
                <p:nvPr/>
              </p:nvGrpSpPr>
              <p:grpSpPr>
                <a:xfrm>
                  <a:off x="5873171" y="4752393"/>
                  <a:ext cx="743530" cy="743528"/>
                  <a:chOff x="5785244" y="4664463"/>
                  <a:chExt cx="919391" cy="919388"/>
                </a:xfrm>
              </p:grpSpPr>
              <p:sp>
                <p:nvSpPr>
                  <p:cNvPr id="265" name="自由: 形状 483"/>
                  <p:cNvSpPr/>
                  <p:nvPr/>
                </p:nvSpPr>
                <p:spPr>
                  <a:xfrm>
                    <a:off x="5785245" y="4664463"/>
                    <a:ext cx="449318"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2346282"/>
                        </a:moveTo>
                        <a:cubicBezTo>
                          <a:pt x="0" y="1050466"/>
                          <a:pt x="1050466" y="0"/>
                          <a:pt x="2346282" y="0"/>
                        </a:cubicBezTo>
                        <a:lnTo>
                          <a:pt x="2346282" y="2346282"/>
                        </a:lnTo>
                        <a:lnTo>
                          <a:pt x="0" y="2346282"/>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66" name="自由: 形状 484"/>
                  <p:cNvSpPr/>
                  <p:nvPr/>
                </p:nvSpPr>
                <p:spPr>
                  <a:xfrm>
                    <a:off x="6255317" y="4664463"/>
                    <a:ext cx="449318"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0"/>
                        </a:moveTo>
                        <a:cubicBezTo>
                          <a:pt x="1295816" y="0"/>
                          <a:pt x="2346282" y="1050466"/>
                          <a:pt x="2346282" y="2346282"/>
                        </a:cubicBezTo>
                        <a:lnTo>
                          <a:pt x="0" y="2346282"/>
                        </a:lnTo>
                        <a:lnTo>
                          <a:pt x="0" y="0"/>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67" name="自由: 形状 485"/>
                  <p:cNvSpPr/>
                  <p:nvPr/>
                </p:nvSpPr>
                <p:spPr>
                  <a:xfrm>
                    <a:off x="6255316" y="5134534"/>
                    <a:ext cx="449318"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0"/>
                        </a:moveTo>
                        <a:cubicBezTo>
                          <a:pt x="2346282" y="1295816"/>
                          <a:pt x="1295816" y="2346282"/>
                          <a:pt x="0" y="2346282"/>
                        </a:cubicBezTo>
                        <a:lnTo>
                          <a:pt x="0" y="0"/>
                        </a:lnTo>
                        <a:lnTo>
                          <a:pt x="2346282" y="0"/>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68" name="自由: 形状 486"/>
                  <p:cNvSpPr/>
                  <p:nvPr/>
                </p:nvSpPr>
                <p:spPr>
                  <a:xfrm>
                    <a:off x="5785244" y="5134534"/>
                    <a:ext cx="449317"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2346282"/>
                        </a:moveTo>
                        <a:cubicBezTo>
                          <a:pt x="1050466" y="2346282"/>
                          <a:pt x="0" y="1295816"/>
                          <a:pt x="0" y="0"/>
                        </a:cubicBezTo>
                        <a:lnTo>
                          <a:pt x="2346282" y="0"/>
                        </a:lnTo>
                        <a:lnTo>
                          <a:pt x="2346282" y="2346282"/>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grpSp>
            <p:grpSp>
              <p:nvGrpSpPr>
                <p:cNvPr id="253" name="组合 252"/>
                <p:cNvGrpSpPr/>
                <p:nvPr/>
              </p:nvGrpSpPr>
              <p:grpSpPr>
                <a:xfrm>
                  <a:off x="5527790" y="4762606"/>
                  <a:ext cx="424498" cy="700374"/>
                  <a:chOff x="5527790" y="4241842"/>
                  <a:chExt cx="424498" cy="700374"/>
                </a:xfrm>
              </p:grpSpPr>
              <p:sp>
                <p:nvSpPr>
                  <p:cNvPr id="262" name="圆角矩形 13"/>
                  <p:cNvSpPr/>
                  <p:nvPr/>
                </p:nvSpPr>
                <p:spPr>
                  <a:xfrm flipV="1">
                    <a:off x="5527791" y="4735608"/>
                    <a:ext cx="289075"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3" name="圆角矩形 13"/>
                  <p:cNvSpPr/>
                  <p:nvPr/>
                </p:nvSpPr>
                <p:spPr>
                  <a:xfrm flipV="1">
                    <a:off x="5527791" y="4815749"/>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4" name="圆角矩形 13"/>
                  <p:cNvSpPr/>
                  <p:nvPr/>
                </p:nvSpPr>
                <p:spPr>
                  <a:xfrm flipV="1">
                    <a:off x="5527790" y="4896497"/>
                    <a:ext cx="424498"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327" name="圆角矩形 13"/>
                  <p:cNvSpPr/>
                  <p:nvPr/>
                </p:nvSpPr>
                <p:spPr>
                  <a:xfrm flipV="1">
                    <a:off x="5527790" y="4241842"/>
                    <a:ext cx="418435"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328" name="圆角矩形 13"/>
                  <p:cNvSpPr/>
                  <p:nvPr/>
                </p:nvSpPr>
                <p:spPr>
                  <a:xfrm flipV="1">
                    <a:off x="5527791" y="4321982"/>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329" name="圆角矩形 13"/>
                  <p:cNvSpPr/>
                  <p:nvPr/>
                </p:nvSpPr>
                <p:spPr>
                  <a:xfrm flipV="1">
                    <a:off x="5527790" y="4402730"/>
                    <a:ext cx="232464"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54" name="组合 253"/>
                <p:cNvGrpSpPr/>
                <p:nvPr/>
              </p:nvGrpSpPr>
              <p:grpSpPr>
                <a:xfrm flipH="1">
                  <a:off x="6581925" y="4762606"/>
                  <a:ext cx="364391" cy="206608"/>
                  <a:chOff x="5527790" y="4735609"/>
                  <a:chExt cx="364391" cy="206608"/>
                </a:xfrm>
              </p:grpSpPr>
              <p:sp>
                <p:nvSpPr>
                  <p:cNvPr id="259" name="圆角矩形 13"/>
                  <p:cNvSpPr/>
                  <p:nvPr/>
                </p:nvSpPr>
                <p:spPr>
                  <a:xfrm flipV="1">
                    <a:off x="5527791" y="4735609"/>
                    <a:ext cx="364390"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0" name="圆角矩形 13"/>
                  <p:cNvSpPr/>
                  <p:nvPr/>
                </p:nvSpPr>
                <p:spPr>
                  <a:xfrm flipV="1">
                    <a:off x="5527791" y="4815749"/>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1" name="圆角矩形 13"/>
                  <p:cNvSpPr/>
                  <p:nvPr/>
                </p:nvSpPr>
                <p:spPr>
                  <a:xfrm flipV="1">
                    <a:off x="5527790" y="4896498"/>
                    <a:ext cx="305859"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55" name="组合 254"/>
                <p:cNvGrpSpPr/>
                <p:nvPr/>
              </p:nvGrpSpPr>
              <p:grpSpPr>
                <a:xfrm flipH="1">
                  <a:off x="6633484" y="5256372"/>
                  <a:ext cx="312832" cy="206607"/>
                  <a:chOff x="5527790" y="4735608"/>
                  <a:chExt cx="312832" cy="206607"/>
                </a:xfrm>
              </p:grpSpPr>
              <p:sp>
                <p:nvSpPr>
                  <p:cNvPr id="256" name="圆角矩形 13"/>
                  <p:cNvSpPr/>
                  <p:nvPr/>
                </p:nvSpPr>
                <p:spPr>
                  <a:xfrm flipV="1">
                    <a:off x="5527791" y="4735608"/>
                    <a:ext cx="289075"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57" name="圆角矩形 13"/>
                  <p:cNvSpPr/>
                  <p:nvPr/>
                </p:nvSpPr>
                <p:spPr>
                  <a:xfrm flipV="1">
                    <a:off x="5527791" y="4815749"/>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58" name="圆角矩形 13"/>
                  <p:cNvSpPr/>
                  <p:nvPr/>
                </p:nvSpPr>
                <p:spPr>
                  <a:xfrm flipV="1">
                    <a:off x="5527790" y="4896496"/>
                    <a:ext cx="31283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grpSp>
        <p:grpSp>
          <p:nvGrpSpPr>
            <p:cNvPr id="272" name="组合 271"/>
            <p:cNvGrpSpPr/>
            <p:nvPr/>
          </p:nvGrpSpPr>
          <p:grpSpPr>
            <a:xfrm>
              <a:off x="8815062" y="4676913"/>
              <a:ext cx="1623476" cy="1004546"/>
              <a:chOff x="10080565" y="4390379"/>
              <a:chExt cx="2227549" cy="1378411"/>
            </a:xfrm>
          </p:grpSpPr>
          <p:sp>
            <p:nvSpPr>
              <p:cNvPr id="273" name="矩形: 圆角 216"/>
              <p:cNvSpPr/>
              <p:nvPr/>
            </p:nvSpPr>
            <p:spPr>
              <a:xfrm>
                <a:off x="10080565" y="4390379"/>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74" name="组合 273"/>
              <p:cNvGrpSpPr/>
              <p:nvPr/>
            </p:nvGrpSpPr>
            <p:grpSpPr>
              <a:xfrm>
                <a:off x="10288768" y="4640405"/>
                <a:ext cx="1856603" cy="911561"/>
                <a:chOff x="10338974" y="4654911"/>
                <a:chExt cx="1878835" cy="922477"/>
              </a:xfrm>
            </p:grpSpPr>
            <p:grpSp>
              <p:nvGrpSpPr>
                <p:cNvPr id="275" name="组合 274"/>
                <p:cNvGrpSpPr/>
                <p:nvPr/>
              </p:nvGrpSpPr>
              <p:grpSpPr>
                <a:xfrm>
                  <a:off x="10338974" y="4654911"/>
                  <a:ext cx="1878835" cy="922477"/>
                  <a:chOff x="5400091" y="4685784"/>
                  <a:chExt cx="1747511" cy="857999"/>
                </a:xfrm>
              </p:grpSpPr>
              <p:sp>
                <p:nvSpPr>
                  <p:cNvPr id="286" name="圆角矩形 13"/>
                  <p:cNvSpPr/>
                  <p:nvPr/>
                </p:nvSpPr>
                <p:spPr>
                  <a:xfrm>
                    <a:off x="6002766"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7" name="圆角矩形 13"/>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8" name="圆角矩形 13"/>
                  <p:cNvSpPr/>
                  <p:nvPr/>
                </p:nvSpPr>
                <p:spPr>
                  <a:xfrm>
                    <a:off x="5400091" y="5385638"/>
                    <a:ext cx="1747511" cy="15814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76" name="组合 275"/>
                <p:cNvGrpSpPr/>
                <p:nvPr/>
              </p:nvGrpSpPr>
              <p:grpSpPr>
                <a:xfrm>
                  <a:off x="10350972" y="4962217"/>
                  <a:ext cx="458354" cy="325516"/>
                  <a:chOff x="6364739" y="1979561"/>
                  <a:chExt cx="822321" cy="325516"/>
                </a:xfrm>
              </p:grpSpPr>
              <p:sp>
                <p:nvSpPr>
                  <p:cNvPr id="282" name="圆角矩形 13"/>
                  <p:cNvSpPr/>
                  <p:nvPr/>
                </p:nvSpPr>
                <p:spPr>
                  <a:xfrm flipV="1">
                    <a:off x="6374857" y="1979561"/>
                    <a:ext cx="524626"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3" name="圆角矩形 13"/>
                  <p:cNvSpPr/>
                  <p:nvPr/>
                </p:nvSpPr>
                <p:spPr>
                  <a:xfrm flipV="1">
                    <a:off x="6374855" y="2067611"/>
                    <a:ext cx="812205"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4" name="圆角矩形 13"/>
                  <p:cNvSpPr/>
                  <p:nvPr/>
                </p:nvSpPr>
                <p:spPr>
                  <a:xfrm flipV="1">
                    <a:off x="6374857" y="2161196"/>
                    <a:ext cx="683619"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5" name="圆角矩形 13"/>
                  <p:cNvSpPr/>
                  <p:nvPr/>
                </p:nvSpPr>
                <p:spPr>
                  <a:xfrm flipV="1">
                    <a:off x="6364739" y="2255922"/>
                    <a:ext cx="540433"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77" name="组合 276"/>
                <p:cNvGrpSpPr/>
                <p:nvPr/>
              </p:nvGrpSpPr>
              <p:grpSpPr>
                <a:xfrm>
                  <a:off x="11731410" y="4962217"/>
                  <a:ext cx="458354" cy="325516"/>
                  <a:chOff x="6364739" y="1979561"/>
                  <a:chExt cx="822321" cy="325516"/>
                </a:xfrm>
              </p:grpSpPr>
              <p:sp>
                <p:nvSpPr>
                  <p:cNvPr id="278" name="圆角矩形 13"/>
                  <p:cNvSpPr/>
                  <p:nvPr/>
                </p:nvSpPr>
                <p:spPr>
                  <a:xfrm flipV="1">
                    <a:off x="6374857" y="1979561"/>
                    <a:ext cx="524626"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9" name="圆角矩形 13"/>
                  <p:cNvSpPr/>
                  <p:nvPr/>
                </p:nvSpPr>
                <p:spPr>
                  <a:xfrm flipV="1">
                    <a:off x="6374855" y="2067611"/>
                    <a:ext cx="812205"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0" name="圆角矩形 13"/>
                  <p:cNvSpPr/>
                  <p:nvPr/>
                </p:nvSpPr>
                <p:spPr>
                  <a:xfrm flipV="1">
                    <a:off x="6374857" y="2161196"/>
                    <a:ext cx="683619"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1" name="圆角矩形 13"/>
                  <p:cNvSpPr/>
                  <p:nvPr/>
                </p:nvSpPr>
                <p:spPr>
                  <a:xfrm flipV="1">
                    <a:off x="6364739" y="2255922"/>
                    <a:ext cx="540433"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grpSp>
        <p:grpSp>
          <p:nvGrpSpPr>
            <p:cNvPr id="289" name="组合 288"/>
            <p:cNvGrpSpPr/>
            <p:nvPr/>
          </p:nvGrpSpPr>
          <p:grpSpPr>
            <a:xfrm>
              <a:off x="7135385" y="5750806"/>
              <a:ext cx="1623476" cy="1004546"/>
              <a:chOff x="2434296" y="6101571"/>
              <a:chExt cx="2227549" cy="1378411"/>
            </a:xfrm>
          </p:grpSpPr>
          <p:sp>
            <p:nvSpPr>
              <p:cNvPr id="290" name="矩形: 圆角 223"/>
              <p:cNvSpPr/>
              <p:nvPr/>
            </p:nvSpPr>
            <p:spPr>
              <a:xfrm>
                <a:off x="2434296" y="6101571"/>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91" name="组合 290"/>
              <p:cNvGrpSpPr/>
              <p:nvPr/>
            </p:nvGrpSpPr>
            <p:grpSpPr>
              <a:xfrm>
                <a:off x="2633146" y="6349643"/>
                <a:ext cx="1831647" cy="972123"/>
                <a:chOff x="2591680" y="6282546"/>
                <a:chExt cx="1853580" cy="983764"/>
              </a:xfrm>
            </p:grpSpPr>
            <p:sp>
              <p:nvSpPr>
                <p:cNvPr id="292" name="矩形: 圆角 37"/>
                <p:cNvSpPr/>
                <p:nvPr/>
              </p:nvSpPr>
              <p:spPr>
                <a:xfrm>
                  <a:off x="2591680"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3" name="矩形: 圆角 569"/>
                <p:cNvSpPr/>
                <p:nvPr/>
              </p:nvSpPr>
              <p:spPr>
                <a:xfrm>
                  <a:off x="3093911"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4" name="矩形: 圆角 570"/>
                <p:cNvSpPr/>
                <p:nvPr/>
              </p:nvSpPr>
              <p:spPr>
                <a:xfrm>
                  <a:off x="3596142"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5" name="矩形: 圆角 571"/>
                <p:cNvSpPr/>
                <p:nvPr/>
              </p:nvSpPr>
              <p:spPr>
                <a:xfrm>
                  <a:off x="4098373"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6" name="箭头: 燕尾形 38"/>
                <p:cNvSpPr/>
                <p:nvPr/>
              </p:nvSpPr>
              <p:spPr>
                <a:xfrm flipV="1">
                  <a:off x="2969816" y="6409194"/>
                  <a:ext cx="92846" cy="92846"/>
                </a:xfrm>
                <a:prstGeom prst="chevr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7" name="箭头: 燕尾形 573"/>
                <p:cNvSpPr/>
                <p:nvPr/>
              </p:nvSpPr>
              <p:spPr>
                <a:xfrm flipV="1">
                  <a:off x="3471466" y="6409194"/>
                  <a:ext cx="92846" cy="92846"/>
                </a:xfrm>
                <a:prstGeom prst="chevr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8" name="箭头: 燕尾形 574"/>
                <p:cNvSpPr/>
                <p:nvPr/>
              </p:nvSpPr>
              <p:spPr>
                <a:xfrm flipV="1">
                  <a:off x="3973116" y="6409194"/>
                  <a:ext cx="92846" cy="92846"/>
                </a:xfrm>
                <a:prstGeom prst="chevr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9" name="矩形: 圆角 575"/>
                <p:cNvSpPr/>
                <p:nvPr/>
              </p:nvSpPr>
              <p:spPr>
                <a:xfrm>
                  <a:off x="2978150" y="6682597"/>
                  <a:ext cx="1072074" cy="60174"/>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300" name="矩形: 圆角 576"/>
                <p:cNvSpPr/>
                <p:nvPr/>
              </p:nvSpPr>
              <p:spPr>
                <a:xfrm>
                  <a:off x="2771775" y="6789618"/>
                  <a:ext cx="1484824" cy="55682"/>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301" name="矩形: 圆角 577"/>
                <p:cNvSpPr/>
                <p:nvPr/>
              </p:nvSpPr>
              <p:spPr>
                <a:xfrm>
                  <a:off x="2771775" y="6900743"/>
                  <a:ext cx="1484824" cy="55682"/>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302" name="矩形: 圆角 578"/>
                <p:cNvSpPr/>
                <p:nvPr/>
              </p:nvSpPr>
              <p:spPr>
                <a:xfrm>
                  <a:off x="2603972" y="7011867"/>
                  <a:ext cx="1841288" cy="254443"/>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grpSp>
        </p:grpSp>
        <p:sp>
          <p:nvSpPr>
            <p:cNvPr id="348" name="矩形 347"/>
            <p:cNvSpPr/>
            <p:nvPr/>
          </p:nvSpPr>
          <p:spPr>
            <a:xfrm>
              <a:off x="8326722" y="2063597"/>
              <a:ext cx="978904"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900" kern="0" dirty="0">
                <a:solidFill>
                  <a:srgbClr val="000000">
                    <a:lumMod val="85000"/>
                    <a:lumOff val="15000"/>
                  </a:srgbClr>
                </a:solidFill>
                <a:latin typeface="Arial"/>
                <a:ea typeface="微软雅黑"/>
              </a:endParaRPr>
            </a:p>
          </p:txBody>
        </p:sp>
        <p:sp>
          <p:nvSpPr>
            <p:cNvPr id="349" name="矩形 348"/>
            <p:cNvSpPr/>
            <p:nvPr/>
          </p:nvSpPr>
          <p:spPr>
            <a:xfrm>
              <a:off x="9523962" y="2063597"/>
              <a:ext cx="935382"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900" kern="0" dirty="0">
                <a:solidFill>
                  <a:srgbClr val="000000">
                    <a:lumMod val="85000"/>
                    <a:lumOff val="15000"/>
                  </a:srgbClr>
                </a:solidFill>
                <a:latin typeface="Arial"/>
                <a:ea typeface="微软雅黑"/>
              </a:endParaRPr>
            </a:p>
          </p:txBody>
        </p:sp>
      </p:grpSp>
      <p:sp>
        <p:nvSpPr>
          <p:cNvPr id="351" name="文本框 350"/>
          <p:cNvSpPr txBox="1"/>
          <p:nvPr/>
        </p:nvSpPr>
        <p:spPr>
          <a:xfrm>
            <a:off x="1396157" y="1304732"/>
            <a:ext cx="2528571" cy="400110"/>
          </a:xfrm>
          <a:prstGeom prst="rect">
            <a:avLst/>
          </a:prstGeom>
          <a:noFill/>
        </p:spPr>
        <p:txBody>
          <a:bodyPr wrap="square" rtlCol="0" anchor="ctr">
            <a:spAutoFit/>
          </a:bodyPr>
          <a:lstStyle/>
          <a:p>
            <a:r>
              <a:rPr lang="zh-CN" altLang="en-US" sz="1000" dirty="0"/>
              <a:t>使用</a:t>
            </a:r>
            <a:r>
              <a:rPr lang="en-US" altLang="zh-CN" sz="1000" dirty="0"/>
              <a:t>iSlide 【</a:t>
            </a:r>
            <a:r>
              <a:rPr lang="zh-CN" altLang="en-US" sz="1000" dirty="0"/>
              <a:t>图示库</a:t>
            </a:r>
            <a:r>
              <a:rPr lang="en-US" altLang="zh-CN" sz="1000" dirty="0"/>
              <a:t>】</a:t>
            </a:r>
            <a:r>
              <a:rPr lang="zh-CN" altLang="en-US" sz="1000" dirty="0"/>
              <a:t>筛选图示</a:t>
            </a:r>
            <a:endParaRPr lang="en-US" altLang="zh-CN" sz="1000" dirty="0"/>
          </a:p>
          <a:p>
            <a:r>
              <a:rPr lang="en-US" altLang="zh-CN" sz="1000" dirty="0"/>
              <a:t>Search diagram in iSlide Diagram Library</a:t>
            </a:r>
            <a:endParaRPr lang="zh-CN" altLang="en-US" sz="1000" dirty="0"/>
          </a:p>
        </p:txBody>
      </p:sp>
      <p:sp>
        <p:nvSpPr>
          <p:cNvPr id="350" name="椭圆 349"/>
          <p:cNvSpPr/>
          <p:nvPr/>
        </p:nvSpPr>
        <p:spPr>
          <a:xfrm>
            <a:off x="1109408" y="1380744"/>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endParaRPr lang="zh-CN" altLang="en-US" sz="1400" dirty="0"/>
          </a:p>
        </p:txBody>
      </p:sp>
      <p:sp>
        <p:nvSpPr>
          <p:cNvPr id="352" name="椭圆 351"/>
          <p:cNvSpPr/>
          <p:nvPr/>
        </p:nvSpPr>
        <p:spPr>
          <a:xfrm>
            <a:off x="4493791" y="1380744"/>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2</a:t>
            </a:r>
            <a:endParaRPr lang="zh-CN" altLang="en-US" sz="1400" dirty="0"/>
          </a:p>
        </p:txBody>
      </p:sp>
      <p:sp>
        <p:nvSpPr>
          <p:cNvPr id="353" name="文本框 352"/>
          <p:cNvSpPr txBox="1"/>
          <p:nvPr/>
        </p:nvSpPr>
        <p:spPr>
          <a:xfrm>
            <a:off x="4780539" y="1304732"/>
            <a:ext cx="6355900" cy="400110"/>
          </a:xfrm>
          <a:prstGeom prst="rect">
            <a:avLst/>
          </a:prstGeom>
          <a:noFill/>
        </p:spPr>
        <p:txBody>
          <a:bodyPr wrap="square" rtlCol="0" anchor="ctr">
            <a:spAutoFit/>
          </a:bodyPr>
          <a:lstStyle/>
          <a:p>
            <a:r>
              <a:rPr lang="zh-CN" altLang="en-US" sz="1000" dirty="0"/>
              <a:t>选择图示插入当前</a:t>
            </a:r>
            <a:r>
              <a:rPr lang="en-US" altLang="zh-CN" sz="1000" dirty="0"/>
              <a:t>PPT</a:t>
            </a:r>
            <a:r>
              <a:rPr lang="zh-CN" altLang="en-US" sz="1000" dirty="0"/>
              <a:t>主题，编辑修改文字，替换图标或填充图片</a:t>
            </a:r>
            <a:endParaRPr lang="en-US" altLang="zh-CN" sz="1000" dirty="0"/>
          </a:p>
          <a:p>
            <a:r>
              <a:rPr lang="en-US" altLang="zh-CN" sz="1000" dirty="0"/>
              <a:t>Click to insert diagram into current slide. You can edit text, replace icons or fill pictures.</a:t>
            </a:r>
            <a:endParaRPr lang="zh-CN" altLang="en-US" sz="1000" dirty="0"/>
          </a:p>
        </p:txBody>
      </p:sp>
      <p:sp>
        <p:nvSpPr>
          <p:cNvPr id="354" name="文本框 353"/>
          <p:cNvSpPr txBox="1"/>
          <p:nvPr/>
        </p:nvSpPr>
        <p:spPr>
          <a:xfrm>
            <a:off x="2616771" y="2415904"/>
            <a:ext cx="1056131" cy="369332"/>
          </a:xfrm>
          <a:prstGeom prst="rect">
            <a:avLst/>
          </a:prstGeom>
          <a:noFill/>
        </p:spPr>
        <p:txBody>
          <a:bodyPr wrap="square" rtlCol="0" anchor="ctr">
            <a:spAutoFit/>
          </a:bodyPr>
          <a:lstStyle/>
          <a:p>
            <a:pPr algn="ctr"/>
            <a:r>
              <a:rPr lang="zh-CN" altLang="en-US" sz="900" dirty="0"/>
              <a:t>获取更多帮助</a:t>
            </a:r>
            <a:endParaRPr lang="en-US" altLang="zh-CN" sz="900" dirty="0"/>
          </a:p>
          <a:p>
            <a:pPr algn="ctr"/>
            <a:r>
              <a:rPr lang="en-US" altLang="zh-CN" sz="900" dirty="0"/>
              <a:t>Get help</a:t>
            </a:r>
            <a:endParaRPr lang="zh-CN" altLang="en-US" sz="900" dirty="0"/>
          </a:p>
        </p:txBody>
      </p:sp>
      <p:grpSp>
        <p:nvGrpSpPr>
          <p:cNvPr id="195" name="图形 16">
            <a:extLst>
              <a:ext uri="{FF2B5EF4-FFF2-40B4-BE49-F238E27FC236}">
                <a16:creationId xmlns:a16="http://schemas.microsoft.com/office/drawing/2014/main" xmlns="" id="{B01F4E16-0C10-4EC4-8A41-53B393FD2E7B}"/>
              </a:ext>
            </a:extLst>
          </p:cNvPr>
          <p:cNvGrpSpPr/>
          <p:nvPr/>
        </p:nvGrpSpPr>
        <p:grpSpPr>
          <a:xfrm flipH="1">
            <a:off x="3225513" y="2025825"/>
            <a:ext cx="181555" cy="389705"/>
            <a:chOff x="9957013" y="1703908"/>
            <a:chExt cx="215194" cy="491360"/>
          </a:xfrm>
        </p:grpSpPr>
        <p:sp>
          <p:nvSpPr>
            <p:cNvPr id="196" name="Freeform: Shape 195">
              <a:extLst>
                <a:ext uri="{FF2B5EF4-FFF2-40B4-BE49-F238E27FC236}">
                  <a16:creationId xmlns:a16="http://schemas.microsoft.com/office/drawing/2014/main" xmlns="" id="{5D4E8461-AFC3-4BD3-9434-5D62260C034A}"/>
                </a:ext>
              </a:extLst>
            </p:cNvPr>
            <p:cNvSpPr/>
            <p:nvPr/>
          </p:nvSpPr>
          <p:spPr>
            <a:xfrm>
              <a:off x="9957013" y="1705589"/>
              <a:ext cx="41246" cy="270786"/>
            </a:xfrm>
            <a:custGeom>
              <a:avLst/>
              <a:gdLst/>
              <a:ahLst/>
              <a:cxnLst/>
              <a:rect l="0" t="0" r="0" b="0"/>
              <a:pathLst>
                <a:path w="41245" h="270785">
                  <a:moveTo>
                    <a:pt x="33714" y="829"/>
                  </a:moveTo>
                  <a:cubicBezTo>
                    <a:pt x="11477" y="88342"/>
                    <a:pt x="359" y="178544"/>
                    <a:pt x="0" y="268925"/>
                  </a:cubicBezTo>
                  <a:cubicBezTo>
                    <a:pt x="0" y="271257"/>
                    <a:pt x="8428" y="274126"/>
                    <a:pt x="8428" y="271257"/>
                  </a:cubicBezTo>
                  <a:cubicBezTo>
                    <a:pt x="8608" y="181234"/>
                    <a:pt x="19905" y="91390"/>
                    <a:pt x="41963" y="4237"/>
                  </a:cubicBezTo>
                  <a:cubicBezTo>
                    <a:pt x="42680" y="1547"/>
                    <a:pt x="34252" y="-1502"/>
                    <a:pt x="33714" y="829"/>
                  </a:cubicBezTo>
                  <a:lnTo>
                    <a:pt x="33714" y="829"/>
                  </a:lnTo>
                  <a:close/>
                </a:path>
              </a:pathLst>
            </a:custGeom>
            <a:solidFill>
              <a:schemeClr val="tx1"/>
            </a:solidFill>
            <a:ln w="12700" cap="flat">
              <a:solidFill>
                <a:schemeClr val="tx1"/>
              </a:solidFill>
              <a:prstDash val="solid"/>
              <a:miter/>
            </a:ln>
          </p:spPr>
          <p:txBody>
            <a:bodyPr/>
            <a:lstStyle/>
            <a:p>
              <a:endParaRPr lang="zh-CN" altLang="en-US"/>
            </a:p>
          </p:txBody>
        </p:sp>
        <p:sp>
          <p:nvSpPr>
            <p:cNvPr id="197" name="Freeform: Shape 196">
              <a:extLst>
                <a:ext uri="{FF2B5EF4-FFF2-40B4-BE49-F238E27FC236}">
                  <a16:creationId xmlns:a16="http://schemas.microsoft.com/office/drawing/2014/main" xmlns="" id="{62F93730-82B7-4006-9BD8-4D2DCA55CBD7}"/>
                </a:ext>
              </a:extLst>
            </p:cNvPr>
            <p:cNvSpPr/>
            <p:nvPr/>
          </p:nvSpPr>
          <p:spPr>
            <a:xfrm>
              <a:off x="9990868" y="1703841"/>
              <a:ext cx="172155" cy="129116"/>
            </a:xfrm>
            <a:custGeom>
              <a:avLst/>
              <a:gdLst/>
              <a:ahLst/>
              <a:cxnLst/>
              <a:rect l="0" t="0" r="0" b="0"/>
              <a:pathLst>
                <a:path w="172155" h="129116">
                  <a:moveTo>
                    <a:pt x="2011" y="7420"/>
                  </a:moveTo>
                  <a:cubicBezTo>
                    <a:pt x="57065" y="48128"/>
                    <a:pt x="112298" y="88835"/>
                    <a:pt x="167352" y="129543"/>
                  </a:cubicBezTo>
                  <a:cubicBezTo>
                    <a:pt x="171835" y="132950"/>
                    <a:pt x="175780" y="126494"/>
                    <a:pt x="171297" y="123087"/>
                  </a:cubicBezTo>
                  <a:cubicBezTo>
                    <a:pt x="116064" y="82379"/>
                    <a:pt x="61010" y="41672"/>
                    <a:pt x="5956" y="964"/>
                  </a:cubicBezTo>
                  <a:cubicBezTo>
                    <a:pt x="1294" y="-2443"/>
                    <a:pt x="-2472" y="4013"/>
                    <a:pt x="2011" y="7420"/>
                  </a:cubicBezTo>
                  <a:lnTo>
                    <a:pt x="2011" y="7420"/>
                  </a:lnTo>
                  <a:close/>
                </a:path>
              </a:pathLst>
            </a:custGeom>
            <a:solidFill>
              <a:schemeClr val="tx1"/>
            </a:solidFill>
            <a:ln w="12700" cap="flat">
              <a:solidFill>
                <a:schemeClr val="tx1"/>
              </a:solidFill>
              <a:prstDash val="solid"/>
              <a:miter/>
            </a:ln>
          </p:spPr>
          <p:txBody>
            <a:bodyPr/>
            <a:lstStyle/>
            <a:p>
              <a:endParaRPr lang="zh-CN" altLang="en-US"/>
            </a:p>
          </p:txBody>
        </p:sp>
        <p:sp>
          <p:nvSpPr>
            <p:cNvPr id="198" name="Freeform: Shape 197">
              <a:extLst>
                <a:ext uri="{FF2B5EF4-FFF2-40B4-BE49-F238E27FC236}">
                  <a16:creationId xmlns:a16="http://schemas.microsoft.com/office/drawing/2014/main" xmlns="" id="{E9BF702A-0680-40BC-BBBC-CE956AA0699E}"/>
                </a:ext>
              </a:extLst>
            </p:cNvPr>
            <p:cNvSpPr/>
            <p:nvPr/>
          </p:nvSpPr>
          <p:spPr>
            <a:xfrm>
              <a:off x="9990365" y="1706888"/>
              <a:ext cx="181122" cy="487773"/>
            </a:xfrm>
            <a:custGeom>
              <a:avLst/>
              <a:gdLst/>
              <a:ahLst/>
              <a:cxnLst/>
              <a:rect l="0" t="0" r="0" b="0"/>
              <a:pathLst>
                <a:path w="181121" h="487773">
                  <a:moveTo>
                    <a:pt x="3" y="965"/>
                  </a:moveTo>
                  <a:cubicBezTo>
                    <a:pt x="5203" y="33782"/>
                    <a:pt x="24391" y="63909"/>
                    <a:pt x="38738" y="93319"/>
                  </a:cubicBezTo>
                  <a:cubicBezTo>
                    <a:pt x="53443" y="123626"/>
                    <a:pt x="67968" y="153932"/>
                    <a:pt x="81597" y="184597"/>
                  </a:cubicBezTo>
                  <a:cubicBezTo>
                    <a:pt x="109214" y="246107"/>
                    <a:pt x="133961" y="309231"/>
                    <a:pt x="151535" y="374327"/>
                  </a:cubicBezTo>
                  <a:cubicBezTo>
                    <a:pt x="161578" y="411268"/>
                    <a:pt x="169109" y="448748"/>
                    <a:pt x="173593" y="486766"/>
                  </a:cubicBezTo>
                  <a:cubicBezTo>
                    <a:pt x="173772" y="488738"/>
                    <a:pt x="182738" y="488200"/>
                    <a:pt x="182559" y="487124"/>
                  </a:cubicBezTo>
                  <a:cubicBezTo>
                    <a:pt x="166240" y="352449"/>
                    <a:pt x="111904" y="226560"/>
                    <a:pt x="53443" y="105513"/>
                  </a:cubicBezTo>
                  <a:cubicBezTo>
                    <a:pt x="45373" y="88656"/>
                    <a:pt x="37124" y="71979"/>
                    <a:pt x="28875" y="55122"/>
                  </a:cubicBezTo>
                  <a:cubicBezTo>
                    <a:pt x="20446" y="37907"/>
                    <a:pt x="12197" y="20512"/>
                    <a:pt x="9148" y="1324"/>
                  </a:cubicBezTo>
                  <a:cubicBezTo>
                    <a:pt x="8610" y="-649"/>
                    <a:pt x="-177" y="-111"/>
                    <a:pt x="3" y="965"/>
                  </a:cubicBezTo>
                  <a:lnTo>
                    <a:pt x="3" y="965"/>
                  </a:lnTo>
                  <a:close/>
                </a:path>
              </a:pathLst>
            </a:custGeom>
            <a:solidFill>
              <a:schemeClr val="tx1"/>
            </a:solidFill>
            <a:ln w="12700" cap="flat">
              <a:solidFill>
                <a:schemeClr val="tx1"/>
              </a:solidFill>
              <a:prstDash val="solid"/>
              <a:miter/>
            </a:ln>
          </p:spPr>
          <p:txBody>
            <a:bodyPr/>
            <a:lstStyle/>
            <a:p>
              <a:endParaRPr lang="zh-CN" altLang="en-US"/>
            </a:p>
          </p:txBody>
        </p:sp>
      </p:grpSp>
      <p:sp>
        <p:nvSpPr>
          <p:cNvPr id="203" name="矩形 202">
            <a:extLst>
              <a:ext uri="{FF2B5EF4-FFF2-40B4-BE49-F238E27FC236}">
                <a16:creationId xmlns:a16="http://schemas.microsoft.com/office/drawing/2014/main" xmlns="" id="{7EA07A40-2BD4-499B-BBA8-F8481F201E09}"/>
              </a:ext>
            </a:extLst>
          </p:cNvPr>
          <p:cNvSpPr/>
          <p:nvPr/>
        </p:nvSpPr>
        <p:spPr>
          <a:xfrm>
            <a:off x="9651125" y="128572"/>
            <a:ext cx="2540875" cy="771556"/>
          </a:xfrm>
          <a:prstGeom prst="rect">
            <a:avLst/>
          </a:prstGeom>
          <a:solidFill>
            <a:schemeClr val="tx1"/>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本页为主题使用说明页，使用时请删除本页内容。</a:t>
            </a:r>
            <a:endParaRPr lang="en-US" altLang="zh-CN" sz="800" dirty="0">
              <a:solidFill>
                <a:schemeClr val="bg1"/>
              </a:solidFill>
            </a:endParaRPr>
          </a:p>
          <a:p>
            <a:pPr>
              <a:lnSpc>
                <a:spcPct val="120000"/>
              </a:lnSpc>
            </a:pPr>
            <a:r>
              <a:rPr lang="en-US" altLang="zh-CN" sz="800" dirty="0">
                <a:solidFill>
                  <a:schemeClr val="bg1"/>
                </a:solidFill>
              </a:rPr>
              <a:t>This is an instruction. Please delete this slide before use the template for presentation.</a:t>
            </a:r>
            <a:endParaRPr lang="zh-CN" altLang="en-US" sz="800" dirty="0">
              <a:solidFill>
                <a:schemeClr val="bg1"/>
              </a:solidFill>
            </a:endParaRPr>
          </a:p>
        </p:txBody>
      </p:sp>
    </p:spTree>
    <p:custDataLst>
      <p:tags r:id="rId1"/>
    </p:custDataLst>
    <p:extLst>
      <p:ext uri="{BB962C8B-B14F-4D97-AF65-F5344CB8AC3E}">
        <p14:creationId xmlns:p14="http://schemas.microsoft.com/office/powerpoint/2010/main" val="21833021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 name="组合 200">
            <a:extLst>
              <a:ext uri="{FF2B5EF4-FFF2-40B4-BE49-F238E27FC236}">
                <a16:creationId xmlns:a16="http://schemas.microsoft.com/office/drawing/2014/main" xmlns="" id="{E1F5A541-47DE-434F-9720-FBBED078824D}"/>
              </a:ext>
            </a:extLst>
          </p:cNvPr>
          <p:cNvGrpSpPr/>
          <p:nvPr/>
        </p:nvGrpSpPr>
        <p:grpSpPr>
          <a:xfrm>
            <a:off x="673100" y="2009760"/>
            <a:ext cx="3385944" cy="2144238"/>
            <a:chOff x="1223445" y="1639500"/>
            <a:chExt cx="6714551" cy="4252167"/>
          </a:xfrm>
        </p:grpSpPr>
        <p:grpSp>
          <p:nvGrpSpPr>
            <p:cNvPr id="202" name="Group 4">
              <a:extLst>
                <a:ext uri="{FF2B5EF4-FFF2-40B4-BE49-F238E27FC236}">
                  <a16:creationId xmlns:a16="http://schemas.microsoft.com/office/drawing/2014/main" xmlns="" id="{7BAB53CA-2CE6-4B21-AEC7-0A596E6B54A4}"/>
                </a:ext>
              </a:extLst>
            </p:cNvPr>
            <p:cNvGrpSpPr>
              <a:grpSpLocks noChangeAspect="1"/>
            </p:cNvGrpSpPr>
            <p:nvPr/>
          </p:nvGrpSpPr>
          <p:grpSpPr bwMode="auto">
            <a:xfrm>
              <a:off x="1223445" y="1639500"/>
              <a:ext cx="6714551" cy="4252167"/>
              <a:chOff x="442" y="1130"/>
              <a:chExt cx="4123" cy="2611"/>
            </a:xfrm>
          </p:grpSpPr>
          <p:sp>
            <p:nvSpPr>
              <p:cNvPr id="217" name="Freeform 5">
                <a:extLst>
                  <a:ext uri="{FF2B5EF4-FFF2-40B4-BE49-F238E27FC236}">
                    <a16:creationId xmlns:a16="http://schemas.microsoft.com/office/drawing/2014/main" xmlns="" id="{663AB67E-B93F-4A9B-92EE-58D0E2D2BE37}"/>
                  </a:ext>
                </a:extLst>
              </p:cNvPr>
              <p:cNvSpPr>
                <a:spLocks/>
              </p:cNvSpPr>
              <p:nvPr/>
            </p:nvSpPr>
            <p:spPr bwMode="auto">
              <a:xfrm>
                <a:off x="454" y="1141"/>
                <a:ext cx="4099" cy="258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8" name="Freeform 6">
                <a:extLst>
                  <a:ext uri="{FF2B5EF4-FFF2-40B4-BE49-F238E27FC236}">
                    <a16:creationId xmlns:a16="http://schemas.microsoft.com/office/drawing/2014/main" xmlns="" id="{C64C7F5E-AB12-44B8-A2CA-2038D58AD4B3}"/>
                  </a:ext>
                </a:extLst>
              </p:cNvPr>
              <p:cNvSpPr>
                <a:spLocks/>
              </p:cNvSpPr>
              <p:nvPr/>
            </p:nvSpPr>
            <p:spPr bwMode="auto">
              <a:xfrm>
                <a:off x="442" y="1130"/>
                <a:ext cx="4123" cy="2611"/>
              </a:xfrm>
              <a:prstGeom prst="rect">
                <a:avLst/>
              </a:prstGeom>
              <a:solidFill>
                <a:schemeClr val="bg1"/>
              </a:solidFill>
              <a:ln w="9525">
                <a:solidFill>
                  <a:srgbClr val="EAECEF"/>
                </a:solidFill>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9" name="Rectangle 7">
                <a:extLst>
                  <a:ext uri="{FF2B5EF4-FFF2-40B4-BE49-F238E27FC236}">
                    <a16:creationId xmlns:a16="http://schemas.microsoft.com/office/drawing/2014/main" xmlns="" id="{220BD6B8-8427-4C26-A2B9-440CE442B106}"/>
                  </a:ext>
                </a:extLst>
              </p:cNvPr>
              <p:cNvSpPr>
                <a:spLocks noChangeArrowheads="1"/>
              </p:cNvSpPr>
              <p:nvPr/>
            </p:nvSpPr>
            <p:spPr bwMode="auto">
              <a:xfrm>
                <a:off x="585" y="1397"/>
                <a:ext cx="3833" cy="309"/>
              </a:xfrm>
              <a:prstGeom prst="rect">
                <a:avLst/>
              </a:prstGeom>
              <a:solidFill>
                <a:srgbClr val="EDE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0" name="Rectangle 8">
                <a:extLst>
                  <a:ext uri="{FF2B5EF4-FFF2-40B4-BE49-F238E27FC236}">
                    <a16:creationId xmlns:a16="http://schemas.microsoft.com/office/drawing/2014/main" xmlns="" id="{8FA2B56D-8274-4816-B514-A73396232517}"/>
                  </a:ext>
                </a:extLst>
              </p:cNvPr>
              <p:cNvSpPr>
                <a:spLocks noChangeArrowheads="1"/>
              </p:cNvSpPr>
              <p:nvPr/>
            </p:nvSpPr>
            <p:spPr bwMode="auto">
              <a:xfrm>
                <a:off x="585" y="1397"/>
                <a:ext cx="383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1" name="Rectangle 9">
                <a:extLst>
                  <a:ext uri="{FF2B5EF4-FFF2-40B4-BE49-F238E27FC236}">
                    <a16:creationId xmlns:a16="http://schemas.microsoft.com/office/drawing/2014/main" xmlns="" id="{1487F237-5DF3-4A3C-8B5A-8ABDD7816ADF}"/>
                  </a:ext>
                </a:extLst>
              </p:cNvPr>
              <p:cNvSpPr>
                <a:spLocks noChangeArrowheads="1"/>
              </p:cNvSpPr>
              <p:nvPr/>
            </p:nvSpPr>
            <p:spPr bwMode="auto">
              <a:xfrm>
                <a:off x="585" y="1397"/>
                <a:ext cx="3833" cy="180"/>
              </a:xfrm>
              <a:prstGeom prst="rect">
                <a:avLst/>
              </a:prstGeom>
              <a:solidFill>
                <a:srgbClr val="CC4A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2" name="Rectangle 10">
                <a:extLst>
                  <a:ext uri="{FF2B5EF4-FFF2-40B4-BE49-F238E27FC236}">
                    <a16:creationId xmlns:a16="http://schemas.microsoft.com/office/drawing/2014/main" xmlns="" id="{2310BB76-95C6-4249-AED3-AE6203897EF8}"/>
                  </a:ext>
                </a:extLst>
              </p:cNvPr>
              <p:cNvSpPr>
                <a:spLocks noChangeArrowheads="1"/>
              </p:cNvSpPr>
              <p:nvPr/>
            </p:nvSpPr>
            <p:spPr bwMode="auto">
              <a:xfrm>
                <a:off x="585" y="1397"/>
                <a:ext cx="383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3" name="Rectangle 11">
                <a:extLst>
                  <a:ext uri="{FF2B5EF4-FFF2-40B4-BE49-F238E27FC236}">
                    <a16:creationId xmlns:a16="http://schemas.microsoft.com/office/drawing/2014/main" xmlns="" id="{66FF99B7-8257-4C10-BB2B-14C796787D29}"/>
                  </a:ext>
                </a:extLst>
              </p:cNvPr>
              <p:cNvSpPr>
                <a:spLocks noChangeArrowheads="1"/>
              </p:cNvSpPr>
              <p:nvPr/>
            </p:nvSpPr>
            <p:spPr bwMode="auto">
              <a:xfrm>
                <a:off x="585" y="1907"/>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4" name="Rectangle 12">
                <a:extLst>
                  <a:ext uri="{FF2B5EF4-FFF2-40B4-BE49-F238E27FC236}">
                    <a16:creationId xmlns:a16="http://schemas.microsoft.com/office/drawing/2014/main" xmlns="" id="{FE044FBD-1A1E-43DA-ADDB-A32A1701BD5A}"/>
                  </a:ext>
                </a:extLst>
              </p:cNvPr>
              <p:cNvSpPr>
                <a:spLocks noChangeArrowheads="1"/>
              </p:cNvSpPr>
              <p:nvPr/>
            </p:nvSpPr>
            <p:spPr bwMode="auto">
              <a:xfrm>
                <a:off x="585" y="2512"/>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5" name="Rectangle 13">
                <a:extLst>
                  <a:ext uri="{FF2B5EF4-FFF2-40B4-BE49-F238E27FC236}">
                    <a16:creationId xmlns:a16="http://schemas.microsoft.com/office/drawing/2014/main" xmlns="" id="{59B8E2D7-56D0-4CDC-8012-FBCDEA8BDF2B}"/>
                  </a:ext>
                </a:extLst>
              </p:cNvPr>
              <p:cNvSpPr>
                <a:spLocks noChangeArrowheads="1"/>
              </p:cNvSpPr>
              <p:nvPr/>
            </p:nvSpPr>
            <p:spPr bwMode="auto">
              <a:xfrm>
                <a:off x="585" y="3116"/>
                <a:ext cx="666" cy="503"/>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6" name="Oval 14">
                <a:extLst>
                  <a:ext uri="{FF2B5EF4-FFF2-40B4-BE49-F238E27FC236}">
                    <a16:creationId xmlns:a16="http://schemas.microsoft.com/office/drawing/2014/main" xmlns="" id="{194625DD-9908-4950-B5FE-F7742FCDE7A1}"/>
                  </a:ext>
                </a:extLst>
              </p:cNvPr>
              <p:cNvSpPr>
                <a:spLocks noChangeArrowheads="1"/>
              </p:cNvSpPr>
              <p:nvPr/>
            </p:nvSpPr>
            <p:spPr bwMode="auto">
              <a:xfrm>
                <a:off x="961" y="1268"/>
                <a:ext cx="62"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7" name="Oval 15">
                <a:extLst>
                  <a:ext uri="{FF2B5EF4-FFF2-40B4-BE49-F238E27FC236}">
                    <a16:creationId xmlns:a16="http://schemas.microsoft.com/office/drawing/2014/main" xmlns="" id="{6D5D9AA3-4FFA-4288-9335-5DCA5945E1CA}"/>
                  </a:ext>
                </a:extLst>
              </p:cNvPr>
              <p:cNvSpPr>
                <a:spLocks noChangeArrowheads="1"/>
              </p:cNvSpPr>
              <p:nvPr/>
            </p:nvSpPr>
            <p:spPr bwMode="auto">
              <a:xfrm>
                <a:off x="1070"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8" name="Oval 16">
                <a:extLst>
                  <a:ext uri="{FF2B5EF4-FFF2-40B4-BE49-F238E27FC236}">
                    <a16:creationId xmlns:a16="http://schemas.microsoft.com/office/drawing/2014/main" xmlns="" id="{E990C791-CEC5-49C1-B87F-9D5BCE7AB107}"/>
                  </a:ext>
                </a:extLst>
              </p:cNvPr>
              <p:cNvSpPr>
                <a:spLocks noChangeArrowheads="1"/>
              </p:cNvSpPr>
              <p:nvPr/>
            </p:nvSpPr>
            <p:spPr bwMode="auto">
              <a:xfrm>
                <a:off x="1179"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9" name="Freeform 17">
                <a:extLst>
                  <a:ext uri="{FF2B5EF4-FFF2-40B4-BE49-F238E27FC236}">
                    <a16:creationId xmlns:a16="http://schemas.microsoft.com/office/drawing/2014/main" xmlns="" id="{6B976D12-057F-4F8B-BE8A-C2BDD8F755D4}"/>
                  </a:ext>
                </a:extLst>
              </p:cNvPr>
              <p:cNvSpPr>
                <a:spLocks noEditPoints="1"/>
              </p:cNvSpPr>
              <p:nvPr/>
            </p:nvSpPr>
            <p:spPr bwMode="auto">
              <a:xfrm>
                <a:off x="1428" y="1909"/>
                <a:ext cx="3001" cy="1721"/>
              </a:xfrm>
              <a:custGeom>
                <a:avLst/>
                <a:gdLst>
                  <a:gd name="T0" fmla="*/ 81 w 3119"/>
                  <a:gd name="T1" fmla="*/ 1764 h 1788"/>
                  <a:gd name="T2" fmla="*/ 41 w 3119"/>
                  <a:gd name="T3" fmla="*/ 1747 h 1788"/>
                  <a:gd name="T4" fmla="*/ 24 w 3119"/>
                  <a:gd name="T5" fmla="*/ 1706 h 1788"/>
                  <a:gd name="T6" fmla="*/ 24 w 3119"/>
                  <a:gd name="T7" fmla="*/ 81 h 1788"/>
                  <a:gd name="T8" fmla="*/ 41 w 3119"/>
                  <a:gd name="T9" fmla="*/ 41 h 1788"/>
                  <a:gd name="T10" fmla="*/ 81 w 3119"/>
                  <a:gd name="T11" fmla="*/ 24 h 1788"/>
                  <a:gd name="T12" fmla="*/ 3037 w 3119"/>
                  <a:gd name="T13" fmla="*/ 24 h 1788"/>
                  <a:gd name="T14" fmla="*/ 3078 w 3119"/>
                  <a:gd name="T15" fmla="*/ 41 h 1788"/>
                  <a:gd name="T16" fmla="*/ 3095 w 3119"/>
                  <a:gd name="T17" fmla="*/ 81 h 1788"/>
                  <a:gd name="T18" fmla="*/ 3095 w 3119"/>
                  <a:gd name="T19" fmla="*/ 1706 h 1788"/>
                  <a:gd name="T20" fmla="*/ 3078 w 3119"/>
                  <a:gd name="T21" fmla="*/ 1747 h 1788"/>
                  <a:gd name="T22" fmla="*/ 3037 w 3119"/>
                  <a:gd name="T23" fmla="*/ 1764 h 1788"/>
                  <a:gd name="T24" fmla="*/ 3037 w 3119"/>
                  <a:gd name="T25" fmla="*/ 1764 h 1788"/>
                  <a:gd name="T26" fmla="*/ 81 w 3119"/>
                  <a:gd name="T27" fmla="*/ 1764 h 1788"/>
                  <a:gd name="T28" fmla="*/ 3037 w 3119"/>
                  <a:gd name="T29" fmla="*/ 0 h 1788"/>
                  <a:gd name="T30" fmla="*/ 3037 w 3119"/>
                  <a:gd name="T31" fmla="*/ 0 h 1788"/>
                  <a:gd name="T32" fmla="*/ 81 w 3119"/>
                  <a:gd name="T33" fmla="*/ 0 h 1788"/>
                  <a:gd name="T34" fmla="*/ 24 w 3119"/>
                  <a:gd name="T35" fmla="*/ 24 h 1788"/>
                  <a:gd name="T36" fmla="*/ 0 w 3119"/>
                  <a:gd name="T37" fmla="*/ 81 h 1788"/>
                  <a:gd name="T38" fmla="*/ 0 w 3119"/>
                  <a:gd name="T39" fmla="*/ 1706 h 1788"/>
                  <a:gd name="T40" fmla="*/ 24 w 3119"/>
                  <a:gd name="T41" fmla="*/ 1764 h 1788"/>
                  <a:gd name="T42" fmla="*/ 81 w 3119"/>
                  <a:gd name="T43" fmla="*/ 1788 h 1788"/>
                  <a:gd name="T44" fmla="*/ 81 w 3119"/>
                  <a:gd name="T45" fmla="*/ 1788 h 1788"/>
                  <a:gd name="T46" fmla="*/ 3037 w 3119"/>
                  <a:gd name="T47" fmla="*/ 1788 h 1788"/>
                  <a:gd name="T48" fmla="*/ 3095 w 3119"/>
                  <a:gd name="T49" fmla="*/ 1764 h 1788"/>
                  <a:gd name="T50" fmla="*/ 3119 w 3119"/>
                  <a:gd name="T51" fmla="*/ 1706 h 1788"/>
                  <a:gd name="T52" fmla="*/ 3119 w 3119"/>
                  <a:gd name="T53" fmla="*/ 81 h 1788"/>
                  <a:gd name="T54" fmla="*/ 3095 w 3119"/>
                  <a:gd name="T55" fmla="*/ 24 h 1788"/>
                  <a:gd name="T56" fmla="*/ 3037 w 3119"/>
                  <a:gd name="T57" fmla="*/ 0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19" h="1788">
                    <a:moveTo>
                      <a:pt x="81" y="1764"/>
                    </a:moveTo>
                    <a:cubicBezTo>
                      <a:pt x="65" y="1764"/>
                      <a:pt x="51" y="1757"/>
                      <a:pt x="41" y="1747"/>
                    </a:cubicBezTo>
                    <a:cubicBezTo>
                      <a:pt x="30" y="1737"/>
                      <a:pt x="24" y="1722"/>
                      <a:pt x="24" y="1706"/>
                    </a:cubicBezTo>
                    <a:cubicBezTo>
                      <a:pt x="24" y="81"/>
                      <a:pt x="24" y="81"/>
                      <a:pt x="24" y="81"/>
                    </a:cubicBezTo>
                    <a:cubicBezTo>
                      <a:pt x="24" y="66"/>
                      <a:pt x="30" y="51"/>
                      <a:pt x="41" y="41"/>
                    </a:cubicBezTo>
                    <a:cubicBezTo>
                      <a:pt x="51" y="30"/>
                      <a:pt x="65" y="24"/>
                      <a:pt x="81" y="24"/>
                    </a:cubicBezTo>
                    <a:cubicBezTo>
                      <a:pt x="3037" y="24"/>
                      <a:pt x="3037" y="24"/>
                      <a:pt x="3037" y="24"/>
                    </a:cubicBezTo>
                    <a:cubicBezTo>
                      <a:pt x="3053" y="24"/>
                      <a:pt x="3068" y="30"/>
                      <a:pt x="3078" y="41"/>
                    </a:cubicBezTo>
                    <a:cubicBezTo>
                      <a:pt x="3089" y="51"/>
                      <a:pt x="3095" y="66"/>
                      <a:pt x="3095" y="81"/>
                    </a:cubicBezTo>
                    <a:cubicBezTo>
                      <a:pt x="3095" y="1706"/>
                      <a:pt x="3095" y="1706"/>
                      <a:pt x="3095" y="1706"/>
                    </a:cubicBezTo>
                    <a:cubicBezTo>
                      <a:pt x="3095" y="1722"/>
                      <a:pt x="3089" y="1737"/>
                      <a:pt x="3078" y="1747"/>
                    </a:cubicBezTo>
                    <a:cubicBezTo>
                      <a:pt x="3068" y="1757"/>
                      <a:pt x="3053" y="1764"/>
                      <a:pt x="3037" y="1764"/>
                    </a:cubicBezTo>
                    <a:cubicBezTo>
                      <a:pt x="3037" y="1764"/>
                      <a:pt x="3037" y="1764"/>
                      <a:pt x="3037" y="1764"/>
                    </a:cubicBezTo>
                    <a:cubicBezTo>
                      <a:pt x="81" y="1764"/>
                      <a:pt x="81" y="1764"/>
                      <a:pt x="81" y="1764"/>
                    </a:cubicBezTo>
                    <a:moveTo>
                      <a:pt x="3037" y="0"/>
                    </a:moveTo>
                    <a:cubicBezTo>
                      <a:pt x="3037" y="0"/>
                      <a:pt x="3037" y="0"/>
                      <a:pt x="3037" y="0"/>
                    </a:cubicBezTo>
                    <a:cubicBezTo>
                      <a:pt x="81" y="0"/>
                      <a:pt x="81" y="0"/>
                      <a:pt x="81" y="0"/>
                    </a:cubicBezTo>
                    <a:cubicBezTo>
                      <a:pt x="59" y="0"/>
                      <a:pt x="38" y="9"/>
                      <a:pt x="24" y="24"/>
                    </a:cubicBezTo>
                    <a:cubicBezTo>
                      <a:pt x="9" y="39"/>
                      <a:pt x="0" y="59"/>
                      <a:pt x="0" y="81"/>
                    </a:cubicBezTo>
                    <a:cubicBezTo>
                      <a:pt x="0" y="1706"/>
                      <a:pt x="0" y="1706"/>
                      <a:pt x="0" y="1706"/>
                    </a:cubicBezTo>
                    <a:cubicBezTo>
                      <a:pt x="0" y="1729"/>
                      <a:pt x="9" y="1749"/>
                      <a:pt x="24" y="1764"/>
                    </a:cubicBezTo>
                    <a:cubicBezTo>
                      <a:pt x="38" y="1779"/>
                      <a:pt x="59" y="1788"/>
                      <a:pt x="81" y="1788"/>
                    </a:cubicBezTo>
                    <a:cubicBezTo>
                      <a:pt x="81" y="1788"/>
                      <a:pt x="81" y="1788"/>
                      <a:pt x="81" y="1788"/>
                    </a:cubicBezTo>
                    <a:cubicBezTo>
                      <a:pt x="3037" y="1788"/>
                      <a:pt x="3037" y="1788"/>
                      <a:pt x="3037" y="1788"/>
                    </a:cubicBezTo>
                    <a:cubicBezTo>
                      <a:pt x="3060" y="1788"/>
                      <a:pt x="3080" y="1779"/>
                      <a:pt x="3095" y="1764"/>
                    </a:cubicBezTo>
                    <a:cubicBezTo>
                      <a:pt x="3110" y="1749"/>
                      <a:pt x="3119" y="1729"/>
                      <a:pt x="3119" y="1706"/>
                    </a:cubicBezTo>
                    <a:cubicBezTo>
                      <a:pt x="3119" y="81"/>
                      <a:pt x="3119" y="81"/>
                      <a:pt x="3119" y="81"/>
                    </a:cubicBezTo>
                    <a:cubicBezTo>
                      <a:pt x="3119" y="59"/>
                      <a:pt x="3110" y="39"/>
                      <a:pt x="3095" y="24"/>
                    </a:cubicBezTo>
                    <a:cubicBezTo>
                      <a:pt x="3080" y="9"/>
                      <a:pt x="3060" y="0"/>
                      <a:pt x="3037" y="0"/>
                    </a:cubicBezTo>
                  </a:path>
                </a:pathLst>
              </a:custGeom>
              <a:solidFill>
                <a:srgbClr val="F6F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Freeform 18">
                <a:extLst>
                  <a:ext uri="{FF2B5EF4-FFF2-40B4-BE49-F238E27FC236}">
                    <a16:creationId xmlns:a16="http://schemas.microsoft.com/office/drawing/2014/main" xmlns="" id="{02B68954-1C30-4237-AFAE-42A4B34396B7}"/>
                  </a:ext>
                </a:extLst>
              </p:cNvPr>
              <p:cNvSpPr>
                <a:spLocks/>
              </p:cNvSpPr>
              <p:nvPr/>
            </p:nvSpPr>
            <p:spPr bwMode="auto">
              <a:xfrm>
                <a:off x="1423" y="1431"/>
                <a:ext cx="526" cy="163"/>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1" name="Rectangle 19">
                <a:extLst>
                  <a:ext uri="{FF2B5EF4-FFF2-40B4-BE49-F238E27FC236}">
                    <a16:creationId xmlns:a16="http://schemas.microsoft.com/office/drawing/2014/main" xmlns="" id="{9AEF6CA1-B76C-4E7D-97B1-E64E95E3F7BC}"/>
                  </a:ext>
                </a:extLst>
              </p:cNvPr>
              <p:cNvSpPr>
                <a:spLocks noChangeArrowheads="1"/>
              </p:cNvSpPr>
              <p:nvPr/>
            </p:nvSpPr>
            <p:spPr bwMode="auto">
              <a:xfrm>
                <a:off x="1550" y="1490"/>
                <a:ext cx="254" cy="25"/>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Freeform 20">
                <a:extLst>
                  <a:ext uri="{FF2B5EF4-FFF2-40B4-BE49-F238E27FC236}">
                    <a16:creationId xmlns:a16="http://schemas.microsoft.com/office/drawing/2014/main" xmlns="" id="{FEB04C3B-E090-4F8E-9FD8-C09BE82F796D}"/>
                  </a:ext>
                </a:extLst>
              </p:cNvPr>
              <p:cNvSpPr>
                <a:spLocks/>
              </p:cNvSpPr>
              <p:nvPr/>
            </p:nvSpPr>
            <p:spPr bwMode="auto">
              <a:xfrm>
                <a:off x="928" y="1474"/>
                <a:ext cx="242" cy="49"/>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3" name="Freeform 21">
                <a:extLst>
                  <a:ext uri="{FF2B5EF4-FFF2-40B4-BE49-F238E27FC236}">
                    <a16:creationId xmlns:a16="http://schemas.microsoft.com/office/drawing/2014/main" xmlns="" id="{F7505594-0B5C-4570-B61E-5423971C8739}"/>
                  </a:ext>
                </a:extLst>
              </p:cNvPr>
              <p:cNvSpPr>
                <a:spLocks/>
              </p:cNvSpPr>
              <p:nvPr/>
            </p:nvSpPr>
            <p:spPr bwMode="auto">
              <a:xfrm>
                <a:off x="2154"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Freeform 22">
                <a:extLst>
                  <a:ext uri="{FF2B5EF4-FFF2-40B4-BE49-F238E27FC236}">
                    <a16:creationId xmlns:a16="http://schemas.microsoft.com/office/drawing/2014/main" xmlns="" id="{5DC06A08-16DA-4970-B1B7-EC867C0103FC}"/>
                  </a:ext>
                </a:extLst>
              </p:cNvPr>
              <p:cNvSpPr>
                <a:spLocks/>
              </p:cNvSpPr>
              <p:nvPr/>
            </p:nvSpPr>
            <p:spPr bwMode="auto">
              <a:xfrm>
                <a:off x="2612"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Freeform 23">
                <a:extLst>
                  <a:ext uri="{FF2B5EF4-FFF2-40B4-BE49-F238E27FC236}">
                    <a16:creationId xmlns:a16="http://schemas.microsoft.com/office/drawing/2014/main" xmlns="" id="{456779F5-4CE4-414F-B037-BDEA5A31579A}"/>
                  </a:ext>
                </a:extLst>
              </p:cNvPr>
              <p:cNvSpPr>
                <a:spLocks/>
              </p:cNvSpPr>
              <p:nvPr/>
            </p:nvSpPr>
            <p:spPr bwMode="auto">
              <a:xfrm>
                <a:off x="3070" y="1474"/>
                <a:ext cx="241" cy="49"/>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03" name="组合 202">
              <a:extLst>
                <a:ext uri="{FF2B5EF4-FFF2-40B4-BE49-F238E27FC236}">
                  <a16:creationId xmlns:a16="http://schemas.microsoft.com/office/drawing/2014/main" xmlns="" id="{9DBE5668-6AE3-48D2-AED2-9B21279876E7}"/>
                </a:ext>
              </a:extLst>
            </p:cNvPr>
            <p:cNvGrpSpPr/>
            <p:nvPr/>
          </p:nvGrpSpPr>
          <p:grpSpPr>
            <a:xfrm>
              <a:off x="3151349" y="3390910"/>
              <a:ext cx="3824867" cy="1851649"/>
              <a:chOff x="7824354" y="3116336"/>
              <a:chExt cx="1714500" cy="830003"/>
            </a:xfrm>
          </p:grpSpPr>
          <p:grpSp>
            <p:nvGrpSpPr>
              <p:cNvPr id="204" name="组合 203">
                <a:extLst>
                  <a:ext uri="{FF2B5EF4-FFF2-40B4-BE49-F238E27FC236}">
                    <a16:creationId xmlns:a16="http://schemas.microsoft.com/office/drawing/2014/main" xmlns="" id="{EE6AF299-E97B-4D9B-8AA3-24EB64A61A64}"/>
                  </a:ext>
                </a:extLst>
              </p:cNvPr>
              <p:cNvGrpSpPr/>
              <p:nvPr/>
            </p:nvGrpSpPr>
            <p:grpSpPr>
              <a:xfrm>
                <a:off x="7824354" y="3116336"/>
                <a:ext cx="1659024" cy="685772"/>
                <a:chOff x="7824355" y="3116331"/>
                <a:chExt cx="2155352" cy="890932"/>
              </a:xfrm>
            </p:grpSpPr>
            <p:sp>
              <p:nvSpPr>
                <p:cNvPr id="210" name="六边形 209">
                  <a:extLst>
                    <a:ext uri="{FF2B5EF4-FFF2-40B4-BE49-F238E27FC236}">
                      <a16:creationId xmlns:a16="http://schemas.microsoft.com/office/drawing/2014/main" xmlns="" id="{BD3ADDE7-04EB-4AE7-B265-F3DE424BDF4F}"/>
                    </a:ext>
                  </a:extLst>
                </p:cNvPr>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44546A">
                        <a:lumMod val="60000"/>
                        <a:lumOff val="40000"/>
                      </a:srgbClr>
                    </a:solidFill>
                  </a:endParaRPr>
                </a:p>
              </p:txBody>
            </p:sp>
            <p:sp>
              <p:nvSpPr>
                <p:cNvPr id="211" name="六边形 210">
                  <a:extLst>
                    <a:ext uri="{FF2B5EF4-FFF2-40B4-BE49-F238E27FC236}">
                      <a16:creationId xmlns:a16="http://schemas.microsoft.com/office/drawing/2014/main" xmlns="" id="{7C94E273-3364-4405-A8C0-9500A3D7BAE0}"/>
                    </a:ext>
                  </a:extLst>
                </p:cNvPr>
                <p:cNvSpPr/>
                <p:nvPr/>
              </p:nvSpPr>
              <p:spPr>
                <a:xfrm>
                  <a:off x="8242600" y="3350708"/>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44546A">
                        <a:lumMod val="60000"/>
                        <a:lumOff val="40000"/>
                      </a:srgbClr>
                    </a:solidFill>
                  </a:endParaRPr>
                </a:p>
              </p:txBody>
            </p:sp>
            <p:sp>
              <p:nvSpPr>
                <p:cNvPr id="212" name="六边形 211">
                  <a:extLst>
                    <a:ext uri="{FF2B5EF4-FFF2-40B4-BE49-F238E27FC236}">
                      <a16:creationId xmlns:a16="http://schemas.microsoft.com/office/drawing/2014/main" xmlns="" id="{186D64A5-5915-4337-9343-435F6E0A6A8A}"/>
                    </a:ext>
                  </a:extLst>
                </p:cNvPr>
                <p:cNvSpPr/>
                <p:nvPr/>
              </p:nvSpPr>
              <p:spPr>
                <a:xfrm>
                  <a:off x="8652142" y="3116331"/>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44546A">
                        <a:lumMod val="60000"/>
                        <a:lumOff val="40000"/>
                      </a:srgbClr>
                    </a:solidFill>
                  </a:endParaRPr>
                </a:p>
              </p:txBody>
            </p:sp>
            <p:sp>
              <p:nvSpPr>
                <p:cNvPr id="213" name="六边形 212">
                  <a:extLst>
                    <a:ext uri="{FF2B5EF4-FFF2-40B4-BE49-F238E27FC236}">
                      <a16:creationId xmlns:a16="http://schemas.microsoft.com/office/drawing/2014/main" xmlns="" id="{16B7288D-9323-4058-AD0A-7296AE202A01}"/>
                    </a:ext>
                  </a:extLst>
                </p:cNvPr>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dirty="0">
                    <a:solidFill>
                      <a:srgbClr val="44546A">
                        <a:lumMod val="60000"/>
                        <a:lumOff val="40000"/>
                      </a:srgbClr>
                    </a:solidFill>
                  </a:endParaRPr>
                </a:p>
              </p:txBody>
            </p:sp>
            <p:sp>
              <p:nvSpPr>
                <p:cNvPr id="214" name="六边形 213">
                  <a:extLst>
                    <a:ext uri="{FF2B5EF4-FFF2-40B4-BE49-F238E27FC236}">
                      <a16:creationId xmlns:a16="http://schemas.microsoft.com/office/drawing/2014/main" xmlns="" id="{7FFCCED3-B58C-41DC-B187-27E363A1B60E}"/>
                    </a:ext>
                  </a:extLst>
                </p:cNvPr>
                <p:cNvSpPr/>
                <p:nvPr/>
              </p:nvSpPr>
              <p:spPr>
                <a:xfrm>
                  <a:off x="9075532" y="3325133"/>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44546A">
                        <a:lumMod val="60000"/>
                        <a:lumOff val="40000"/>
                      </a:srgbClr>
                    </a:solidFill>
                  </a:endParaRPr>
                </a:p>
              </p:txBody>
            </p:sp>
            <p:sp>
              <p:nvSpPr>
                <p:cNvPr id="215" name="六边形 214">
                  <a:extLst>
                    <a:ext uri="{FF2B5EF4-FFF2-40B4-BE49-F238E27FC236}">
                      <a16:creationId xmlns:a16="http://schemas.microsoft.com/office/drawing/2014/main" xmlns="" id="{61961471-FB63-4087-9BE9-41BD3901A408}"/>
                    </a:ext>
                  </a:extLst>
                </p:cNvPr>
                <p:cNvSpPr/>
                <p:nvPr/>
              </p:nvSpPr>
              <p:spPr>
                <a:xfrm>
                  <a:off x="9499730" y="3117986"/>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44546A">
                        <a:lumMod val="60000"/>
                        <a:lumOff val="40000"/>
                      </a:srgbClr>
                    </a:solidFill>
                  </a:endParaRPr>
                </a:p>
              </p:txBody>
            </p:sp>
            <p:sp>
              <p:nvSpPr>
                <p:cNvPr id="216" name="矩形 198">
                  <a:extLst>
                    <a:ext uri="{FF2B5EF4-FFF2-40B4-BE49-F238E27FC236}">
                      <a16:creationId xmlns:a16="http://schemas.microsoft.com/office/drawing/2014/main" xmlns="" id="{CA1104D7-39B2-4E59-8C50-1454B56CD925}"/>
                    </a:ext>
                  </a:extLst>
                </p:cNvPr>
                <p:cNvSpPr/>
                <p:nvPr/>
              </p:nvSpPr>
              <p:spPr>
                <a:xfrm>
                  <a:off x="8754925" y="3193543"/>
                  <a:ext cx="266628" cy="256774"/>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rgbClr val="000000"/>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44546A">
                        <a:lumMod val="60000"/>
                        <a:lumOff val="40000"/>
                      </a:srgbClr>
                    </a:solidFill>
                  </a:endParaRPr>
                </a:p>
              </p:txBody>
            </p:sp>
          </p:grpSp>
          <p:grpSp>
            <p:nvGrpSpPr>
              <p:cNvPr id="205" name="组合 204">
                <a:extLst>
                  <a:ext uri="{FF2B5EF4-FFF2-40B4-BE49-F238E27FC236}">
                    <a16:creationId xmlns:a16="http://schemas.microsoft.com/office/drawing/2014/main" xmlns="" id="{51A2959E-C47A-4FC6-A56F-F41D34B2FC43}"/>
                  </a:ext>
                </a:extLst>
              </p:cNvPr>
              <p:cNvGrpSpPr/>
              <p:nvPr/>
            </p:nvGrpSpPr>
            <p:grpSpPr>
              <a:xfrm>
                <a:off x="7831052" y="3636868"/>
                <a:ext cx="1707802" cy="309471"/>
                <a:chOff x="4831017" y="3636868"/>
                <a:chExt cx="1208170" cy="309471"/>
              </a:xfrm>
            </p:grpSpPr>
            <p:sp>
              <p:nvSpPr>
                <p:cNvPr id="206" name="圆角矩形 13">
                  <a:extLst>
                    <a:ext uri="{FF2B5EF4-FFF2-40B4-BE49-F238E27FC236}">
                      <a16:creationId xmlns:a16="http://schemas.microsoft.com/office/drawing/2014/main" xmlns="" id="{191DDBA0-1A44-4DBE-991C-AEB3A57E7658}"/>
                    </a:ext>
                  </a:extLst>
                </p:cNvPr>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dirty="0">
                    <a:solidFill>
                      <a:srgbClr val="44546A">
                        <a:lumMod val="60000"/>
                        <a:lumOff val="40000"/>
                      </a:srgbClr>
                    </a:solidFill>
                  </a:endParaRPr>
                </a:p>
              </p:txBody>
            </p:sp>
            <p:sp>
              <p:nvSpPr>
                <p:cNvPr id="207" name="圆角矩形 13">
                  <a:extLst>
                    <a:ext uri="{FF2B5EF4-FFF2-40B4-BE49-F238E27FC236}">
                      <a16:creationId xmlns:a16="http://schemas.microsoft.com/office/drawing/2014/main" xmlns="" id="{EE3CBC0E-1160-4F37-93AD-C2418A86C7D6}"/>
                    </a:ext>
                  </a:extLst>
                </p:cNvPr>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dirty="0">
                    <a:solidFill>
                      <a:srgbClr val="44546A">
                        <a:lumMod val="60000"/>
                        <a:lumOff val="40000"/>
                      </a:srgbClr>
                    </a:solidFill>
                  </a:endParaRPr>
                </a:p>
              </p:txBody>
            </p:sp>
            <p:sp>
              <p:nvSpPr>
                <p:cNvPr id="208" name="圆角矩形 13">
                  <a:extLst>
                    <a:ext uri="{FF2B5EF4-FFF2-40B4-BE49-F238E27FC236}">
                      <a16:creationId xmlns:a16="http://schemas.microsoft.com/office/drawing/2014/main" xmlns="" id="{70B5D0D9-5626-4F34-B165-2E2AC9134EBE}"/>
                    </a:ext>
                  </a:extLst>
                </p:cNvPr>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dirty="0">
                    <a:solidFill>
                      <a:srgbClr val="44546A">
                        <a:lumMod val="60000"/>
                        <a:lumOff val="40000"/>
                      </a:srgbClr>
                    </a:solidFill>
                  </a:endParaRPr>
                </a:p>
              </p:txBody>
            </p:sp>
            <p:sp>
              <p:nvSpPr>
                <p:cNvPr id="209" name="圆角矩形 13">
                  <a:extLst>
                    <a:ext uri="{FF2B5EF4-FFF2-40B4-BE49-F238E27FC236}">
                      <a16:creationId xmlns:a16="http://schemas.microsoft.com/office/drawing/2014/main" xmlns="" id="{E4A7D5CE-0799-42EA-9107-18FF34C4B4A7}"/>
                    </a:ext>
                  </a:extLst>
                </p:cNvPr>
                <p:cNvSpPr/>
                <p:nvPr/>
              </p:nvSpPr>
              <p:spPr>
                <a:xfrm flipV="1">
                  <a:off x="4831017" y="3878980"/>
                  <a:ext cx="1208170" cy="6735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dirty="0">
                    <a:solidFill>
                      <a:srgbClr val="44546A">
                        <a:lumMod val="60000"/>
                        <a:lumOff val="40000"/>
                      </a:srgbClr>
                    </a:solidFill>
                  </a:endParaRPr>
                </a:p>
              </p:txBody>
            </p:sp>
          </p:grpSp>
        </p:grpSp>
      </p:grpSp>
      <p:sp>
        <p:nvSpPr>
          <p:cNvPr id="2" name="标题 1"/>
          <p:cNvSpPr>
            <a:spLocks noGrp="1"/>
          </p:cNvSpPr>
          <p:nvPr>
            <p:ph type="title" idx="4294967295"/>
          </p:nvPr>
        </p:nvSpPr>
        <p:spPr>
          <a:xfrm>
            <a:off x="695323" y="4046"/>
            <a:ext cx="10825164" cy="1013353"/>
          </a:xfrm>
        </p:spPr>
        <p:txBody>
          <a:bodyPr vert="horz" lIns="91440" tIns="45720" rIns="91440" bIns="45720" rtlCol="0" anchor="b">
            <a:normAutofit/>
          </a:bodyPr>
          <a:lstStyle/>
          <a:p>
            <a:pPr defTabSz="914332"/>
            <a:r>
              <a:rPr lang="zh-CN" altLang="en-US" sz="2800" b="1" dirty="0"/>
              <a:t>更改页面中的图标  </a:t>
            </a:r>
            <a:r>
              <a:rPr lang="en-US" altLang="zh-CN" sz="2800" b="1" dirty="0"/>
              <a:t>Replace Icons</a:t>
            </a:r>
            <a:endParaRPr lang="zh-CN" altLang="en-US" sz="2800" b="1" dirty="0"/>
          </a:p>
        </p:txBody>
      </p:sp>
      <p:sp>
        <p:nvSpPr>
          <p:cNvPr id="351" name="文本框 350"/>
          <p:cNvSpPr txBox="1"/>
          <p:nvPr/>
        </p:nvSpPr>
        <p:spPr>
          <a:xfrm>
            <a:off x="959849" y="4744806"/>
            <a:ext cx="3089340" cy="400110"/>
          </a:xfrm>
          <a:prstGeom prst="rect">
            <a:avLst/>
          </a:prstGeom>
          <a:noFill/>
        </p:spPr>
        <p:txBody>
          <a:bodyPr wrap="square" rtlCol="0" anchor="ctr">
            <a:spAutoFit/>
          </a:bodyPr>
          <a:lstStyle/>
          <a:p>
            <a:r>
              <a:rPr lang="zh-CN" altLang="en-US" sz="1000" dirty="0"/>
              <a:t>选中图示中的图标</a:t>
            </a:r>
            <a:endParaRPr lang="en-US" altLang="zh-CN" sz="1000" dirty="0"/>
          </a:p>
          <a:p>
            <a:r>
              <a:rPr lang="en-US" altLang="zh-CN" sz="1000" dirty="0"/>
              <a:t>Select the icon need to be changed in the diagram</a:t>
            </a:r>
            <a:endParaRPr lang="zh-CN" altLang="en-US" sz="1000" dirty="0"/>
          </a:p>
        </p:txBody>
      </p:sp>
      <p:sp>
        <p:nvSpPr>
          <p:cNvPr id="350" name="椭圆 349"/>
          <p:cNvSpPr/>
          <p:nvPr/>
        </p:nvSpPr>
        <p:spPr>
          <a:xfrm>
            <a:off x="673100" y="4820817"/>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endParaRPr lang="zh-CN" altLang="en-US" sz="1400" dirty="0"/>
          </a:p>
        </p:txBody>
      </p:sp>
      <p:sp>
        <p:nvSpPr>
          <p:cNvPr id="530" name="矩形 529">
            <a:extLst>
              <a:ext uri="{FF2B5EF4-FFF2-40B4-BE49-F238E27FC236}">
                <a16:creationId xmlns:a16="http://schemas.microsoft.com/office/drawing/2014/main" xmlns="" id="{D544CC29-B618-4FEC-9019-507758A2C346}"/>
              </a:ext>
            </a:extLst>
          </p:cNvPr>
          <p:cNvSpPr/>
          <p:nvPr/>
        </p:nvSpPr>
        <p:spPr>
          <a:xfrm>
            <a:off x="4745932" y="2018794"/>
            <a:ext cx="2700136" cy="2783090"/>
          </a:xfrm>
          <a:prstGeom prst="rect">
            <a:avLst/>
          </a:prstGeom>
          <a:solidFill>
            <a:schemeClr val="bg1"/>
          </a:solidFill>
          <a:ln w="12700" cap="flat" cmpd="sng" algn="ctr">
            <a:gradFill flip="none" rotWithShape="1">
              <a:gsLst>
                <a:gs pos="0">
                  <a:schemeClr val="accent1">
                    <a:lumMod val="0"/>
                    <a:lumOff val="100000"/>
                    <a:alpha val="0"/>
                  </a:schemeClr>
                </a:gs>
                <a:gs pos="51000">
                  <a:srgbClr val="CC4B4A"/>
                </a:gs>
              </a:gsLst>
              <a:lin ang="16200000" scaled="1"/>
              <a:tileRect/>
            </a:gra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FFFFFF"/>
              </a:solidFill>
              <a:latin typeface="Arial"/>
              <a:ea typeface="微软雅黑"/>
            </a:endParaRPr>
          </a:p>
        </p:txBody>
      </p:sp>
      <p:sp>
        <p:nvSpPr>
          <p:cNvPr id="531" name="矩形 530">
            <a:extLst>
              <a:ext uri="{FF2B5EF4-FFF2-40B4-BE49-F238E27FC236}">
                <a16:creationId xmlns:a16="http://schemas.microsoft.com/office/drawing/2014/main" xmlns="" id="{6981A32D-467A-4673-AE41-0197613DA6E5}"/>
              </a:ext>
            </a:extLst>
          </p:cNvPr>
          <p:cNvSpPr/>
          <p:nvPr/>
        </p:nvSpPr>
        <p:spPr>
          <a:xfrm>
            <a:off x="4745932" y="2018794"/>
            <a:ext cx="2700136" cy="202647"/>
          </a:xfrm>
          <a:prstGeom prst="rect">
            <a:avLst/>
          </a:prstGeom>
          <a:solidFill>
            <a:srgbClr val="CE4C4B"/>
          </a:solidFill>
          <a:ln w="12700" cap="flat" cmpd="sng" algn="ctr">
            <a:solidFill>
              <a:srgbClr val="CE4C4B"/>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r>
              <a:rPr lang="zh-CN" altLang="en-US" sz="1000" kern="0" dirty="0">
                <a:solidFill>
                  <a:srgbClr val="FFFFFF"/>
                </a:solidFill>
                <a:latin typeface="Arial"/>
                <a:ea typeface="微软雅黑"/>
              </a:rPr>
              <a:t>图标库 </a:t>
            </a:r>
            <a:r>
              <a:rPr lang="en-US" altLang="zh-CN" sz="1000" kern="0" dirty="0">
                <a:solidFill>
                  <a:srgbClr val="FFFFFF"/>
                </a:solidFill>
                <a:latin typeface="Arial"/>
                <a:ea typeface="微软雅黑"/>
              </a:rPr>
              <a:t>/ Icon Library</a:t>
            </a:r>
            <a:endParaRPr lang="zh-CN" altLang="en-US" sz="1000" kern="0" dirty="0">
              <a:solidFill>
                <a:srgbClr val="FFFFFF"/>
              </a:solidFill>
              <a:latin typeface="Arial"/>
              <a:ea typeface="微软雅黑"/>
            </a:endParaRPr>
          </a:p>
        </p:txBody>
      </p:sp>
      <p:sp>
        <p:nvSpPr>
          <p:cNvPr id="533" name="乘号 532">
            <a:extLst>
              <a:ext uri="{FF2B5EF4-FFF2-40B4-BE49-F238E27FC236}">
                <a16:creationId xmlns:a16="http://schemas.microsoft.com/office/drawing/2014/main" xmlns="" id="{2DAEDA58-EF2A-40FF-A29F-F6B53347C5CF}"/>
              </a:ext>
            </a:extLst>
          </p:cNvPr>
          <p:cNvSpPr/>
          <p:nvPr/>
        </p:nvSpPr>
        <p:spPr>
          <a:xfrm>
            <a:off x="7275789" y="2051656"/>
            <a:ext cx="136922" cy="136922"/>
          </a:xfrm>
          <a:prstGeom prst="mathMultiply">
            <a:avLst>
              <a:gd name="adj1" fmla="val 13304"/>
            </a:avLst>
          </a:prstGeom>
          <a:solidFill>
            <a:srgbClr val="CE4C4B">
              <a:lumMod val="60000"/>
              <a:lumOff val="40000"/>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defRPr/>
            </a:pPr>
            <a:endParaRPr lang="zh-CN" altLang="en-US" kern="0">
              <a:solidFill>
                <a:srgbClr val="FFFFFF"/>
              </a:solidFill>
              <a:latin typeface="Arial"/>
              <a:ea typeface="微软雅黑"/>
            </a:endParaRPr>
          </a:p>
        </p:txBody>
      </p:sp>
      <p:sp>
        <p:nvSpPr>
          <p:cNvPr id="534" name="push-pin-pointing-down_8930">
            <a:extLst>
              <a:ext uri="{FF2B5EF4-FFF2-40B4-BE49-F238E27FC236}">
                <a16:creationId xmlns:a16="http://schemas.microsoft.com/office/drawing/2014/main" xmlns="" id="{613F05E8-ABBF-4CDF-9AF2-BC93E58A0FF2}"/>
              </a:ext>
            </a:extLst>
          </p:cNvPr>
          <p:cNvSpPr>
            <a:spLocks noChangeAspect="1"/>
          </p:cNvSpPr>
          <p:nvPr/>
        </p:nvSpPr>
        <p:spPr bwMode="auto">
          <a:xfrm>
            <a:off x="7071719" y="2066769"/>
            <a:ext cx="105878" cy="105381"/>
          </a:xfrm>
          <a:prstGeom prst="ellipse">
            <a:avLst/>
          </a:prstGeom>
          <a:no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defRPr/>
            </a:pPr>
            <a:r>
              <a:rPr lang="en-US" altLang="zh-CN" sz="1400" b="1" dirty="0">
                <a:solidFill>
                  <a:srgbClr val="CE4C4B">
                    <a:lumMod val="20000"/>
                    <a:lumOff val="80000"/>
                  </a:srgbClr>
                </a:solidFill>
                <a:latin typeface="Arial"/>
                <a:ea typeface="微软雅黑"/>
              </a:rPr>
              <a:t>?</a:t>
            </a:r>
            <a:endParaRPr lang="zh-CN" altLang="en-US" sz="1400" b="1" dirty="0">
              <a:solidFill>
                <a:srgbClr val="CE4C4B">
                  <a:lumMod val="20000"/>
                  <a:lumOff val="80000"/>
                </a:srgbClr>
              </a:solidFill>
              <a:latin typeface="Arial"/>
              <a:ea typeface="微软雅黑"/>
            </a:endParaRPr>
          </a:p>
        </p:txBody>
      </p:sp>
      <p:cxnSp>
        <p:nvCxnSpPr>
          <p:cNvPr id="535" name="直接连接符 534">
            <a:extLst>
              <a:ext uri="{FF2B5EF4-FFF2-40B4-BE49-F238E27FC236}">
                <a16:creationId xmlns:a16="http://schemas.microsoft.com/office/drawing/2014/main" xmlns="" id="{B965E895-3A05-439E-920E-0D00464467EB}"/>
              </a:ext>
            </a:extLst>
          </p:cNvPr>
          <p:cNvCxnSpPr>
            <a:cxnSpLocks/>
          </p:cNvCxnSpPr>
          <p:nvPr/>
        </p:nvCxnSpPr>
        <p:spPr>
          <a:xfrm>
            <a:off x="7231993" y="2072052"/>
            <a:ext cx="0" cy="100097"/>
          </a:xfrm>
          <a:prstGeom prst="line">
            <a:avLst/>
          </a:prstGeom>
          <a:noFill/>
          <a:ln w="6350" cap="flat" cmpd="sng" algn="ctr">
            <a:solidFill>
              <a:srgbClr val="CE4C4B">
                <a:lumMod val="60000"/>
                <a:lumOff val="40000"/>
              </a:srgbClr>
            </a:solidFill>
            <a:prstDash val="solid"/>
            <a:miter lim="800000"/>
          </a:ln>
          <a:effectLst/>
        </p:spPr>
      </p:cxnSp>
      <p:grpSp>
        <p:nvGrpSpPr>
          <p:cNvPr id="19" name="组合 18">
            <a:extLst>
              <a:ext uri="{FF2B5EF4-FFF2-40B4-BE49-F238E27FC236}">
                <a16:creationId xmlns:a16="http://schemas.microsoft.com/office/drawing/2014/main" xmlns="" id="{7FA11131-463E-4EC4-AA61-B2B73FCF6051}"/>
              </a:ext>
            </a:extLst>
          </p:cNvPr>
          <p:cNvGrpSpPr/>
          <p:nvPr/>
        </p:nvGrpSpPr>
        <p:grpSpPr>
          <a:xfrm>
            <a:off x="4845591" y="2864630"/>
            <a:ext cx="2514620" cy="1607638"/>
            <a:chOff x="4807641" y="2840368"/>
            <a:chExt cx="2552569" cy="1631899"/>
          </a:xfrm>
        </p:grpSpPr>
        <p:sp>
          <p:nvSpPr>
            <p:cNvPr id="540" name="矩形: 圆角 539">
              <a:extLst>
                <a:ext uri="{FF2B5EF4-FFF2-40B4-BE49-F238E27FC236}">
                  <a16:creationId xmlns:a16="http://schemas.microsoft.com/office/drawing/2014/main" xmlns="" id="{631B67DF-72DF-4477-8E07-5EA7D4B3E597}"/>
                </a:ext>
              </a:extLst>
            </p:cNvPr>
            <p:cNvSpPr/>
            <p:nvPr/>
          </p:nvSpPr>
          <p:spPr>
            <a:xfrm>
              <a:off x="5692212" y="3270624"/>
              <a:ext cx="341131" cy="341131"/>
            </a:xfrm>
            <a:prstGeom prst="roundRect">
              <a:avLst>
                <a:gd name="adj" fmla="val 0"/>
              </a:avLst>
            </a:prstGeom>
            <a:solidFill>
              <a:srgbClr val="FFFFFF"/>
            </a:solidFill>
            <a:ln w="28575" cap="flat" cmpd="sng" algn="ctr">
              <a:solidFill>
                <a:srgbClr val="CC4A4A"/>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grpSp>
          <p:nvGrpSpPr>
            <p:cNvPr id="541" name="组合 540">
              <a:extLst>
                <a:ext uri="{FF2B5EF4-FFF2-40B4-BE49-F238E27FC236}">
                  <a16:creationId xmlns:a16="http://schemas.microsoft.com/office/drawing/2014/main" xmlns="" id="{A9EEA562-FB59-459B-B2DF-EFD205959221}"/>
                </a:ext>
              </a:extLst>
            </p:cNvPr>
            <p:cNvGrpSpPr/>
            <p:nvPr/>
          </p:nvGrpSpPr>
          <p:grpSpPr>
            <a:xfrm>
              <a:off x="4807641" y="2840368"/>
              <a:ext cx="2552569" cy="1631899"/>
              <a:chOff x="4756589" y="3339876"/>
              <a:chExt cx="2552569" cy="1631899"/>
            </a:xfrm>
            <a:gradFill>
              <a:gsLst>
                <a:gs pos="0">
                  <a:schemeClr val="accent1">
                    <a:lumMod val="0"/>
                    <a:lumOff val="100000"/>
                    <a:alpha val="0"/>
                  </a:schemeClr>
                </a:gs>
                <a:gs pos="57000">
                  <a:schemeClr val="bg1">
                    <a:lumMod val="85000"/>
                  </a:schemeClr>
                </a:gs>
              </a:gsLst>
              <a:lin ang="16200000" scaled="1"/>
            </a:gradFill>
          </p:grpSpPr>
          <p:grpSp>
            <p:nvGrpSpPr>
              <p:cNvPr id="543" name="组合 542">
                <a:extLst>
                  <a:ext uri="{FF2B5EF4-FFF2-40B4-BE49-F238E27FC236}">
                    <a16:creationId xmlns:a16="http://schemas.microsoft.com/office/drawing/2014/main" xmlns="" id="{1BE68FA3-7EA6-48F0-81F2-AC528F54A95A}"/>
                  </a:ext>
                </a:extLst>
              </p:cNvPr>
              <p:cNvGrpSpPr/>
              <p:nvPr/>
            </p:nvGrpSpPr>
            <p:grpSpPr>
              <a:xfrm>
                <a:off x="4756597" y="3339876"/>
                <a:ext cx="2552561" cy="341131"/>
                <a:chOff x="5320062" y="2696210"/>
                <a:chExt cx="2424375" cy="324000"/>
              </a:xfrm>
              <a:grpFill/>
            </p:grpSpPr>
            <p:sp>
              <p:nvSpPr>
                <p:cNvPr id="563" name="矩形: 圆角 562">
                  <a:extLst>
                    <a:ext uri="{FF2B5EF4-FFF2-40B4-BE49-F238E27FC236}">
                      <a16:creationId xmlns:a16="http://schemas.microsoft.com/office/drawing/2014/main" xmlns="" id="{C984C854-65D6-4519-B390-F3D04F0D8F06}"/>
                    </a:ext>
                  </a:extLst>
                </p:cNvPr>
                <p:cNvSpPr/>
                <p:nvPr/>
              </p:nvSpPr>
              <p:spPr>
                <a:xfrm>
                  <a:off x="5320062"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64" name="矩形: 圆角 563">
                  <a:extLst>
                    <a:ext uri="{FF2B5EF4-FFF2-40B4-BE49-F238E27FC236}">
                      <a16:creationId xmlns:a16="http://schemas.microsoft.com/office/drawing/2014/main" xmlns="" id="{E40F278A-0D51-46FA-A43F-25A34C6B98F6}"/>
                    </a:ext>
                  </a:extLst>
                </p:cNvPr>
                <p:cNvSpPr/>
                <p:nvPr/>
              </p:nvSpPr>
              <p:spPr>
                <a:xfrm>
                  <a:off x="5740137"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65" name="矩形: 圆角 564">
                  <a:extLst>
                    <a:ext uri="{FF2B5EF4-FFF2-40B4-BE49-F238E27FC236}">
                      <a16:creationId xmlns:a16="http://schemas.microsoft.com/office/drawing/2014/main" xmlns="" id="{50312EA2-AC7B-4788-AC6C-0F4062AF6C60}"/>
                    </a:ext>
                  </a:extLst>
                </p:cNvPr>
                <p:cNvSpPr/>
                <p:nvPr/>
              </p:nvSpPr>
              <p:spPr>
                <a:xfrm>
                  <a:off x="6160212"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66" name="矩形: 圆角 565">
                  <a:extLst>
                    <a:ext uri="{FF2B5EF4-FFF2-40B4-BE49-F238E27FC236}">
                      <a16:creationId xmlns:a16="http://schemas.microsoft.com/office/drawing/2014/main" xmlns="" id="{1D873D88-DD5E-4E44-965B-E1C335376241}"/>
                    </a:ext>
                  </a:extLst>
                </p:cNvPr>
                <p:cNvSpPr/>
                <p:nvPr/>
              </p:nvSpPr>
              <p:spPr>
                <a:xfrm>
                  <a:off x="6580287"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67" name="矩形: 圆角 566">
                  <a:extLst>
                    <a:ext uri="{FF2B5EF4-FFF2-40B4-BE49-F238E27FC236}">
                      <a16:creationId xmlns:a16="http://schemas.microsoft.com/office/drawing/2014/main" xmlns="" id="{EC5A80BD-3B06-414B-8121-AD1661EA57F1}"/>
                    </a:ext>
                  </a:extLst>
                </p:cNvPr>
                <p:cNvSpPr/>
                <p:nvPr/>
              </p:nvSpPr>
              <p:spPr>
                <a:xfrm>
                  <a:off x="7000362"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68" name="矩形: 圆角 567">
                  <a:extLst>
                    <a:ext uri="{FF2B5EF4-FFF2-40B4-BE49-F238E27FC236}">
                      <a16:creationId xmlns:a16="http://schemas.microsoft.com/office/drawing/2014/main" xmlns="" id="{C5E48AD5-F6A8-43C2-AF18-544DB3C44017}"/>
                    </a:ext>
                  </a:extLst>
                </p:cNvPr>
                <p:cNvSpPr/>
                <p:nvPr/>
              </p:nvSpPr>
              <p:spPr>
                <a:xfrm>
                  <a:off x="7420437"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grpSp>
          <p:sp>
            <p:nvSpPr>
              <p:cNvPr id="544" name="矩形: 圆角 543">
                <a:extLst>
                  <a:ext uri="{FF2B5EF4-FFF2-40B4-BE49-F238E27FC236}">
                    <a16:creationId xmlns:a16="http://schemas.microsoft.com/office/drawing/2014/main" xmlns="" id="{4AA08BEE-8B48-43B6-BF85-54082D2AB0D9}"/>
                  </a:ext>
                </a:extLst>
              </p:cNvPr>
              <p:cNvSpPr/>
              <p:nvPr/>
            </p:nvSpPr>
            <p:spPr>
              <a:xfrm>
                <a:off x="4756589" y="3770132"/>
                <a:ext cx="341131" cy="341131"/>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45" name="矩形: 圆角 544">
                <a:extLst>
                  <a:ext uri="{FF2B5EF4-FFF2-40B4-BE49-F238E27FC236}">
                    <a16:creationId xmlns:a16="http://schemas.microsoft.com/office/drawing/2014/main" xmlns="" id="{CEABC96B-35B1-4686-A234-576293E20115}"/>
                  </a:ext>
                </a:extLst>
              </p:cNvPr>
              <p:cNvSpPr/>
              <p:nvPr/>
            </p:nvSpPr>
            <p:spPr>
              <a:xfrm>
                <a:off x="5198874" y="3770132"/>
                <a:ext cx="341131" cy="341131"/>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46" name="矩形: 圆角 545">
                <a:extLst>
                  <a:ext uri="{FF2B5EF4-FFF2-40B4-BE49-F238E27FC236}">
                    <a16:creationId xmlns:a16="http://schemas.microsoft.com/office/drawing/2014/main" xmlns="" id="{947F9D85-AE90-4F51-AA6B-BA29CAB1363B}"/>
                  </a:ext>
                </a:extLst>
              </p:cNvPr>
              <p:cNvSpPr/>
              <p:nvPr/>
            </p:nvSpPr>
            <p:spPr>
              <a:xfrm>
                <a:off x="6083445" y="3770132"/>
                <a:ext cx="341131" cy="341131"/>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47" name="矩形: 圆角 546">
                <a:extLst>
                  <a:ext uri="{FF2B5EF4-FFF2-40B4-BE49-F238E27FC236}">
                    <a16:creationId xmlns:a16="http://schemas.microsoft.com/office/drawing/2014/main" xmlns="" id="{C29F77DE-FAB9-49E5-9180-FF7805F53258}"/>
                  </a:ext>
                </a:extLst>
              </p:cNvPr>
              <p:cNvSpPr/>
              <p:nvPr/>
            </p:nvSpPr>
            <p:spPr>
              <a:xfrm>
                <a:off x="6525730" y="3770132"/>
                <a:ext cx="341131" cy="341131"/>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48" name="矩形: 圆角 547">
                <a:extLst>
                  <a:ext uri="{FF2B5EF4-FFF2-40B4-BE49-F238E27FC236}">
                    <a16:creationId xmlns:a16="http://schemas.microsoft.com/office/drawing/2014/main" xmlns="" id="{3C8EB9A4-5D18-4500-BFD1-8382D5FBF61D}"/>
                  </a:ext>
                </a:extLst>
              </p:cNvPr>
              <p:cNvSpPr/>
              <p:nvPr/>
            </p:nvSpPr>
            <p:spPr>
              <a:xfrm>
                <a:off x="6968015" y="3770132"/>
                <a:ext cx="341131" cy="341131"/>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grpSp>
            <p:nvGrpSpPr>
              <p:cNvPr id="549" name="组合 548">
                <a:extLst>
                  <a:ext uri="{FF2B5EF4-FFF2-40B4-BE49-F238E27FC236}">
                    <a16:creationId xmlns:a16="http://schemas.microsoft.com/office/drawing/2014/main" xmlns="" id="{77C58978-8311-422E-8A39-FBD2C6466F2B}"/>
                  </a:ext>
                </a:extLst>
              </p:cNvPr>
              <p:cNvGrpSpPr/>
              <p:nvPr/>
            </p:nvGrpSpPr>
            <p:grpSpPr>
              <a:xfrm>
                <a:off x="4756597" y="4200388"/>
                <a:ext cx="2552561" cy="341131"/>
                <a:chOff x="5320062" y="2696210"/>
                <a:chExt cx="2424375" cy="324000"/>
              </a:xfrm>
              <a:grpFill/>
            </p:grpSpPr>
            <p:sp>
              <p:nvSpPr>
                <p:cNvPr id="557" name="矩形: 圆角 556">
                  <a:extLst>
                    <a:ext uri="{FF2B5EF4-FFF2-40B4-BE49-F238E27FC236}">
                      <a16:creationId xmlns:a16="http://schemas.microsoft.com/office/drawing/2014/main" xmlns="" id="{83EA3B9D-D39D-498B-A6D7-3293422F45F0}"/>
                    </a:ext>
                  </a:extLst>
                </p:cNvPr>
                <p:cNvSpPr/>
                <p:nvPr/>
              </p:nvSpPr>
              <p:spPr>
                <a:xfrm>
                  <a:off x="5320062"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58" name="矩形: 圆角 557">
                  <a:extLst>
                    <a:ext uri="{FF2B5EF4-FFF2-40B4-BE49-F238E27FC236}">
                      <a16:creationId xmlns:a16="http://schemas.microsoft.com/office/drawing/2014/main" xmlns="" id="{CC29DE8D-EB02-48E7-A69D-CBFF7F34DDA6}"/>
                    </a:ext>
                  </a:extLst>
                </p:cNvPr>
                <p:cNvSpPr/>
                <p:nvPr/>
              </p:nvSpPr>
              <p:spPr>
                <a:xfrm>
                  <a:off x="5740137"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59" name="矩形: 圆角 558">
                  <a:extLst>
                    <a:ext uri="{FF2B5EF4-FFF2-40B4-BE49-F238E27FC236}">
                      <a16:creationId xmlns:a16="http://schemas.microsoft.com/office/drawing/2014/main" xmlns="" id="{EC65A771-569B-4B8E-AFAF-E0C0BFE69E6F}"/>
                    </a:ext>
                  </a:extLst>
                </p:cNvPr>
                <p:cNvSpPr/>
                <p:nvPr/>
              </p:nvSpPr>
              <p:spPr>
                <a:xfrm>
                  <a:off x="6160212"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60" name="矩形: 圆角 559">
                  <a:extLst>
                    <a:ext uri="{FF2B5EF4-FFF2-40B4-BE49-F238E27FC236}">
                      <a16:creationId xmlns:a16="http://schemas.microsoft.com/office/drawing/2014/main" xmlns="" id="{FDC5EBC2-DB98-43CA-B95F-C4A406E081E1}"/>
                    </a:ext>
                  </a:extLst>
                </p:cNvPr>
                <p:cNvSpPr/>
                <p:nvPr/>
              </p:nvSpPr>
              <p:spPr>
                <a:xfrm>
                  <a:off x="6580287"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61" name="矩形: 圆角 560">
                  <a:extLst>
                    <a:ext uri="{FF2B5EF4-FFF2-40B4-BE49-F238E27FC236}">
                      <a16:creationId xmlns:a16="http://schemas.microsoft.com/office/drawing/2014/main" xmlns="" id="{CC6E7D00-B546-423B-8450-AD59E08E3B70}"/>
                    </a:ext>
                  </a:extLst>
                </p:cNvPr>
                <p:cNvSpPr/>
                <p:nvPr/>
              </p:nvSpPr>
              <p:spPr>
                <a:xfrm>
                  <a:off x="7000362"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62" name="矩形: 圆角 561">
                  <a:extLst>
                    <a:ext uri="{FF2B5EF4-FFF2-40B4-BE49-F238E27FC236}">
                      <a16:creationId xmlns:a16="http://schemas.microsoft.com/office/drawing/2014/main" xmlns="" id="{E054B39E-5B9D-40F9-8647-CDE11FB0A341}"/>
                    </a:ext>
                  </a:extLst>
                </p:cNvPr>
                <p:cNvSpPr/>
                <p:nvPr/>
              </p:nvSpPr>
              <p:spPr>
                <a:xfrm>
                  <a:off x="7420437"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grpSp>
          <p:grpSp>
            <p:nvGrpSpPr>
              <p:cNvPr id="550" name="组合 549">
                <a:extLst>
                  <a:ext uri="{FF2B5EF4-FFF2-40B4-BE49-F238E27FC236}">
                    <a16:creationId xmlns:a16="http://schemas.microsoft.com/office/drawing/2014/main" xmlns="" id="{FDBF7950-E4A8-4130-93E7-4534418E96FA}"/>
                  </a:ext>
                </a:extLst>
              </p:cNvPr>
              <p:cNvGrpSpPr/>
              <p:nvPr/>
            </p:nvGrpSpPr>
            <p:grpSpPr>
              <a:xfrm>
                <a:off x="4756597" y="4630644"/>
                <a:ext cx="2552561" cy="341131"/>
                <a:chOff x="5320062" y="2696210"/>
                <a:chExt cx="2424375" cy="324000"/>
              </a:xfrm>
              <a:grpFill/>
            </p:grpSpPr>
            <p:sp>
              <p:nvSpPr>
                <p:cNvPr id="551" name="矩形: 圆角 550">
                  <a:extLst>
                    <a:ext uri="{FF2B5EF4-FFF2-40B4-BE49-F238E27FC236}">
                      <a16:creationId xmlns:a16="http://schemas.microsoft.com/office/drawing/2014/main" xmlns="" id="{BF992E95-15E0-44CF-B3E4-1225382320C2}"/>
                    </a:ext>
                  </a:extLst>
                </p:cNvPr>
                <p:cNvSpPr/>
                <p:nvPr/>
              </p:nvSpPr>
              <p:spPr>
                <a:xfrm>
                  <a:off x="5320062"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52" name="矩形: 圆角 551">
                  <a:extLst>
                    <a:ext uri="{FF2B5EF4-FFF2-40B4-BE49-F238E27FC236}">
                      <a16:creationId xmlns:a16="http://schemas.microsoft.com/office/drawing/2014/main" xmlns="" id="{D1B6AF55-6389-4AA3-B95A-89277A6DD083}"/>
                    </a:ext>
                  </a:extLst>
                </p:cNvPr>
                <p:cNvSpPr/>
                <p:nvPr/>
              </p:nvSpPr>
              <p:spPr>
                <a:xfrm>
                  <a:off x="5740137"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53" name="矩形: 圆角 552">
                  <a:extLst>
                    <a:ext uri="{FF2B5EF4-FFF2-40B4-BE49-F238E27FC236}">
                      <a16:creationId xmlns:a16="http://schemas.microsoft.com/office/drawing/2014/main" xmlns="" id="{7D128BFC-954A-47F1-8C9F-33C79D8A342A}"/>
                    </a:ext>
                  </a:extLst>
                </p:cNvPr>
                <p:cNvSpPr/>
                <p:nvPr/>
              </p:nvSpPr>
              <p:spPr>
                <a:xfrm>
                  <a:off x="6160212"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54" name="矩形: 圆角 553">
                  <a:extLst>
                    <a:ext uri="{FF2B5EF4-FFF2-40B4-BE49-F238E27FC236}">
                      <a16:creationId xmlns:a16="http://schemas.microsoft.com/office/drawing/2014/main" xmlns="" id="{25E180C2-4171-4DF0-94B7-E6E7F117F8A9}"/>
                    </a:ext>
                  </a:extLst>
                </p:cNvPr>
                <p:cNvSpPr/>
                <p:nvPr/>
              </p:nvSpPr>
              <p:spPr>
                <a:xfrm>
                  <a:off x="6580287"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55" name="矩形: 圆角 554">
                  <a:extLst>
                    <a:ext uri="{FF2B5EF4-FFF2-40B4-BE49-F238E27FC236}">
                      <a16:creationId xmlns:a16="http://schemas.microsoft.com/office/drawing/2014/main" xmlns="" id="{FBB01AEF-AAFE-4FC8-93D3-8014FCF3CB27}"/>
                    </a:ext>
                  </a:extLst>
                </p:cNvPr>
                <p:cNvSpPr/>
                <p:nvPr/>
              </p:nvSpPr>
              <p:spPr>
                <a:xfrm>
                  <a:off x="7000362"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sp>
              <p:nvSpPr>
                <p:cNvPr id="556" name="矩形: 圆角 555">
                  <a:extLst>
                    <a:ext uri="{FF2B5EF4-FFF2-40B4-BE49-F238E27FC236}">
                      <a16:creationId xmlns:a16="http://schemas.microsoft.com/office/drawing/2014/main" xmlns="" id="{67C7BB7D-A95B-441D-85E7-DB9C0413611B}"/>
                    </a:ext>
                  </a:extLst>
                </p:cNvPr>
                <p:cNvSpPr/>
                <p:nvPr/>
              </p:nvSpPr>
              <p:spPr>
                <a:xfrm>
                  <a:off x="7420437" y="2696210"/>
                  <a:ext cx="324000" cy="324000"/>
                </a:xfrm>
                <a:prstGeom prst="roundRect">
                  <a:avLst>
                    <a:gd name="adj" fmla="val 0"/>
                  </a:avLst>
                </a:prstGeom>
                <a:grpFill/>
                <a:ln w="3175"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kern="0" dirty="0">
                    <a:solidFill>
                      <a:srgbClr val="44546A">
                        <a:lumMod val="60000"/>
                        <a:lumOff val="40000"/>
                      </a:srgbClr>
                    </a:solidFill>
                  </a:endParaRPr>
                </a:p>
              </p:txBody>
            </p:sp>
          </p:grpSp>
        </p:grpSp>
        <p:sp>
          <p:nvSpPr>
            <p:cNvPr id="542" name="矩形 198">
              <a:extLst>
                <a:ext uri="{FF2B5EF4-FFF2-40B4-BE49-F238E27FC236}">
                  <a16:creationId xmlns:a16="http://schemas.microsoft.com/office/drawing/2014/main" xmlns="" id="{27E4792B-2059-4E01-B8AA-87C1130D8B06}"/>
                </a:ext>
              </a:extLst>
            </p:cNvPr>
            <p:cNvSpPr/>
            <p:nvPr/>
          </p:nvSpPr>
          <p:spPr>
            <a:xfrm>
              <a:off x="5747389" y="3324223"/>
              <a:ext cx="230775" cy="251880"/>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rgbClr val="000000"/>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dirty="0">
                <a:solidFill>
                  <a:srgbClr val="44546A">
                    <a:lumMod val="60000"/>
                    <a:lumOff val="40000"/>
                  </a:srgbClr>
                </a:solidFill>
              </a:endParaRPr>
            </a:p>
          </p:txBody>
        </p:sp>
      </p:grpSp>
      <p:grpSp>
        <p:nvGrpSpPr>
          <p:cNvPr id="569" name="组合 568">
            <a:extLst>
              <a:ext uri="{FF2B5EF4-FFF2-40B4-BE49-F238E27FC236}">
                <a16:creationId xmlns:a16="http://schemas.microsoft.com/office/drawing/2014/main" xmlns="" id="{8F944836-D768-4ED0-AA8A-F716E4A6474E}"/>
              </a:ext>
            </a:extLst>
          </p:cNvPr>
          <p:cNvGrpSpPr/>
          <p:nvPr/>
        </p:nvGrpSpPr>
        <p:grpSpPr>
          <a:xfrm>
            <a:off x="8132956" y="2009760"/>
            <a:ext cx="3385944" cy="2144238"/>
            <a:chOff x="1223445" y="1639500"/>
            <a:chExt cx="6714551" cy="4252167"/>
          </a:xfrm>
        </p:grpSpPr>
        <p:grpSp>
          <p:nvGrpSpPr>
            <p:cNvPr id="570" name="Group 4">
              <a:extLst>
                <a:ext uri="{FF2B5EF4-FFF2-40B4-BE49-F238E27FC236}">
                  <a16:creationId xmlns:a16="http://schemas.microsoft.com/office/drawing/2014/main" xmlns="" id="{50CE8C8A-EC9F-41F6-B30C-802CF1FAB228}"/>
                </a:ext>
              </a:extLst>
            </p:cNvPr>
            <p:cNvGrpSpPr>
              <a:grpSpLocks noChangeAspect="1"/>
            </p:cNvGrpSpPr>
            <p:nvPr/>
          </p:nvGrpSpPr>
          <p:grpSpPr bwMode="auto">
            <a:xfrm>
              <a:off x="1223445" y="1639500"/>
              <a:ext cx="6714551" cy="4252167"/>
              <a:chOff x="442" y="1130"/>
              <a:chExt cx="4123" cy="2611"/>
            </a:xfrm>
          </p:grpSpPr>
          <p:sp>
            <p:nvSpPr>
              <p:cNvPr id="585" name="Freeform 5">
                <a:extLst>
                  <a:ext uri="{FF2B5EF4-FFF2-40B4-BE49-F238E27FC236}">
                    <a16:creationId xmlns:a16="http://schemas.microsoft.com/office/drawing/2014/main" xmlns="" id="{B4596DAB-EC56-4536-979B-A7A11D9520F6}"/>
                  </a:ext>
                </a:extLst>
              </p:cNvPr>
              <p:cNvSpPr>
                <a:spLocks/>
              </p:cNvSpPr>
              <p:nvPr/>
            </p:nvSpPr>
            <p:spPr bwMode="auto">
              <a:xfrm>
                <a:off x="454" y="1141"/>
                <a:ext cx="4099" cy="258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6" name="Freeform 6">
                <a:extLst>
                  <a:ext uri="{FF2B5EF4-FFF2-40B4-BE49-F238E27FC236}">
                    <a16:creationId xmlns:a16="http://schemas.microsoft.com/office/drawing/2014/main" xmlns="" id="{EDDF644E-A9C6-4574-9DA9-436F8B91D619}"/>
                  </a:ext>
                </a:extLst>
              </p:cNvPr>
              <p:cNvSpPr>
                <a:spLocks/>
              </p:cNvSpPr>
              <p:nvPr/>
            </p:nvSpPr>
            <p:spPr bwMode="auto">
              <a:xfrm>
                <a:off x="442" y="1130"/>
                <a:ext cx="4123" cy="2611"/>
              </a:xfrm>
              <a:prstGeom prst="rect">
                <a:avLst/>
              </a:prstGeom>
              <a:solidFill>
                <a:schemeClr val="bg1"/>
              </a:solidFill>
              <a:ln w="9525">
                <a:solidFill>
                  <a:srgbClr val="EAECEF"/>
                </a:solidFill>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7" name="Rectangle 7">
                <a:extLst>
                  <a:ext uri="{FF2B5EF4-FFF2-40B4-BE49-F238E27FC236}">
                    <a16:creationId xmlns:a16="http://schemas.microsoft.com/office/drawing/2014/main" xmlns="" id="{BED25DE6-8870-459B-969A-4E5CAF69E0A3}"/>
                  </a:ext>
                </a:extLst>
              </p:cNvPr>
              <p:cNvSpPr>
                <a:spLocks noChangeArrowheads="1"/>
              </p:cNvSpPr>
              <p:nvPr/>
            </p:nvSpPr>
            <p:spPr bwMode="auto">
              <a:xfrm>
                <a:off x="585" y="1397"/>
                <a:ext cx="3833" cy="309"/>
              </a:xfrm>
              <a:prstGeom prst="rect">
                <a:avLst/>
              </a:prstGeom>
              <a:solidFill>
                <a:srgbClr val="EDE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8" name="Rectangle 8">
                <a:extLst>
                  <a:ext uri="{FF2B5EF4-FFF2-40B4-BE49-F238E27FC236}">
                    <a16:creationId xmlns:a16="http://schemas.microsoft.com/office/drawing/2014/main" xmlns="" id="{33E99F86-1DF0-4949-B1D7-ECCB18552206}"/>
                  </a:ext>
                </a:extLst>
              </p:cNvPr>
              <p:cNvSpPr>
                <a:spLocks noChangeArrowheads="1"/>
              </p:cNvSpPr>
              <p:nvPr/>
            </p:nvSpPr>
            <p:spPr bwMode="auto">
              <a:xfrm>
                <a:off x="585" y="1397"/>
                <a:ext cx="383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9" name="Rectangle 9">
                <a:extLst>
                  <a:ext uri="{FF2B5EF4-FFF2-40B4-BE49-F238E27FC236}">
                    <a16:creationId xmlns:a16="http://schemas.microsoft.com/office/drawing/2014/main" xmlns="" id="{B50FA1B1-0DC5-46F6-AABD-5F2E5CA83216}"/>
                  </a:ext>
                </a:extLst>
              </p:cNvPr>
              <p:cNvSpPr>
                <a:spLocks noChangeArrowheads="1"/>
              </p:cNvSpPr>
              <p:nvPr/>
            </p:nvSpPr>
            <p:spPr bwMode="auto">
              <a:xfrm>
                <a:off x="585" y="1397"/>
                <a:ext cx="3833" cy="180"/>
              </a:xfrm>
              <a:prstGeom prst="rect">
                <a:avLst/>
              </a:prstGeom>
              <a:solidFill>
                <a:srgbClr val="CC4A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0" name="Rectangle 10">
                <a:extLst>
                  <a:ext uri="{FF2B5EF4-FFF2-40B4-BE49-F238E27FC236}">
                    <a16:creationId xmlns:a16="http://schemas.microsoft.com/office/drawing/2014/main" xmlns="" id="{D5E96031-B15B-465C-BC63-AD36D48FAA2C}"/>
                  </a:ext>
                </a:extLst>
              </p:cNvPr>
              <p:cNvSpPr>
                <a:spLocks noChangeArrowheads="1"/>
              </p:cNvSpPr>
              <p:nvPr/>
            </p:nvSpPr>
            <p:spPr bwMode="auto">
              <a:xfrm>
                <a:off x="585" y="1397"/>
                <a:ext cx="383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1" name="Rectangle 11">
                <a:extLst>
                  <a:ext uri="{FF2B5EF4-FFF2-40B4-BE49-F238E27FC236}">
                    <a16:creationId xmlns:a16="http://schemas.microsoft.com/office/drawing/2014/main" xmlns="" id="{C2A0B42C-5EC2-4DA7-A920-29DF1BA4E728}"/>
                  </a:ext>
                </a:extLst>
              </p:cNvPr>
              <p:cNvSpPr>
                <a:spLocks noChangeArrowheads="1"/>
              </p:cNvSpPr>
              <p:nvPr/>
            </p:nvSpPr>
            <p:spPr bwMode="auto">
              <a:xfrm>
                <a:off x="585" y="1907"/>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2" name="Rectangle 12">
                <a:extLst>
                  <a:ext uri="{FF2B5EF4-FFF2-40B4-BE49-F238E27FC236}">
                    <a16:creationId xmlns:a16="http://schemas.microsoft.com/office/drawing/2014/main" xmlns="" id="{DF679C4D-EB47-4AA3-BAC4-2E653D42B728}"/>
                  </a:ext>
                </a:extLst>
              </p:cNvPr>
              <p:cNvSpPr>
                <a:spLocks noChangeArrowheads="1"/>
              </p:cNvSpPr>
              <p:nvPr/>
            </p:nvSpPr>
            <p:spPr bwMode="auto">
              <a:xfrm>
                <a:off x="585" y="2512"/>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3" name="Rectangle 13">
                <a:extLst>
                  <a:ext uri="{FF2B5EF4-FFF2-40B4-BE49-F238E27FC236}">
                    <a16:creationId xmlns:a16="http://schemas.microsoft.com/office/drawing/2014/main" xmlns="" id="{6B4275B3-CF9C-4847-947E-6776BC2C7B3D}"/>
                  </a:ext>
                </a:extLst>
              </p:cNvPr>
              <p:cNvSpPr>
                <a:spLocks noChangeArrowheads="1"/>
              </p:cNvSpPr>
              <p:nvPr/>
            </p:nvSpPr>
            <p:spPr bwMode="auto">
              <a:xfrm>
                <a:off x="585" y="3116"/>
                <a:ext cx="666" cy="503"/>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4" name="Oval 14">
                <a:extLst>
                  <a:ext uri="{FF2B5EF4-FFF2-40B4-BE49-F238E27FC236}">
                    <a16:creationId xmlns:a16="http://schemas.microsoft.com/office/drawing/2014/main" xmlns="" id="{47C12A7A-2A3A-4361-836D-1E71DC708013}"/>
                  </a:ext>
                </a:extLst>
              </p:cNvPr>
              <p:cNvSpPr>
                <a:spLocks noChangeArrowheads="1"/>
              </p:cNvSpPr>
              <p:nvPr/>
            </p:nvSpPr>
            <p:spPr bwMode="auto">
              <a:xfrm>
                <a:off x="961" y="1268"/>
                <a:ext cx="62"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5" name="Oval 15">
                <a:extLst>
                  <a:ext uri="{FF2B5EF4-FFF2-40B4-BE49-F238E27FC236}">
                    <a16:creationId xmlns:a16="http://schemas.microsoft.com/office/drawing/2014/main" xmlns="" id="{5EFED599-5FF1-4CFD-BD7D-BFDAD03329BF}"/>
                  </a:ext>
                </a:extLst>
              </p:cNvPr>
              <p:cNvSpPr>
                <a:spLocks noChangeArrowheads="1"/>
              </p:cNvSpPr>
              <p:nvPr/>
            </p:nvSpPr>
            <p:spPr bwMode="auto">
              <a:xfrm>
                <a:off x="1070"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6" name="Oval 16">
                <a:extLst>
                  <a:ext uri="{FF2B5EF4-FFF2-40B4-BE49-F238E27FC236}">
                    <a16:creationId xmlns:a16="http://schemas.microsoft.com/office/drawing/2014/main" xmlns="" id="{A36CF736-DD11-4F05-B438-338F914219E5}"/>
                  </a:ext>
                </a:extLst>
              </p:cNvPr>
              <p:cNvSpPr>
                <a:spLocks noChangeArrowheads="1"/>
              </p:cNvSpPr>
              <p:nvPr/>
            </p:nvSpPr>
            <p:spPr bwMode="auto">
              <a:xfrm>
                <a:off x="1179"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7" name="Freeform 17">
                <a:extLst>
                  <a:ext uri="{FF2B5EF4-FFF2-40B4-BE49-F238E27FC236}">
                    <a16:creationId xmlns:a16="http://schemas.microsoft.com/office/drawing/2014/main" xmlns="" id="{8E7945E6-1CED-40DD-8296-D47EE2687A26}"/>
                  </a:ext>
                </a:extLst>
              </p:cNvPr>
              <p:cNvSpPr>
                <a:spLocks noEditPoints="1"/>
              </p:cNvSpPr>
              <p:nvPr/>
            </p:nvSpPr>
            <p:spPr bwMode="auto">
              <a:xfrm>
                <a:off x="1428" y="1909"/>
                <a:ext cx="3001" cy="1721"/>
              </a:xfrm>
              <a:custGeom>
                <a:avLst/>
                <a:gdLst>
                  <a:gd name="T0" fmla="*/ 81 w 3119"/>
                  <a:gd name="T1" fmla="*/ 1764 h 1788"/>
                  <a:gd name="T2" fmla="*/ 41 w 3119"/>
                  <a:gd name="T3" fmla="*/ 1747 h 1788"/>
                  <a:gd name="T4" fmla="*/ 24 w 3119"/>
                  <a:gd name="T5" fmla="*/ 1706 h 1788"/>
                  <a:gd name="T6" fmla="*/ 24 w 3119"/>
                  <a:gd name="T7" fmla="*/ 81 h 1788"/>
                  <a:gd name="T8" fmla="*/ 41 w 3119"/>
                  <a:gd name="T9" fmla="*/ 41 h 1788"/>
                  <a:gd name="T10" fmla="*/ 81 w 3119"/>
                  <a:gd name="T11" fmla="*/ 24 h 1788"/>
                  <a:gd name="T12" fmla="*/ 3037 w 3119"/>
                  <a:gd name="T13" fmla="*/ 24 h 1788"/>
                  <a:gd name="T14" fmla="*/ 3078 w 3119"/>
                  <a:gd name="T15" fmla="*/ 41 h 1788"/>
                  <a:gd name="T16" fmla="*/ 3095 w 3119"/>
                  <a:gd name="T17" fmla="*/ 81 h 1788"/>
                  <a:gd name="T18" fmla="*/ 3095 w 3119"/>
                  <a:gd name="T19" fmla="*/ 1706 h 1788"/>
                  <a:gd name="T20" fmla="*/ 3078 w 3119"/>
                  <a:gd name="T21" fmla="*/ 1747 h 1788"/>
                  <a:gd name="T22" fmla="*/ 3037 w 3119"/>
                  <a:gd name="T23" fmla="*/ 1764 h 1788"/>
                  <a:gd name="T24" fmla="*/ 3037 w 3119"/>
                  <a:gd name="T25" fmla="*/ 1764 h 1788"/>
                  <a:gd name="T26" fmla="*/ 81 w 3119"/>
                  <a:gd name="T27" fmla="*/ 1764 h 1788"/>
                  <a:gd name="T28" fmla="*/ 3037 w 3119"/>
                  <a:gd name="T29" fmla="*/ 0 h 1788"/>
                  <a:gd name="T30" fmla="*/ 3037 w 3119"/>
                  <a:gd name="T31" fmla="*/ 0 h 1788"/>
                  <a:gd name="T32" fmla="*/ 81 w 3119"/>
                  <a:gd name="T33" fmla="*/ 0 h 1788"/>
                  <a:gd name="T34" fmla="*/ 24 w 3119"/>
                  <a:gd name="T35" fmla="*/ 24 h 1788"/>
                  <a:gd name="T36" fmla="*/ 0 w 3119"/>
                  <a:gd name="T37" fmla="*/ 81 h 1788"/>
                  <a:gd name="T38" fmla="*/ 0 w 3119"/>
                  <a:gd name="T39" fmla="*/ 1706 h 1788"/>
                  <a:gd name="T40" fmla="*/ 24 w 3119"/>
                  <a:gd name="T41" fmla="*/ 1764 h 1788"/>
                  <a:gd name="T42" fmla="*/ 81 w 3119"/>
                  <a:gd name="T43" fmla="*/ 1788 h 1788"/>
                  <a:gd name="T44" fmla="*/ 81 w 3119"/>
                  <a:gd name="T45" fmla="*/ 1788 h 1788"/>
                  <a:gd name="T46" fmla="*/ 3037 w 3119"/>
                  <a:gd name="T47" fmla="*/ 1788 h 1788"/>
                  <a:gd name="T48" fmla="*/ 3095 w 3119"/>
                  <a:gd name="T49" fmla="*/ 1764 h 1788"/>
                  <a:gd name="T50" fmla="*/ 3119 w 3119"/>
                  <a:gd name="T51" fmla="*/ 1706 h 1788"/>
                  <a:gd name="T52" fmla="*/ 3119 w 3119"/>
                  <a:gd name="T53" fmla="*/ 81 h 1788"/>
                  <a:gd name="T54" fmla="*/ 3095 w 3119"/>
                  <a:gd name="T55" fmla="*/ 24 h 1788"/>
                  <a:gd name="T56" fmla="*/ 3037 w 3119"/>
                  <a:gd name="T57" fmla="*/ 0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19" h="1788">
                    <a:moveTo>
                      <a:pt x="81" y="1764"/>
                    </a:moveTo>
                    <a:cubicBezTo>
                      <a:pt x="65" y="1764"/>
                      <a:pt x="51" y="1757"/>
                      <a:pt x="41" y="1747"/>
                    </a:cubicBezTo>
                    <a:cubicBezTo>
                      <a:pt x="30" y="1737"/>
                      <a:pt x="24" y="1722"/>
                      <a:pt x="24" y="1706"/>
                    </a:cubicBezTo>
                    <a:cubicBezTo>
                      <a:pt x="24" y="81"/>
                      <a:pt x="24" y="81"/>
                      <a:pt x="24" y="81"/>
                    </a:cubicBezTo>
                    <a:cubicBezTo>
                      <a:pt x="24" y="66"/>
                      <a:pt x="30" y="51"/>
                      <a:pt x="41" y="41"/>
                    </a:cubicBezTo>
                    <a:cubicBezTo>
                      <a:pt x="51" y="30"/>
                      <a:pt x="65" y="24"/>
                      <a:pt x="81" y="24"/>
                    </a:cubicBezTo>
                    <a:cubicBezTo>
                      <a:pt x="3037" y="24"/>
                      <a:pt x="3037" y="24"/>
                      <a:pt x="3037" y="24"/>
                    </a:cubicBezTo>
                    <a:cubicBezTo>
                      <a:pt x="3053" y="24"/>
                      <a:pt x="3068" y="30"/>
                      <a:pt x="3078" y="41"/>
                    </a:cubicBezTo>
                    <a:cubicBezTo>
                      <a:pt x="3089" y="51"/>
                      <a:pt x="3095" y="66"/>
                      <a:pt x="3095" y="81"/>
                    </a:cubicBezTo>
                    <a:cubicBezTo>
                      <a:pt x="3095" y="1706"/>
                      <a:pt x="3095" y="1706"/>
                      <a:pt x="3095" y="1706"/>
                    </a:cubicBezTo>
                    <a:cubicBezTo>
                      <a:pt x="3095" y="1722"/>
                      <a:pt x="3089" y="1737"/>
                      <a:pt x="3078" y="1747"/>
                    </a:cubicBezTo>
                    <a:cubicBezTo>
                      <a:pt x="3068" y="1757"/>
                      <a:pt x="3053" y="1764"/>
                      <a:pt x="3037" y="1764"/>
                    </a:cubicBezTo>
                    <a:cubicBezTo>
                      <a:pt x="3037" y="1764"/>
                      <a:pt x="3037" y="1764"/>
                      <a:pt x="3037" y="1764"/>
                    </a:cubicBezTo>
                    <a:cubicBezTo>
                      <a:pt x="81" y="1764"/>
                      <a:pt x="81" y="1764"/>
                      <a:pt x="81" y="1764"/>
                    </a:cubicBezTo>
                    <a:moveTo>
                      <a:pt x="3037" y="0"/>
                    </a:moveTo>
                    <a:cubicBezTo>
                      <a:pt x="3037" y="0"/>
                      <a:pt x="3037" y="0"/>
                      <a:pt x="3037" y="0"/>
                    </a:cubicBezTo>
                    <a:cubicBezTo>
                      <a:pt x="81" y="0"/>
                      <a:pt x="81" y="0"/>
                      <a:pt x="81" y="0"/>
                    </a:cubicBezTo>
                    <a:cubicBezTo>
                      <a:pt x="59" y="0"/>
                      <a:pt x="38" y="9"/>
                      <a:pt x="24" y="24"/>
                    </a:cubicBezTo>
                    <a:cubicBezTo>
                      <a:pt x="9" y="39"/>
                      <a:pt x="0" y="59"/>
                      <a:pt x="0" y="81"/>
                    </a:cubicBezTo>
                    <a:cubicBezTo>
                      <a:pt x="0" y="1706"/>
                      <a:pt x="0" y="1706"/>
                      <a:pt x="0" y="1706"/>
                    </a:cubicBezTo>
                    <a:cubicBezTo>
                      <a:pt x="0" y="1729"/>
                      <a:pt x="9" y="1749"/>
                      <a:pt x="24" y="1764"/>
                    </a:cubicBezTo>
                    <a:cubicBezTo>
                      <a:pt x="38" y="1779"/>
                      <a:pt x="59" y="1788"/>
                      <a:pt x="81" y="1788"/>
                    </a:cubicBezTo>
                    <a:cubicBezTo>
                      <a:pt x="81" y="1788"/>
                      <a:pt x="81" y="1788"/>
                      <a:pt x="81" y="1788"/>
                    </a:cubicBezTo>
                    <a:cubicBezTo>
                      <a:pt x="3037" y="1788"/>
                      <a:pt x="3037" y="1788"/>
                      <a:pt x="3037" y="1788"/>
                    </a:cubicBezTo>
                    <a:cubicBezTo>
                      <a:pt x="3060" y="1788"/>
                      <a:pt x="3080" y="1779"/>
                      <a:pt x="3095" y="1764"/>
                    </a:cubicBezTo>
                    <a:cubicBezTo>
                      <a:pt x="3110" y="1749"/>
                      <a:pt x="3119" y="1729"/>
                      <a:pt x="3119" y="1706"/>
                    </a:cubicBezTo>
                    <a:cubicBezTo>
                      <a:pt x="3119" y="81"/>
                      <a:pt x="3119" y="81"/>
                      <a:pt x="3119" y="81"/>
                    </a:cubicBezTo>
                    <a:cubicBezTo>
                      <a:pt x="3119" y="59"/>
                      <a:pt x="3110" y="39"/>
                      <a:pt x="3095" y="24"/>
                    </a:cubicBezTo>
                    <a:cubicBezTo>
                      <a:pt x="3080" y="9"/>
                      <a:pt x="3060" y="0"/>
                      <a:pt x="3037" y="0"/>
                    </a:cubicBezTo>
                  </a:path>
                </a:pathLst>
              </a:custGeom>
              <a:solidFill>
                <a:srgbClr val="F6F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8" name="Freeform 18">
                <a:extLst>
                  <a:ext uri="{FF2B5EF4-FFF2-40B4-BE49-F238E27FC236}">
                    <a16:creationId xmlns:a16="http://schemas.microsoft.com/office/drawing/2014/main" xmlns="" id="{3160544B-ACA1-439F-B5ED-73D07542FFAD}"/>
                  </a:ext>
                </a:extLst>
              </p:cNvPr>
              <p:cNvSpPr>
                <a:spLocks/>
              </p:cNvSpPr>
              <p:nvPr/>
            </p:nvSpPr>
            <p:spPr bwMode="auto">
              <a:xfrm>
                <a:off x="1423" y="1431"/>
                <a:ext cx="526" cy="163"/>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9" name="Rectangle 19">
                <a:extLst>
                  <a:ext uri="{FF2B5EF4-FFF2-40B4-BE49-F238E27FC236}">
                    <a16:creationId xmlns:a16="http://schemas.microsoft.com/office/drawing/2014/main" xmlns="" id="{106CB808-4E4B-4B78-BBF1-5A2DEF569EC5}"/>
                  </a:ext>
                </a:extLst>
              </p:cNvPr>
              <p:cNvSpPr>
                <a:spLocks noChangeArrowheads="1"/>
              </p:cNvSpPr>
              <p:nvPr/>
            </p:nvSpPr>
            <p:spPr bwMode="auto">
              <a:xfrm>
                <a:off x="1550" y="1490"/>
                <a:ext cx="254" cy="25"/>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0" name="Freeform 20">
                <a:extLst>
                  <a:ext uri="{FF2B5EF4-FFF2-40B4-BE49-F238E27FC236}">
                    <a16:creationId xmlns:a16="http://schemas.microsoft.com/office/drawing/2014/main" xmlns="" id="{EDB51B77-C292-4B41-9031-229A1D46EEF9}"/>
                  </a:ext>
                </a:extLst>
              </p:cNvPr>
              <p:cNvSpPr>
                <a:spLocks/>
              </p:cNvSpPr>
              <p:nvPr/>
            </p:nvSpPr>
            <p:spPr bwMode="auto">
              <a:xfrm>
                <a:off x="928" y="1474"/>
                <a:ext cx="242" cy="49"/>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1" name="Freeform 21">
                <a:extLst>
                  <a:ext uri="{FF2B5EF4-FFF2-40B4-BE49-F238E27FC236}">
                    <a16:creationId xmlns:a16="http://schemas.microsoft.com/office/drawing/2014/main" xmlns="" id="{4F16D132-ACE7-42AA-BBC8-A2836A0429BA}"/>
                  </a:ext>
                </a:extLst>
              </p:cNvPr>
              <p:cNvSpPr>
                <a:spLocks/>
              </p:cNvSpPr>
              <p:nvPr/>
            </p:nvSpPr>
            <p:spPr bwMode="auto">
              <a:xfrm>
                <a:off x="2154"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2" name="Freeform 22">
                <a:extLst>
                  <a:ext uri="{FF2B5EF4-FFF2-40B4-BE49-F238E27FC236}">
                    <a16:creationId xmlns:a16="http://schemas.microsoft.com/office/drawing/2014/main" xmlns="" id="{8C70D664-3A2C-4726-B905-9F70F69AA601}"/>
                  </a:ext>
                </a:extLst>
              </p:cNvPr>
              <p:cNvSpPr>
                <a:spLocks/>
              </p:cNvSpPr>
              <p:nvPr/>
            </p:nvSpPr>
            <p:spPr bwMode="auto">
              <a:xfrm>
                <a:off x="2612"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3" name="Freeform 23">
                <a:extLst>
                  <a:ext uri="{FF2B5EF4-FFF2-40B4-BE49-F238E27FC236}">
                    <a16:creationId xmlns:a16="http://schemas.microsoft.com/office/drawing/2014/main" xmlns="" id="{037412D7-FE0C-40D5-ABEB-5D8C5E38A611}"/>
                  </a:ext>
                </a:extLst>
              </p:cNvPr>
              <p:cNvSpPr>
                <a:spLocks/>
              </p:cNvSpPr>
              <p:nvPr/>
            </p:nvSpPr>
            <p:spPr bwMode="auto">
              <a:xfrm>
                <a:off x="3070" y="1474"/>
                <a:ext cx="241" cy="49"/>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571" name="组合 570">
              <a:extLst>
                <a:ext uri="{FF2B5EF4-FFF2-40B4-BE49-F238E27FC236}">
                  <a16:creationId xmlns:a16="http://schemas.microsoft.com/office/drawing/2014/main" xmlns="" id="{32C0EA2B-E935-4E60-844F-250376718CD2}"/>
                </a:ext>
              </a:extLst>
            </p:cNvPr>
            <p:cNvGrpSpPr/>
            <p:nvPr/>
          </p:nvGrpSpPr>
          <p:grpSpPr>
            <a:xfrm>
              <a:off x="3151349" y="3390912"/>
              <a:ext cx="3824867" cy="1851649"/>
              <a:chOff x="7824354" y="3116336"/>
              <a:chExt cx="1714500" cy="830003"/>
            </a:xfrm>
          </p:grpSpPr>
          <p:grpSp>
            <p:nvGrpSpPr>
              <p:cNvPr id="572" name="组合 571">
                <a:extLst>
                  <a:ext uri="{FF2B5EF4-FFF2-40B4-BE49-F238E27FC236}">
                    <a16:creationId xmlns:a16="http://schemas.microsoft.com/office/drawing/2014/main" xmlns="" id="{15B71FBD-81C7-48F4-ACDD-BB9A22F499DB}"/>
                  </a:ext>
                </a:extLst>
              </p:cNvPr>
              <p:cNvGrpSpPr/>
              <p:nvPr/>
            </p:nvGrpSpPr>
            <p:grpSpPr>
              <a:xfrm>
                <a:off x="7824354" y="3116336"/>
                <a:ext cx="1659024" cy="685772"/>
                <a:chOff x="7824355" y="3116331"/>
                <a:chExt cx="2155352" cy="890932"/>
              </a:xfrm>
            </p:grpSpPr>
            <p:sp>
              <p:nvSpPr>
                <p:cNvPr id="578" name="六边形 577">
                  <a:extLst>
                    <a:ext uri="{FF2B5EF4-FFF2-40B4-BE49-F238E27FC236}">
                      <a16:creationId xmlns:a16="http://schemas.microsoft.com/office/drawing/2014/main" xmlns="" id="{45705068-15B7-4F2D-9A53-9B2F98DB1452}"/>
                    </a:ext>
                  </a:extLst>
                </p:cNvPr>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44546A">
                        <a:lumMod val="60000"/>
                        <a:lumOff val="40000"/>
                      </a:srgbClr>
                    </a:solidFill>
                  </a:endParaRPr>
                </a:p>
              </p:txBody>
            </p:sp>
            <p:sp>
              <p:nvSpPr>
                <p:cNvPr id="579" name="六边形 578">
                  <a:extLst>
                    <a:ext uri="{FF2B5EF4-FFF2-40B4-BE49-F238E27FC236}">
                      <a16:creationId xmlns:a16="http://schemas.microsoft.com/office/drawing/2014/main" xmlns="" id="{D625931C-EE95-45F3-8D58-2ABBAA3E9589}"/>
                    </a:ext>
                  </a:extLst>
                </p:cNvPr>
                <p:cNvSpPr/>
                <p:nvPr/>
              </p:nvSpPr>
              <p:spPr>
                <a:xfrm>
                  <a:off x="8242600" y="3350708"/>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44546A">
                        <a:lumMod val="60000"/>
                        <a:lumOff val="40000"/>
                      </a:srgbClr>
                    </a:solidFill>
                  </a:endParaRPr>
                </a:p>
              </p:txBody>
            </p:sp>
            <p:sp>
              <p:nvSpPr>
                <p:cNvPr id="580" name="六边形 579">
                  <a:extLst>
                    <a:ext uri="{FF2B5EF4-FFF2-40B4-BE49-F238E27FC236}">
                      <a16:creationId xmlns:a16="http://schemas.microsoft.com/office/drawing/2014/main" xmlns="" id="{7E8322E2-0B64-43EB-A24A-DB2A1C25D5D0}"/>
                    </a:ext>
                  </a:extLst>
                </p:cNvPr>
                <p:cNvSpPr/>
                <p:nvPr/>
              </p:nvSpPr>
              <p:spPr>
                <a:xfrm>
                  <a:off x="8652142" y="3116331"/>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44546A">
                        <a:lumMod val="60000"/>
                        <a:lumOff val="40000"/>
                      </a:srgbClr>
                    </a:solidFill>
                  </a:endParaRPr>
                </a:p>
              </p:txBody>
            </p:sp>
            <p:sp>
              <p:nvSpPr>
                <p:cNvPr id="581" name="六边形 580">
                  <a:extLst>
                    <a:ext uri="{FF2B5EF4-FFF2-40B4-BE49-F238E27FC236}">
                      <a16:creationId xmlns:a16="http://schemas.microsoft.com/office/drawing/2014/main" xmlns="" id="{96EB29EC-A372-43A0-AA19-907E25B230FF}"/>
                    </a:ext>
                  </a:extLst>
                </p:cNvPr>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dirty="0">
                    <a:solidFill>
                      <a:srgbClr val="44546A">
                        <a:lumMod val="60000"/>
                        <a:lumOff val="40000"/>
                      </a:srgbClr>
                    </a:solidFill>
                  </a:endParaRPr>
                </a:p>
              </p:txBody>
            </p:sp>
            <p:sp>
              <p:nvSpPr>
                <p:cNvPr id="582" name="六边形 581">
                  <a:extLst>
                    <a:ext uri="{FF2B5EF4-FFF2-40B4-BE49-F238E27FC236}">
                      <a16:creationId xmlns:a16="http://schemas.microsoft.com/office/drawing/2014/main" xmlns="" id="{20C1BB69-308B-4A58-8872-6B6FEAC3BEB1}"/>
                    </a:ext>
                  </a:extLst>
                </p:cNvPr>
                <p:cNvSpPr/>
                <p:nvPr/>
              </p:nvSpPr>
              <p:spPr>
                <a:xfrm>
                  <a:off x="9075532" y="3325133"/>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44546A">
                        <a:lumMod val="60000"/>
                        <a:lumOff val="40000"/>
                      </a:srgbClr>
                    </a:solidFill>
                  </a:endParaRPr>
                </a:p>
              </p:txBody>
            </p:sp>
            <p:sp>
              <p:nvSpPr>
                <p:cNvPr id="583" name="六边形 582">
                  <a:extLst>
                    <a:ext uri="{FF2B5EF4-FFF2-40B4-BE49-F238E27FC236}">
                      <a16:creationId xmlns:a16="http://schemas.microsoft.com/office/drawing/2014/main" xmlns="" id="{4F596E90-F582-4D64-B556-B77E9C52A080}"/>
                    </a:ext>
                  </a:extLst>
                </p:cNvPr>
                <p:cNvSpPr/>
                <p:nvPr/>
              </p:nvSpPr>
              <p:spPr>
                <a:xfrm>
                  <a:off x="9499730" y="3117986"/>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44546A">
                        <a:lumMod val="60000"/>
                        <a:lumOff val="40000"/>
                      </a:srgbClr>
                    </a:solidFill>
                  </a:endParaRPr>
                </a:p>
              </p:txBody>
            </p:sp>
            <p:sp>
              <p:nvSpPr>
                <p:cNvPr id="584" name="矩形 198">
                  <a:extLst>
                    <a:ext uri="{FF2B5EF4-FFF2-40B4-BE49-F238E27FC236}">
                      <a16:creationId xmlns:a16="http://schemas.microsoft.com/office/drawing/2014/main" xmlns="" id="{0A5A30BC-8085-4A2F-96EC-058A4C88D129}"/>
                    </a:ext>
                  </a:extLst>
                </p:cNvPr>
                <p:cNvSpPr/>
                <p:nvPr/>
              </p:nvSpPr>
              <p:spPr>
                <a:xfrm>
                  <a:off x="8766095" y="3188615"/>
                  <a:ext cx="244287" cy="266628"/>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rgbClr val="000000"/>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44546A">
                        <a:lumMod val="60000"/>
                        <a:lumOff val="40000"/>
                      </a:srgbClr>
                    </a:solidFill>
                  </a:endParaRPr>
                </a:p>
              </p:txBody>
            </p:sp>
          </p:grpSp>
          <p:grpSp>
            <p:nvGrpSpPr>
              <p:cNvPr id="573" name="组合 572">
                <a:extLst>
                  <a:ext uri="{FF2B5EF4-FFF2-40B4-BE49-F238E27FC236}">
                    <a16:creationId xmlns:a16="http://schemas.microsoft.com/office/drawing/2014/main" xmlns="" id="{649D452A-4E94-48B1-A629-1F9DD853B86D}"/>
                  </a:ext>
                </a:extLst>
              </p:cNvPr>
              <p:cNvGrpSpPr/>
              <p:nvPr/>
            </p:nvGrpSpPr>
            <p:grpSpPr>
              <a:xfrm>
                <a:off x="7831052" y="3636868"/>
                <a:ext cx="1707802" cy="309471"/>
                <a:chOff x="4831017" y="3636868"/>
                <a:chExt cx="1208170" cy="309471"/>
              </a:xfrm>
            </p:grpSpPr>
            <p:sp>
              <p:nvSpPr>
                <p:cNvPr id="574" name="圆角矩形 13">
                  <a:extLst>
                    <a:ext uri="{FF2B5EF4-FFF2-40B4-BE49-F238E27FC236}">
                      <a16:creationId xmlns:a16="http://schemas.microsoft.com/office/drawing/2014/main" xmlns="" id="{6780001D-6431-4C2E-9B2C-3FB9B3C7FE78}"/>
                    </a:ext>
                  </a:extLst>
                </p:cNvPr>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dirty="0">
                    <a:solidFill>
                      <a:srgbClr val="44546A">
                        <a:lumMod val="60000"/>
                        <a:lumOff val="40000"/>
                      </a:srgbClr>
                    </a:solidFill>
                  </a:endParaRPr>
                </a:p>
              </p:txBody>
            </p:sp>
            <p:sp>
              <p:nvSpPr>
                <p:cNvPr id="575" name="圆角矩形 13">
                  <a:extLst>
                    <a:ext uri="{FF2B5EF4-FFF2-40B4-BE49-F238E27FC236}">
                      <a16:creationId xmlns:a16="http://schemas.microsoft.com/office/drawing/2014/main" xmlns="" id="{B81884B4-8E0D-414F-97F0-1F907ACA7BEF}"/>
                    </a:ext>
                  </a:extLst>
                </p:cNvPr>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dirty="0">
                    <a:solidFill>
                      <a:srgbClr val="44546A">
                        <a:lumMod val="60000"/>
                        <a:lumOff val="40000"/>
                      </a:srgbClr>
                    </a:solidFill>
                  </a:endParaRPr>
                </a:p>
              </p:txBody>
            </p:sp>
            <p:sp>
              <p:nvSpPr>
                <p:cNvPr id="576" name="圆角矩形 13">
                  <a:extLst>
                    <a:ext uri="{FF2B5EF4-FFF2-40B4-BE49-F238E27FC236}">
                      <a16:creationId xmlns:a16="http://schemas.microsoft.com/office/drawing/2014/main" xmlns="" id="{9BE01B0D-452C-44BC-A780-5E20B995EF22}"/>
                    </a:ext>
                  </a:extLst>
                </p:cNvPr>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dirty="0">
                    <a:solidFill>
                      <a:srgbClr val="44546A">
                        <a:lumMod val="60000"/>
                        <a:lumOff val="40000"/>
                      </a:srgbClr>
                    </a:solidFill>
                  </a:endParaRPr>
                </a:p>
              </p:txBody>
            </p:sp>
            <p:sp>
              <p:nvSpPr>
                <p:cNvPr id="577" name="圆角矩形 13">
                  <a:extLst>
                    <a:ext uri="{FF2B5EF4-FFF2-40B4-BE49-F238E27FC236}">
                      <a16:creationId xmlns:a16="http://schemas.microsoft.com/office/drawing/2014/main" xmlns="" id="{464AE177-ED07-42A6-8240-F6ABF1E9B627}"/>
                    </a:ext>
                  </a:extLst>
                </p:cNvPr>
                <p:cNvSpPr/>
                <p:nvPr/>
              </p:nvSpPr>
              <p:spPr>
                <a:xfrm flipV="1">
                  <a:off x="4831017" y="3878980"/>
                  <a:ext cx="1208170" cy="6735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dirty="0">
                    <a:solidFill>
                      <a:srgbClr val="44546A">
                        <a:lumMod val="60000"/>
                        <a:lumOff val="40000"/>
                      </a:srgbClr>
                    </a:solidFill>
                  </a:endParaRPr>
                </a:p>
              </p:txBody>
            </p:sp>
          </p:grpSp>
        </p:grpSp>
      </p:grpSp>
      <p:grpSp>
        <p:nvGrpSpPr>
          <p:cNvPr id="16" name="组合 15">
            <a:extLst>
              <a:ext uri="{FF2B5EF4-FFF2-40B4-BE49-F238E27FC236}">
                <a16:creationId xmlns:a16="http://schemas.microsoft.com/office/drawing/2014/main" xmlns="" id="{6FA0FD1C-0A3B-41B2-8BD0-567EE9D840AC}"/>
              </a:ext>
            </a:extLst>
          </p:cNvPr>
          <p:cNvGrpSpPr/>
          <p:nvPr/>
        </p:nvGrpSpPr>
        <p:grpSpPr>
          <a:xfrm>
            <a:off x="2373354" y="2871146"/>
            <a:ext cx="380194" cy="380158"/>
            <a:chOff x="4979129" y="5045363"/>
            <a:chExt cx="209362" cy="209343"/>
          </a:xfrm>
        </p:grpSpPr>
        <p:sp>
          <p:nvSpPr>
            <p:cNvPr id="14" name="矩形 13">
              <a:extLst>
                <a:ext uri="{FF2B5EF4-FFF2-40B4-BE49-F238E27FC236}">
                  <a16:creationId xmlns:a16="http://schemas.microsoft.com/office/drawing/2014/main" xmlns="" id="{EBF91A39-460A-467B-895E-3BE4B2FEE191}"/>
                </a:ext>
              </a:extLst>
            </p:cNvPr>
            <p:cNvSpPr/>
            <p:nvPr/>
          </p:nvSpPr>
          <p:spPr>
            <a:xfrm>
              <a:off x="5001989" y="5068223"/>
              <a:ext cx="164175" cy="1641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椭圆 7">
              <a:extLst>
                <a:ext uri="{FF2B5EF4-FFF2-40B4-BE49-F238E27FC236}">
                  <a16:creationId xmlns:a16="http://schemas.microsoft.com/office/drawing/2014/main" xmlns="" id="{227A2234-9F27-472B-986C-B60F12A58C59}"/>
                </a:ext>
              </a:extLst>
            </p:cNvPr>
            <p:cNvSpPr/>
            <p:nvPr/>
          </p:nvSpPr>
          <p:spPr>
            <a:xfrm flipH="1">
              <a:off x="4979129"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椭圆 603">
              <a:extLst>
                <a:ext uri="{FF2B5EF4-FFF2-40B4-BE49-F238E27FC236}">
                  <a16:creationId xmlns:a16="http://schemas.microsoft.com/office/drawing/2014/main" xmlns="" id="{43C5F93F-48D0-4552-885C-FB28B752209F}"/>
                </a:ext>
              </a:extLst>
            </p:cNvPr>
            <p:cNvSpPr/>
            <p:nvPr/>
          </p:nvSpPr>
          <p:spPr>
            <a:xfrm flipH="1">
              <a:off x="5060950"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椭圆 604">
              <a:extLst>
                <a:ext uri="{FF2B5EF4-FFF2-40B4-BE49-F238E27FC236}">
                  <a16:creationId xmlns:a16="http://schemas.microsoft.com/office/drawing/2014/main" xmlns="" id="{3B76688A-0EF6-4A6B-9D2B-107FB5B5469D}"/>
                </a:ext>
              </a:extLst>
            </p:cNvPr>
            <p:cNvSpPr/>
            <p:nvPr/>
          </p:nvSpPr>
          <p:spPr>
            <a:xfrm flipH="1">
              <a:off x="5142771"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椭圆 606">
              <a:extLst>
                <a:ext uri="{FF2B5EF4-FFF2-40B4-BE49-F238E27FC236}">
                  <a16:creationId xmlns:a16="http://schemas.microsoft.com/office/drawing/2014/main" xmlns="" id="{7F2546E1-D9F2-4894-AF24-7C02DE7D34DD}"/>
                </a:ext>
              </a:extLst>
            </p:cNvPr>
            <p:cNvSpPr/>
            <p:nvPr/>
          </p:nvSpPr>
          <p:spPr>
            <a:xfrm flipH="1">
              <a:off x="4979129" y="5208986"/>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椭圆 607">
              <a:extLst>
                <a:ext uri="{FF2B5EF4-FFF2-40B4-BE49-F238E27FC236}">
                  <a16:creationId xmlns:a16="http://schemas.microsoft.com/office/drawing/2014/main" xmlns="" id="{C829A8E7-A024-4A56-A524-82980AB4353F}"/>
                </a:ext>
              </a:extLst>
            </p:cNvPr>
            <p:cNvSpPr/>
            <p:nvPr/>
          </p:nvSpPr>
          <p:spPr>
            <a:xfrm flipH="1">
              <a:off x="5060950" y="5208986"/>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椭圆 608">
              <a:extLst>
                <a:ext uri="{FF2B5EF4-FFF2-40B4-BE49-F238E27FC236}">
                  <a16:creationId xmlns:a16="http://schemas.microsoft.com/office/drawing/2014/main" xmlns="" id="{CEC1F2C5-6024-4E97-88B6-E76FF6AF6BCB}"/>
                </a:ext>
              </a:extLst>
            </p:cNvPr>
            <p:cNvSpPr/>
            <p:nvPr/>
          </p:nvSpPr>
          <p:spPr>
            <a:xfrm flipH="1">
              <a:off x="5142771" y="5208986"/>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椭圆 609">
              <a:extLst>
                <a:ext uri="{FF2B5EF4-FFF2-40B4-BE49-F238E27FC236}">
                  <a16:creationId xmlns:a16="http://schemas.microsoft.com/office/drawing/2014/main" xmlns="" id="{49B5EAD6-7741-442A-8156-EDCA36C85559}"/>
                </a:ext>
              </a:extLst>
            </p:cNvPr>
            <p:cNvSpPr/>
            <p:nvPr/>
          </p:nvSpPr>
          <p:spPr>
            <a:xfrm flipH="1">
              <a:off x="4979129" y="5123645"/>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椭圆 610">
              <a:extLst>
                <a:ext uri="{FF2B5EF4-FFF2-40B4-BE49-F238E27FC236}">
                  <a16:creationId xmlns:a16="http://schemas.microsoft.com/office/drawing/2014/main" xmlns="" id="{5A05864F-87FC-40CD-8CA5-B8C5FB49A917}"/>
                </a:ext>
              </a:extLst>
            </p:cNvPr>
            <p:cNvSpPr/>
            <p:nvPr/>
          </p:nvSpPr>
          <p:spPr>
            <a:xfrm flipH="1">
              <a:off x="5142771" y="5123645"/>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箭头: 右 16">
            <a:extLst>
              <a:ext uri="{FF2B5EF4-FFF2-40B4-BE49-F238E27FC236}">
                <a16:creationId xmlns:a16="http://schemas.microsoft.com/office/drawing/2014/main" xmlns="" id="{C18997BC-8A46-4480-BDE2-8A42CE9D6E96}"/>
              </a:ext>
            </a:extLst>
          </p:cNvPr>
          <p:cNvSpPr/>
          <p:nvPr/>
        </p:nvSpPr>
        <p:spPr>
          <a:xfrm>
            <a:off x="4337497" y="3210631"/>
            <a:ext cx="145928" cy="15534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箭头: 右 611">
            <a:extLst>
              <a:ext uri="{FF2B5EF4-FFF2-40B4-BE49-F238E27FC236}">
                <a16:creationId xmlns:a16="http://schemas.microsoft.com/office/drawing/2014/main" xmlns="" id="{80BFC189-8365-4FF6-91BD-F51DDDDCF48C}"/>
              </a:ext>
            </a:extLst>
          </p:cNvPr>
          <p:cNvSpPr/>
          <p:nvPr/>
        </p:nvSpPr>
        <p:spPr>
          <a:xfrm>
            <a:off x="7704524" y="3210631"/>
            <a:ext cx="145928" cy="15534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文本框 612">
            <a:extLst>
              <a:ext uri="{FF2B5EF4-FFF2-40B4-BE49-F238E27FC236}">
                <a16:creationId xmlns:a16="http://schemas.microsoft.com/office/drawing/2014/main" xmlns="" id="{8AD2200D-CA44-4767-84EF-C1856654B4FA}"/>
              </a:ext>
            </a:extLst>
          </p:cNvPr>
          <p:cNvSpPr txBox="1"/>
          <p:nvPr/>
        </p:nvSpPr>
        <p:spPr>
          <a:xfrm>
            <a:off x="5032681" y="4667862"/>
            <a:ext cx="2413387" cy="553998"/>
          </a:xfrm>
          <a:prstGeom prst="rect">
            <a:avLst/>
          </a:prstGeom>
          <a:noFill/>
        </p:spPr>
        <p:txBody>
          <a:bodyPr wrap="square" rtlCol="0" anchor="ctr">
            <a:spAutoFit/>
          </a:bodyPr>
          <a:lstStyle/>
          <a:p>
            <a:r>
              <a:rPr lang="zh-CN" altLang="en-US" sz="1000" dirty="0"/>
              <a:t>点击</a:t>
            </a:r>
            <a:r>
              <a:rPr lang="en-US" altLang="zh-CN" sz="1000" dirty="0"/>
              <a:t>iSlide【</a:t>
            </a:r>
            <a:r>
              <a:rPr lang="zh-CN" altLang="en-US" sz="1000" dirty="0"/>
              <a:t>图标库</a:t>
            </a:r>
            <a:r>
              <a:rPr lang="en-US" altLang="zh-CN" sz="1000" dirty="0"/>
              <a:t>】</a:t>
            </a:r>
            <a:r>
              <a:rPr lang="zh-CN" altLang="en-US" sz="1000" dirty="0"/>
              <a:t>中的图标替换</a:t>
            </a:r>
            <a:endParaRPr lang="en-US" altLang="zh-CN" sz="1000" dirty="0"/>
          </a:p>
          <a:p>
            <a:r>
              <a:rPr lang="en-US" altLang="zh-CN" sz="1000" dirty="0"/>
              <a:t>Click the target icon in iSlide “Icon Library” to replace it.</a:t>
            </a:r>
            <a:endParaRPr lang="zh-CN" altLang="en-US" sz="1000" dirty="0"/>
          </a:p>
        </p:txBody>
      </p:sp>
      <p:sp>
        <p:nvSpPr>
          <p:cNvPr id="614" name="椭圆 613">
            <a:extLst>
              <a:ext uri="{FF2B5EF4-FFF2-40B4-BE49-F238E27FC236}">
                <a16:creationId xmlns:a16="http://schemas.microsoft.com/office/drawing/2014/main" xmlns="" id="{0EF98DBB-FD28-4F75-8C30-91D37F4F411F}"/>
              </a:ext>
            </a:extLst>
          </p:cNvPr>
          <p:cNvSpPr/>
          <p:nvPr/>
        </p:nvSpPr>
        <p:spPr>
          <a:xfrm>
            <a:off x="4745932" y="4820817"/>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2</a:t>
            </a:r>
            <a:endParaRPr lang="zh-CN" altLang="en-US" sz="1400" dirty="0"/>
          </a:p>
        </p:txBody>
      </p:sp>
      <p:sp>
        <p:nvSpPr>
          <p:cNvPr id="615" name="文本框 614">
            <a:extLst>
              <a:ext uri="{FF2B5EF4-FFF2-40B4-BE49-F238E27FC236}">
                <a16:creationId xmlns:a16="http://schemas.microsoft.com/office/drawing/2014/main" xmlns="" id="{EEB175D3-D48A-4111-896F-C8DF596AF06D}"/>
              </a:ext>
            </a:extLst>
          </p:cNvPr>
          <p:cNvSpPr txBox="1"/>
          <p:nvPr/>
        </p:nvSpPr>
        <p:spPr>
          <a:xfrm>
            <a:off x="8429560" y="4744806"/>
            <a:ext cx="3089340" cy="400110"/>
          </a:xfrm>
          <a:prstGeom prst="rect">
            <a:avLst/>
          </a:prstGeom>
          <a:noFill/>
        </p:spPr>
        <p:txBody>
          <a:bodyPr wrap="square" rtlCol="0" anchor="ctr">
            <a:spAutoFit/>
          </a:bodyPr>
          <a:lstStyle/>
          <a:p>
            <a:r>
              <a:rPr lang="zh-CN" altLang="en-US" sz="1000" dirty="0"/>
              <a:t>替换成功</a:t>
            </a:r>
            <a:endParaRPr lang="en-US" altLang="zh-CN" sz="1000" dirty="0"/>
          </a:p>
          <a:p>
            <a:r>
              <a:rPr lang="en-US" altLang="zh-CN" sz="1000" dirty="0"/>
              <a:t>Done</a:t>
            </a:r>
          </a:p>
        </p:txBody>
      </p:sp>
      <p:sp>
        <p:nvSpPr>
          <p:cNvPr id="616" name="椭圆 615">
            <a:extLst>
              <a:ext uri="{FF2B5EF4-FFF2-40B4-BE49-F238E27FC236}">
                <a16:creationId xmlns:a16="http://schemas.microsoft.com/office/drawing/2014/main" xmlns="" id="{B2712F4C-9095-4058-8D4F-160AE7823303}"/>
              </a:ext>
            </a:extLst>
          </p:cNvPr>
          <p:cNvSpPr/>
          <p:nvPr/>
        </p:nvSpPr>
        <p:spPr>
          <a:xfrm>
            <a:off x="8142811" y="4820817"/>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3</a:t>
            </a:r>
            <a:endParaRPr lang="zh-CN" altLang="en-US" sz="1400" dirty="0"/>
          </a:p>
        </p:txBody>
      </p:sp>
      <p:sp>
        <p:nvSpPr>
          <p:cNvPr id="618" name="矩形 617">
            <a:extLst>
              <a:ext uri="{FF2B5EF4-FFF2-40B4-BE49-F238E27FC236}">
                <a16:creationId xmlns:a16="http://schemas.microsoft.com/office/drawing/2014/main" xmlns="" id="{4D01F01E-C352-49D4-BCC6-FBC90ECFD7D4}"/>
              </a:ext>
            </a:extLst>
          </p:cNvPr>
          <p:cNvSpPr/>
          <p:nvPr/>
        </p:nvSpPr>
        <p:spPr>
          <a:xfrm>
            <a:off x="9651125" y="128572"/>
            <a:ext cx="2540875" cy="771556"/>
          </a:xfrm>
          <a:prstGeom prst="rect">
            <a:avLst/>
          </a:prstGeom>
          <a:solidFill>
            <a:schemeClr val="tx1"/>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本页为主题使用说明页，使用时请删除本页内容。</a:t>
            </a:r>
            <a:endParaRPr lang="en-US" altLang="zh-CN" sz="800" dirty="0">
              <a:solidFill>
                <a:schemeClr val="bg1"/>
              </a:solidFill>
            </a:endParaRPr>
          </a:p>
          <a:p>
            <a:pPr>
              <a:lnSpc>
                <a:spcPct val="120000"/>
              </a:lnSpc>
            </a:pPr>
            <a:r>
              <a:rPr lang="en-US" altLang="zh-CN" sz="800" dirty="0">
                <a:solidFill>
                  <a:schemeClr val="bg1"/>
                </a:solidFill>
              </a:rPr>
              <a:t>This is an instruction. Please delete this slide before use the template for presentation.</a:t>
            </a:r>
            <a:endParaRPr lang="zh-CN" altLang="en-US" sz="800" dirty="0">
              <a:solidFill>
                <a:schemeClr val="bg1"/>
              </a:solidFill>
            </a:endParaRPr>
          </a:p>
        </p:txBody>
      </p:sp>
      <p:grpSp>
        <p:nvGrpSpPr>
          <p:cNvPr id="619" name="组合 618">
            <a:extLst>
              <a:ext uri="{FF2B5EF4-FFF2-40B4-BE49-F238E27FC236}">
                <a16:creationId xmlns:a16="http://schemas.microsoft.com/office/drawing/2014/main" xmlns="" id="{90DB983C-4F86-4676-B2C2-10649C11F628}"/>
              </a:ext>
            </a:extLst>
          </p:cNvPr>
          <p:cNvGrpSpPr/>
          <p:nvPr/>
        </p:nvGrpSpPr>
        <p:grpSpPr>
          <a:xfrm>
            <a:off x="4838699" y="2321739"/>
            <a:ext cx="2521499" cy="393791"/>
            <a:chOff x="4807641" y="2321739"/>
            <a:chExt cx="2552558" cy="393791"/>
          </a:xfrm>
        </p:grpSpPr>
        <p:sp>
          <p:nvSpPr>
            <p:cNvPr id="620" name="矩形 619">
              <a:extLst>
                <a:ext uri="{FF2B5EF4-FFF2-40B4-BE49-F238E27FC236}">
                  <a16:creationId xmlns:a16="http://schemas.microsoft.com/office/drawing/2014/main" xmlns="" id="{ADA48A54-EA9C-439F-B377-6257AF619BA5}"/>
                </a:ext>
              </a:extLst>
            </p:cNvPr>
            <p:cNvSpPr/>
            <p:nvPr/>
          </p:nvSpPr>
          <p:spPr>
            <a:xfrm>
              <a:off x="4809084" y="2321739"/>
              <a:ext cx="1666655"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sz="900" kern="0" dirty="0">
                <a:solidFill>
                  <a:srgbClr val="000000">
                    <a:lumMod val="85000"/>
                    <a:lumOff val="15000"/>
                  </a:srgbClr>
                </a:solidFill>
                <a:latin typeface="Arial"/>
                <a:ea typeface="微软雅黑"/>
              </a:endParaRPr>
            </a:p>
          </p:txBody>
        </p:sp>
        <p:sp>
          <p:nvSpPr>
            <p:cNvPr id="621" name="矩形 620">
              <a:extLst>
                <a:ext uri="{FF2B5EF4-FFF2-40B4-BE49-F238E27FC236}">
                  <a16:creationId xmlns:a16="http://schemas.microsoft.com/office/drawing/2014/main" xmlns="" id="{49F09561-484E-43EA-9F8B-7A8B6E2E87B1}"/>
                </a:ext>
              </a:extLst>
            </p:cNvPr>
            <p:cNvSpPr/>
            <p:nvPr/>
          </p:nvSpPr>
          <p:spPr>
            <a:xfrm>
              <a:off x="4807641" y="2550423"/>
              <a:ext cx="750394"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sp>
          <p:nvSpPr>
            <p:cNvPr id="622" name="矩形 621">
              <a:extLst>
                <a:ext uri="{FF2B5EF4-FFF2-40B4-BE49-F238E27FC236}">
                  <a16:creationId xmlns:a16="http://schemas.microsoft.com/office/drawing/2014/main" xmlns="" id="{6D8A46BB-FA8A-46B8-AD01-FA9B85501F3E}"/>
                </a:ext>
              </a:extLst>
            </p:cNvPr>
            <p:cNvSpPr/>
            <p:nvPr/>
          </p:nvSpPr>
          <p:spPr>
            <a:xfrm>
              <a:off x="6643166" y="2323967"/>
              <a:ext cx="717032"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sz="900" kern="0" dirty="0">
                <a:solidFill>
                  <a:srgbClr val="000000">
                    <a:lumMod val="85000"/>
                    <a:lumOff val="15000"/>
                  </a:srgbClr>
                </a:solidFill>
                <a:latin typeface="Arial"/>
                <a:ea typeface="微软雅黑"/>
              </a:endParaRPr>
            </a:p>
          </p:txBody>
        </p:sp>
        <p:sp>
          <p:nvSpPr>
            <p:cNvPr id="623" name="矩形 622">
              <a:extLst>
                <a:ext uri="{FF2B5EF4-FFF2-40B4-BE49-F238E27FC236}">
                  <a16:creationId xmlns:a16="http://schemas.microsoft.com/office/drawing/2014/main" xmlns="" id="{A3C4E4BF-B370-4619-B624-1A71E0831E9C}"/>
                </a:ext>
              </a:extLst>
            </p:cNvPr>
            <p:cNvSpPr/>
            <p:nvPr/>
          </p:nvSpPr>
          <p:spPr>
            <a:xfrm>
              <a:off x="5725404" y="2550423"/>
              <a:ext cx="750394"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sp>
          <p:nvSpPr>
            <p:cNvPr id="624" name="矩形 623">
              <a:extLst>
                <a:ext uri="{FF2B5EF4-FFF2-40B4-BE49-F238E27FC236}">
                  <a16:creationId xmlns:a16="http://schemas.microsoft.com/office/drawing/2014/main" xmlns="" id="{FAB3FECF-1FE5-4D97-BB54-79C9EC430CB4}"/>
                </a:ext>
              </a:extLst>
            </p:cNvPr>
            <p:cNvSpPr/>
            <p:nvPr/>
          </p:nvSpPr>
          <p:spPr>
            <a:xfrm>
              <a:off x="6643167" y="2550423"/>
              <a:ext cx="717032"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grpSp>
    </p:spTree>
    <p:custDataLst>
      <p:tags r:id="rId1"/>
    </p:custDataLst>
    <p:extLst>
      <p:ext uri="{BB962C8B-B14F-4D97-AF65-F5344CB8AC3E}">
        <p14:creationId xmlns:p14="http://schemas.microsoft.com/office/powerpoint/2010/main" val="25626015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95323" y="4046"/>
            <a:ext cx="10825164" cy="1013353"/>
          </a:xfrm>
        </p:spPr>
        <p:txBody>
          <a:bodyPr vert="horz" lIns="91440" tIns="45720" rIns="91440" bIns="45720" rtlCol="0" anchor="b">
            <a:normAutofit/>
          </a:bodyPr>
          <a:lstStyle/>
          <a:p>
            <a:pPr defTabSz="914332"/>
            <a:r>
              <a:rPr lang="zh-CN" altLang="en-US" sz="2800" b="1" dirty="0"/>
              <a:t>填充图示中的图片  </a:t>
            </a:r>
            <a:r>
              <a:rPr lang="en-US" altLang="zh-CN" sz="2800" b="1" dirty="0"/>
              <a:t>Picture Fill</a:t>
            </a:r>
            <a:endParaRPr lang="zh-CN" altLang="en-US" sz="2800" b="1" dirty="0"/>
          </a:p>
        </p:txBody>
      </p:sp>
      <p:sp>
        <p:nvSpPr>
          <p:cNvPr id="351" name="文本框 350"/>
          <p:cNvSpPr txBox="1"/>
          <p:nvPr/>
        </p:nvSpPr>
        <p:spPr>
          <a:xfrm>
            <a:off x="959849" y="4744806"/>
            <a:ext cx="3089340" cy="400110"/>
          </a:xfrm>
          <a:prstGeom prst="rect">
            <a:avLst/>
          </a:prstGeom>
          <a:noFill/>
        </p:spPr>
        <p:txBody>
          <a:bodyPr wrap="square" rtlCol="0" anchor="ctr">
            <a:spAutoFit/>
          </a:bodyPr>
          <a:lstStyle/>
          <a:p>
            <a:r>
              <a:rPr lang="zh-CN" altLang="en-US" sz="1000" dirty="0"/>
              <a:t>选中图示中的占位形状</a:t>
            </a:r>
            <a:endParaRPr lang="en-US" altLang="zh-CN" sz="1000" dirty="0"/>
          </a:p>
          <a:p>
            <a:r>
              <a:rPr lang="en-US" altLang="zh-CN" sz="1000" dirty="0"/>
              <a:t>Select the shape that</a:t>
            </a:r>
            <a:r>
              <a:rPr lang="zh-CN" altLang="en-US" sz="1000" dirty="0"/>
              <a:t> </a:t>
            </a:r>
            <a:r>
              <a:rPr lang="en-US" altLang="zh-CN" sz="1000" dirty="0"/>
              <a:t>need</a:t>
            </a:r>
            <a:r>
              <a:rPr lang="zh-CN" altLang="en-US" sz="1000" dirty="0"/>
              <a:t> </a:t>
            </a:r>
            <a:r>
              <a:rPr lang="en-US" altLang="zh-CN" sz="1000" dirty="0"/>
              <a:t>to</a:t>
            </a:r>
            <a:r>
              <a:rPr lang="zh-CN" altLang="en-US" sz="1000" dirty="0"/>
              <a:t> </a:t>
            </a:r>
            <a:r>
              <a:rPr lang="en-US" altLang="zh-CN" sz="1000" dirty="0"/>
              <a:t>be</a:t>
            </a:r>
            <a:r>
              <a:rPr lang="zh-CN" altLang="en-US" sz="1000" dirty="0"/>
              <a:t> </a:t>
            </a:r>
            <a:r>
              <a:rPr lang="en-US" altLang="zh-CN" sz="1000" dirty="0"/>
              <a:t>filled</a:t>
            </a:r>
            <a:r>
              <a:rPr lang="zh-CN" altLang="en-US" sz="1000" dirty="0"/>
              <a:t> </a:t>
            </a:r>
            <a:r>
              <a:rPr lang="en-US" altLang="zh-CN" sz="1000" dirty="0"/>
              <a:t>with</a:t>
            </a:r>
            <a:r>
              <a:rPr lang="zh-CN" altLang="en-US" sz="1000" dirty="0"/>
              <a:t> </a:t>
            </a:r>
            <a:r>
              <a:rPr lang="en-US" altLang="zh-CN" sz="1000" dirty="0"/>
              <a:t>picture</a:t>
            </a:r>
            <a:endParaRPr lang="zh-CN" altLang="en-US" sz="1000" dirty="0"/>
          </a:p>
        </p:txBody>
      </p:sp>
      <p:sp>
        <p:nvSpPr>
          <p:cNvPr id="350" name="椭圆 349"/>
          <p:cNvSpPr/>
          <p:nvPr/>
        </p:nvSpPr>
        <p:spPr>
          <a:xfrm>
            <a:off x="673100" y="4820817"/>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endParaRPr lang="zh-CN" altLang="en-US" sz="1400" dirty="0"/>
          </a:p>
        </p:txBody>
      </p:sp>
      <p:sp>
        <p:nvSpPr>
          <p:cNvPr id="530" name="矩形 529">
            <a:extLst>
              <a:ext uri="{FF2B5EF4-FFF2-40B4-BE49-F238E27FC236}">
                <a16:creationId xmlns:a16="http://schemas.microsoft.com/office/drawing/2014/main" xmlns="" id="{D544CC29-B618-4FEC-9019-507758A2C346}"/>
              </a:ext>
            </a:extLst>
          </p:cNvPr>
          <p:cNvSpPr/>
          <p:nvPr/>
        </p:nvSpPr>
        <p:spPr>
          <a:xfrm>
            <a:off x="4745932" y="2018794"/>
            <a:ext cx="2700136" cy="2783090"/>
          </a:xfrm>
          <a:prstGeom prst="rect">
            <a:avLst/>
          </a:prstGeom>
          <a:solidFill>
            <a:schemeClr val="bg1"/>
          </a:solidFill>
          <a:ln w="12700" cap="flat" cmpd="sng" algn="ctr">
            <a:gradFill flip="none" rotWithShape="1">
              <a:gsLst>
                <a:gs pos="0">
                  <a:schemeClr val="accent1">
                    <a:lumMod val="0"/>
                    <a:lumOff val="100000"/>
                    <a:alpha val="0"/>
                  </a:schemeClr>
                </a:gs>
                <a:gs pos="51000">
                  <a:srgbClr val="CC4B4A"/>
                </a:gs>
              </a:gsLst>
              <a:lin ang="16200000" scaled="1"/>
              <a:tileRect/>
            </a:gra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FFFFFF"/>
              </a:solidFill>
              <a:latin typeface="Arial"/>
              <a:ea typeface="微软雅黑"/>
            </a:endParaRPr>
          </a:p>
        </p:txBody>
      </p:sp>
      <p:sp>
        <p:nvSpPr>
          <p:cNvPr id="531" name="矩形 530">
            <a:extLst>
              <a:ext uri="{FF2B5EF4-FFF2-40B4-BE49-F238E27FC236}">
                <a16:creationId xmlns:a16="http://schemas.microsoft.com/office/drawing/2014/main" xmlns="" id="{6981A32D-467A-4673-AE41-0197613DA6E5}"/>
              </a:ext>
            </a:extLst>
          </p:cNvPr>
          <p:cNvSpPr/>
          <p:nvPr/>
        </p:nvSpPr>
        <p:spPr>
          <a:xfrm>
            <a:off x="4745932" y="2018794"/>
            <a:ext cx="2700136" cy="202647"/>
          </a:xfrm>
          <a:prstGeom prst="rect">
            <a:avLst/>
          </a:prstGeom>
          <a:solidFill>
            <a:srgbClr val="CE4C4B"/>
          </a:solidFill>
          <a:ln w="12700" cap="flat" cmpd="sng" algn="ctr">
            <a:solidFill>
              <a:srgbClr val="CE4C4B"/>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r>
              <a:rPr lang="zh-CN" altLang="en-US" sz="1000" kern="0" dirty="0">
                <a:solidFill>
                  <a:srgbClr val="FFFFFF"/>
                </a:solidFill>
                <a:latin typeface="Arial"/>
                <a:ea typeface="微软雅黑"/>
              </a:rPr>
              <a:t>图片库 </a:t>
            </a:r>
            <a:r>
              <a:rPr lang="en-US" altLang="zh-CN" sz="1000" kern="0" dirty="0">
                <a:solidFill>
                  <a:srgbClr val="FFFFFF"/>
                </a:solidFill>
                <a:latin typeface="Arial"/>
                <a:ea typeface="微软雅黑"/>
              </a:rPr>
              <a:t>/ Picture Library</a:t>
            </a:r>
            <a:endParaRPr lang="zh-CN" altLang="en-US" sz="1000" kern="0" dirty="0">
              <a:solidFill>
                <a:srgbClr val="FFFFFF"/>
              </a:solidFill>
              <a:latin typeface="Arial"/>
              <a:ea typeface="微软雅黑"/>
            </a:endParaRPr>
          </a:p>
        </p:txBody>
      </p:sp>
      <p:sp>
        <p:nvSpPr>
          <p:cNvPr id="533" name="乘号 532">
            <a:extLst>
              <a:ext uri="{FF2B5EF4-FFF2-40B4-BE49-F238E27FC236}">
                <a16:creationId xmlns:a16="http://schemas.microsoft.com/office/drawing/2014/main" xmlns="" id="{2DAEDA58-EF2A-40FF-A29F-F6B53347C5CF}"/>
              </a:ext>
            </a:extLst>
          </p:cNvPr>
          <p:cNvSpPr/>
          <p:nvPr/>
        </p:nvSpPr>
        <p:spPr>
          <a:xfrm>
            <a:off x="7275789" y="2051656"/>
            <a:ext cx="136922" cy="136922"/>
          </a:xfrm>
          <a:prstGeom prst="mathMultiply">
            <a:avLst>
              <a:gd name="adj1" fmla="val 13304"/>
            </a:avLst>
          </a:prstGeom>
          <a:solidFill>
            <a:srgbClr val="CE4C4B">
              <a:lumMod val="60000"/>
              <a:lumOff val="40000"/>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defRPr/>
            </a:pPr>
            <a:endParaRPr lang="zh-CN" altLang="en-US" kern="0">
              <a:solidFill>
                <a:srgbClr val="FFFFFF"/>
              </a:solidFill>
              <a:latin typeface="Arial"/>
              <a:ea typeface="微软雅黑"/>
            </a:endParaRPr>
          </a:p>
        </p:txBody>
      </p:sp>
      <p:sp>
        <p:nvSpPr>
          <p:cNvPr id="534" name="push-pin-pointing-down_8930">
            <a:extLst>
              <a:ext uri="{FF2B5EF4-FFF2-40B4-BE49-F238E27FC236}">
                <a16:creationId xmlns:a16="http://schemas.microsoft.com/office/drawing/2014/main" xmlns="" id="{613F05E8-ABBF-4CDF-9AF2-BC93E58A0FF2}"/>
              </a:ext>
            </a:extLst>
          </p:cNvPr>
          <p:cNvSpPr>
            <a:spLocks noChangeAspect="1"/>
          </p:cNvSpPr>
          <p:nvPr/>
        </p:nvSpPr>
        <p:spPr bwMode="auto">
          <a:xfrm>
            <a:off x="7071719" y="2066769"/>
            <a:ext cx="105878" cy="105381"/>
          </a:xfrm>
          <a:prstGeom prst="ellipse">
            <a:avLst/>
          </a:prstGeom>
          <a:no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defRPr/>
            </a:pPr>
            <a:r>
              <a:rPr lang="en-US" altLang="zh-CN" sz="1400" b="1" dirty="0">
                <a:solidFill>
                  <a:srgbClr val="CE4C4B">
                    <a:lumMod val="20000"/>
                    <a:lumOff val="80000"/>
                  </a:srgbClr>
                </a:solidFill>
                <a:latin typeface="Arial"/>
                <a:ea typeface="微软雅黑"/>
              </a:rPr>
              <a:t>?</a:t>
            </a:r>
            <a:endParaRPr lang="zh-CN" altLang="en-US" sz="1400" b="1" dirty="0">
              <a:solidFill>
                <a:srgbClr val="CE4C4B">
                  <a:lumMod val="20000"/>
                  <a:lumOff val="80000"/>
                </a:srgbClr>
              </a:solidFill>
              <a:latin typeface="Arial"/>
              <a:ea typeface="微软雅黑"/>
            </a:endParaRPr>
          </a:p>
        </p:txBody>
      </p:sp>
      <p:cxnSp>
        <p:nvCxnSpPr>
          <p:cNvPr id="535" name="直接连接符 534">
            <a:extLst>
              <a:ext uri="{FF2B5EF4-FFF2-40B4-BE49-F238E27FC236}">
                <a16:creationId xmlns:a16="http://schemas.microsoft.com/office/drawing/2014/main" xmlns="" id="{B965E895-3A05-439E-920E-0D00464467EB}"/>
              </a:ext>
            </a:extLst>
          </p:cNvPr>
          <p:cNvCxnSpPr>
            <a:cxnSpLocks/>
          </p:cNvCxnSpPr>
          <p:nvPr/>
        </p:nvCxnSpPr>
        <p:spPr>
          <a:xfrm>
            <a:off x="7231993" y="2072052"/>
            <a:ext cx="0" cy="100097"/>
          </a:xfrm>
          <a:prstGeom prst="line">
            <a:avLst/>
          </a:prstGeom>
          <a:noFill/>
          <a:ln w="6350" cap="flat" cmpd="sng" algn="ctr">
            <a:solidFill>
              <a:srgbClr val="CE4C4B">
                <a:lumMod val="60000"/>
                <a:lumOff val="40000"/>
              </a:srgbClr>
            </a:solidFill>
            <a:prstDash val="solid"/>
            <a:miter lim="800000"/>
          </a:ln>
          <a:effectLst/>
        </p:spPr>
      </p:cxnSp>
      <p:grpSp>
        <p:nvGrpSpPr>
          <p:cNvPr id="5" name="组合 4">
            <a:extLst>
              <a:ext uri="{FF2B5EF4-FFF2-40B4-BE49-F238E27FC236}">
                <a16:creationId xmlns:a16="http://schemas.microsoft.com/office/drawing/2014/main" xmlns="" id="{F11E68A0-3699-439D-A2B5-0F56A0C033AF}"/>
              </a:ext>
            </a:extLst>
          </p:cNvPr>
          <p:cNvGrpSpPr/>
          <p:nvPr/>
        </p:nvGrpSpPr>
        <p:grpSpPr>
          <a:xfrm>
            <a:off x="4838699" y="2321739"/>
            <a:ext cx="2521499" cy="393791"/>
            <a:chOff x="4807641" y="2321739"/>
            <a:chExt cx="2552558" cy="393791"/>
          </a:xfrm>
        </p:grpSpPr>
        <p:sp>
          <p:nvSpPr>
            <p:cNvPr id="532" name="矩形 531">
              <a:extLst>
                <a:ext uri="{FF2B5EF4-FFF2-40B4-BE49-F238E27FC236}">
                  <a16:creationId xmlns:a16="http://schemas.microsoft.com/office/drawing/2014/main" xmlns="" id="{B3571D0C-C65B-468E-B369-37EBD78D7853}"/>
                </a:ext>
              </a:extLst>
            </p:cNvPr>
            <p:cNvSpPr/>
            <p:nvPr/>
          </p:nvSpPr>
          <p:spPr>
            <a:xfrm>
              <a:off x="4809084" y="2321739"/>
              <a:ext cx="1666655"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sz="900" kern="0" dirty="0">
                <a:solidFill>
                  <a:srgbClr val="000000">
                    <a:lumMod val="85000"/>
                    <a:lumOff val="15000"/>
                  </a:srgbClr>
                </a:solidFill>
                <a:latin typeface="Arial"/>
                <a:ea typeface="微软雅黑"/>
              </a:endParaRPr>
            </a:p>
          </p:txBody>
        </p:sp>
        <p:sp>
          <p:nvSpPr>
            <p:cNvPr id="536" name="矩形 535">
              <a:extLst>
                <a:ext uri="{FF2B5EF4-FFF2-40B4-BE49-F238E27FC236}">
                  <a16:creationId xmlns:a16="http://schemas.microsoft.com/office/drawing/2014/main" xmlns="" id="{34C6448E-F878-4415-95EB-A4E7C002AA70}"/>
                </a:ext>
              </a:extLst>
            </p:cNvPr>
            <p:cNvSpPr/>
            <p:nvPr/>
          </p:nvSpPr>
          <p:spPr>
            <a:xfrm>
              <a:off x="4807641" y="2550423"/>
              <a:ext cx="750394"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sp>
          <p:nvSpPr>
            <p:cNvPr id="537" name="矩形 536">
              <a:extLst>
                <a:ext uri="{FF2B5EF4-FFF2-40B4-BE49-F238E27FC236}">
                  <a16:creationId xmlns:a16="http://schemas.microsoft.com/office/drawing/2014/main" xmlns="" id="{954E08D0-3B42-4331-8B25-B5CD95D0EF30}"/>
                </a:ext>
              </a:extLst>
            </p:cNvPr>
            <p:cNvSpPr/>
            <p:nvPr/>
          </p:nvSpPr>
          <p:spPr>
            <a:xfrm>
              <a:off x="6643166" y="2323967"/>
              <a:ext cx="717032"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sz="900" kern="0" dirty="0">
                <a:solidFill>
                  <a:srgbClr val="000000">
                    <a:lumMod val="85000"/>
                    <a:lumOff val="15000"/>
                  </a:srgbClr>
                </a:solidFill>
                <a:latin typeface="Arial"/>
                <a:ea typeface="微软雅黑"/>
              </a:endParaRPr>
            </a:p>
          </p:txBody>
        </p:sp>
        <p:sp>
          <p:nvSpPr>
            <p:cNvPr id="538" name="矩形 537">
              <a:extLst>
                <a:ext uri="{FF2B5EF4-FFF2-40B4-BE49-F238E27FC236}">
                  <a16:creationId xmlns:a16="http://schemas.microsoft.com/office/drawing/2014/main" xmlns="" id="{0AB04C5E-5920-4F66-B57B-BDF87B47DF29}"/>
                </a:ext>
              </a:extLst>
            </p:cNvPr>
            <p:cNvSpPr/>
            <p:nvPr/>
          </p:nvSpPr>
          <p:spPr>
            <a:xfrm>
              <a:off x="5725404" y="2550423"/>
              <a:ext cx="750394"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sp>
          <p:nvSpPr>
            <p:cNvPr id="539" name="矩形 538">
              <a:extLst>
                <a:ext uri="{FF2B5EF4-FFF2-40B4-BE49-F238E27FC236}">
                  <a16:creationId xmlns:a16="http://schemas.microsoft.com/office/drawing/2014/main" xmlns="" id="{C20F0B39-78DD-4F4D-98AE-AF0E2488ED5C}"/>
                </a:ext>
              </a:extLst>
            </p:cNvPr>
            <p:cNvSpPr/>
            <p:nvPr/>
          </p:nvSpPr>
          <p:spPr>
            <a:xfrm>
              <a:off x="6643167" y="2550423"/>
              <a:ext cx="717032"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grpSp>
      <p:sp>
        <p:nvSpPr>
          <p:cNvPr id="17" name="箭头: 右 16">
            <a:extLst>
              <a:ext uri="{FF2B5EF4-FFF2-40B4-BE49-F238E27FC236}">
                <a16:creationId xmlns:a16="http://schemas.microsoft.com/office/drawing/2014/main" xmlns="" id="{C18997BC-8A46-4480-BDE2-8A42CE9D6E96}"/>
              </a:ext>
            </a:extLst>
          </p:cNvPr>
          <p:cNvSpPr/>
          <p:nvPr/>
        </p:nvSpPr>
        <p:spPr>
          <a:xfrm>
            <a:off x="4337497" y="3210631"/>
            <a:ext cx="145928" cy="15534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箭头: 右 611">
            <a:extLst>
              <a:ext uri="{FF2B5EF4-FFF2-40B4-BE49-F238E27FC236}">
                <a16:creationId xmlns:a16="http://schemas.microsoft.com/office/drawing/2014/main" xmlns="" id="{80BFC189-8365-4FF6-91BD-F51DDDDCF48C}"/>
              </a:ext>
            </a:extLst>
          </p:cNvPr>
          <p:cNvSpPr/>
          <p:nvPr/>
        </p:nvSpPr>
        <p:spPr>
          <a:xfrm>
            <a:off x="7704524" y="3210631"/>
            <a:ext cx="145928" cy="15534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文本框 612">
            <a:extLst>
              <a:ext uri="{FF2B5EF4-FFF2-40B4-BE49-F238E27FC236}">
                <a16:creationId xmlns:a16="http://schemas.microsoft.com/office/drawing/2014/main" xmlns="" id="{8AD2200D-CA44-4767-84EF-C1856654B4FA}"/>
              </a:ext>
            </a:extLst>
          </p:cNvPr>
          <p:cNvSpPr txBox="1"/>
          <p:nvPr/>
        </p:nvSpPr>
        <p:spPr>
          <a:xfrm>
            <a:off x="5032681" y="4667862"/>
            <a:ext cx="2413387" cy="553998"/>
          </a:xfrm>
          <a:prstGeom prst="rect">
            <a:avLst/>
          </a:prstGeom>
          <a:noFill/>
        </p:spPr>
        <p:txBody>
          <a:bodyPr wrap="square" rtlCol="0" anchor="ctr">
            <a:spAutoFit/>
          </a:bodyPr>
          <a:lstStyle/>
          <a:p>
            <a:r>
              <a:rPr lang="zh-CN" altLang="en-US" sz="1000" dirty="0"/>
              <a:t>点击</a:t>
            </a:r>
            <a:r>
              <a:rPr lang="en-US" altLang="zh-CN" sz="1000" dirty="0"/>
              <a:t>iSlide 【</a:t>
            </a:r>
            <a:r>
              <a:rPr lang="zh-CN" altLang="en-US" sz="1000" dirty="0"/>
              <a:t>图片库</a:t>
            </a:r>
            <a:r>
              <a:rPr lang="en-US" altLang="zh-CN" sz="1000" dirty="0"/>
              <a:t>】</a:t>
            </a:r>
            <a:r>
              <a:rPr lang="zh-CN" altLang="en-US" sz="1000" dirty="0"/>
              <a:t>中的图片替换</a:t>
            </a:r>
            <a:endParaRPr lang="en-US" altLang="zh-CN" sz="1000" dirty="0"/>
          </a:p>
          <a:p>
            <a:r>
              <a:rPr lang="en-US" altLang="zh-CN" sz="1000" dirty="0"/>
              <a:t>Click the target picture in iSlide “Picture Library” to insert it into the shape.</a:t>
            </a:r>
            <a:endParaRPr lang="zh-CN" altLang="en-US" sz="1000" dirty="0"/>
          </a:p>
        </p:txBody>
      </p:sp>
      <p:sp>
        <p:nvSpPr>
          <p:cNvPr id="614" name="椭圆 613">
            <a:extLst>
              <a:ext uri="{FF2B5EF4-FFF2-40B4-BE49-F238E27FC236}">
                <a16:creationId xmlns:a16="http://schemas.microsoft.com/office/drawing/2014/main" xmlns="" id="{0EF98DBB-FD28-4F75-8C30-91D37F4F411F}"/>
              </a:ext>
            </a:extLst>
          </p:cNvPr>
          <p:cNvSpPr/>
          <p:nvPr/>
        </p:nvSpPr>
        <p:spPr>
          <a:xfrm>
            <a:off x="4745932" y="4820817"/>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2</a:t>
            </a:r>
            <a:endParaRPr lang="zh-CN" altLang="en-US" sz="1400" dirty="0"/>
          </a:p>
        </p:txBody>
      </p:sp>
      <p:sp>
        <p:nvSpPr>
          <p:cNvPr id="615" name="文本框 614">
            <a:extLst>
              <a:ext uri="{FF2B5EF4-FFF2-40B4-BE49-F238E27FC236}">
                <a16:creationId xmlns:a16="http://schemas.microsoft.com/office/drawing/2014/main" xmlns="" id="{EEB175D3-D48A-4111-896F-C8DF596AF06D}"/>
              </a:ext>
            </a:extLst>
          </p:cNvPr>
          <p:cNvSpPr txBox="1"/>
          <p:nvPr/>
        </p:nvSpPr>
        <p:spPr>
          <a:xfrm>
            <a:off x="8429560" y="4667862"/>
            <a:ext cx="3089340" cy="553998"/>
          </a:xfrm>
          <a:prstGeom prst="rect">
            <a:avLst/>
          </a:prstGeom>
          <a:noFill/>
        </p:spPr>
        <p:txBody>
          <a:bodyPr wrap="square" rtlCol="0" anchor="ctr">
            <a:spAutoFit/>
          </a:bodyPr>
          <a:lstStyle/>
          <a:p>
            <a:r>
              <a:rPr lang="zh-CN" altLang="en-US" sz="1000" dirty="0"/>
              <a:t>自动填充，图片保持比例不变</a:t>
            </a:r>
            <a:endParaRPr lang="en-US" altLang="zh-CN" sz="1000" dirty="0"/>
          </a:p>
          <a:p>
            <a:r>
              <a:rPr lang="en-US" altLang="zh-CN" sz="1000" dirty="0"/>
              <a:t>The picture will be filled in the shape automatically while keeping height-to-width ratio the same.</a:t>
            </a:r>
            <a:endParaRPr lang="zh-CN" altLang="en-US" sz="1000" dirty="0"/>
          </a:p>
        </p:txBody>
      </p:sp>
      <p:sp>
        <p:nvSpPr>
          <p:cNvPr id="616" name="椭圆 615">
            <a:extLst>
              <a:ext uri="{FF2B5EF4-FFF2-40B4-BE49-F238E27FC236}">
                <a16:creationId xmlns:a16="http://schemas.microsoft.com/office/drawing/2014/main" xmlns="" id="{B2712F4C-9095-4058-8D4F-160AE7823303}"/>
              </a:ext>
            </a:extLst>
          </p:cNvPr>
          <p:cNvSpPr/>
          <p:nvPr/>
        </p:nvSpPr>
        <p:spPr>
          <a:xfrm>
            <a:off x="8142811" y="4820817"/>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3</a:t>
            </a:r>
            <a:endParaRPr lang="zh-CN" altLang="en-US" sz="1400" dirty="0"/>
          </a:p>
        </p:txBody>
      </p:sp>
      <p:sp>
        <p:nvSpPr>
          <p:cNvPr id="618" name="矩形 617">
            <a:extLst>
              <a:ext uri="{FF2B5EF4-FFF2-40B4-BE49-F238E27FC236}">
                <a16:creationId xmlns:a16="http://schemas.microsoft.com/office/drawing/2014/main" xmlns="" id="{4D01F01E-C352-49D4-BCC6-FBC90ECFD7D4}"/>
              </a:ext>
            </a:extLst>
          </p:cNvPr>
          <p:cNvSpPr/>
          <p:nvPr/>
        </p:nvSpPr>
        <p:spPr>
          <a:xfrm>
            <a:off x="9651125" y="128572"/>
            <a:ext cx="2540875" cy="771556"/>
          </a:xfrm>
          <a:prstGeom prst="rect">
            <a:avLst/>
          </a:prstGeom>
          <a:solidFill>
            <a:schemeClr val="tx1"/>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本页为主题使用说明页，使用时请删除本页内容。</a:t>
            </a:r>
            <a:endParaRPr lang="en-US" altLang="zh-CN" sz="800" dirty="0">
              <a:solidFill>
                <a:schemeClr val="bg1"/>
              </a:solidFill>
            </a:endParaRPr>
          </a:p>
          <a:p>
            <a:pPr>
              <a:lnSpc>
                <a:spcPct val="120000"/>
              </a:lnSpc>
            </a:pPr>
            <a:r>
              <a:rPr lang="en-US" altLang="zh-CN" sz="800" dirty="0">
                <a:solidFill>
                  <a:schemeClr val="bg1"/>
                </a:solidFill>
              </a:rPr>
              <a:t>This is an instruction. Please delete this slide before use the template for presentation.</a:t>
            </a:r>
            <a:endParaRPr lang="zh-CN" altLang="en-US" sz="800" dirty="0">
              <a:solidFill>
                <a:schemeClr val="bg1"/>
              </a:solidFill>
            </a:endParaRPr>
          </a:p>
        </p:txBody>
      </p:sp>
      <p:grpSp>
        <p:nvGrpSpPr>
          <p:cNvPr id="202" name="Group 4">
            <a:extLst>
              <a:ext uri="{FF2B5EF4-FFF2-40B4-BE49-F238E27FC236}">
                <a16:creationId xmlns:a16="http://schemas.microsoft.com/office/drawing/2014/main" xmlns="" id="{7BAB53CA-2CE6-4B21-AEC7-0A596E6B54A4}"/>
              </a:ext>
            </a:extLst>
          </p:cNvPr>
          <p:cNvGrpSpPr>
            <a:grpSpLocks noChangeAspect="1"/>
          </p:cNvGrpSpPr>
          <p:nvPr/>
        </p:nvGrpSpPr>
        <p:grpSpPr bwMode="auto">
          <a:xfrm>
            <a:off x="673100" y="2009760"/>
            <a:ext cx="3385944" cy="2144238"/>
            <a:chOff x="442" y="1130"/>
            <a:chExt cx="4123" cy="2611"/>
          </a:xfrm>
        </p:grpSpPr>
        <p:sp>
          <p:nvSpPr>
            <p:cNvPr id="217" name="Freeform 5">
              <a:extLst>
                <a:ext uri="{FF2B5EF4-FFF2-40B4-BE49-F238E27FC236}">
                  <a16:creationId xmlns:a16="http://schemas.microsoft.com/office/drawing/2014/main" xmlns="" id="{663AB67E-B93F-4A9B-92EE-58D0E2D2BE37}"/>
                </a:ext>
              </a:extLst>
            </p:cNvPr>
            <p:cNvSpPr>
              <a:spLocks/>
            </p:cNvSpPr>
            <p:nvPr/>
          </p:nvSpPr>
          <p:spPr bwMode="auto">
            <a:xfrm>
              <a:off x="454" y="1141"/>
              <a:ext cx="4099" cy="258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8" name="Freeform 6">
              <a:extLst>
                <a:ext uri="{FF2B5EF4-FFF2-40B4-BE49-F238E27FC236}">
                  <a16:creationId xmlns:a16="http://schemas.microsoft.com/office/drawing/2014/main" xmlns="" id="{C64C7F5E-AB12-44B8-A2CA-2038D58AD4B3}"/>
                </a:ext>
              </a:extLst>
            </p:cNvPr>
            <p:cNvSpPr>
              <a:spLocks/>
            </p:cNvSpPr>
            <p:nvPr/>
          </p:nvSpPr>
          <p:spPr bwMode="auto">
            <a:xfrm>
              <a:off x="442" y="1130"/>
              <a:ext cx="4123" cy="2611"/>
            </a:xfrm>
            <a:prstGeom prst="rect">
              <a:avLst/>
            </a:prstGeom>
            <a:solidFill>
              <a:schemeClr val="bg1"/>
            </a:solidFill>
            <a:ln w="9525">
              <a:solidFill>
                <a:srgbClr val="EAECEF"/>
              </a:solidFill>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9" name="Rectangle 7">
              <a:extLst>
                <a:ext uri="{FF2B5EF4-FFF2-40B4-BE49-F238E27FC236}">
                  <a16:creationId xmlns:a16="http://schemas.microsoft.com/office/drawing/2014/main" xmlns="" id="{220BD6B8-8427-4C26-A2B9-440CE442B106}"/>
                </a:ext>
              </a:extLst>
            </p:cNvPr>
            <p:cNvSpPr>
              <a:spLocks noChangeArrowheads="1"/>
            </p:cNvSpPr>
            <p:nvPr/>
          </p:nvSpPr>
          <p:spPr bwMode="auto">
            <a:xfrm>
              <a:off x="585" y="1397"/>
              <a:ext cx="3833" cy="309"/>
            </a:xfrm>
            <a:prstGeom prst="rect">
              <a:avLst/>
            </a:prstGeom>
            <a:solidFill>
              <a:srgbClr val="EDE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0" name="Rectangle 8">
              <a:extLst>
                <a:ext uri="{FF2B5EF4-FFF2-40B4-BE49-F238E27FC236}">
                  <a16:creationId xmlns:a16="http://schemas.microsoft.com/office/drawing/2014/main" xmlns="" id="{8FA2B56D-8274-4816-B514-A73396232517}"/>
                </a:ext>
              </a:extLst>
            </p:cNvPr>
            <p:cNvSpPr>
              <a:spLocks noChangeArrowheads="1"/>
            </p:cNvSpPr>
            <p:nvPr/>
          </p:nvSpPr>
          <p:spPr bwMode="auto">
            <a:xfrm>
              <a:off x="585" y="1397"/>
              <a:ext cx="383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1" name="Rectangle 9">
              <a:extLst>
                <a:ext uri="{FF2B5EF4-FFF2-40B4-BE49-F238E27FC236}">
                  <a16:creationId xmlns:a16="http://schemas.microsoft.com/office/drawing/2014/main" xmlns="" id="{1487F237-5DF3-4A3C-8B5A-8ABDD7816ADF}"/>
                </a:ext>
              </a:extLst>
            </p:cNvPr>
            <p:cNvSpPr>
              <a:spLocks noChangeArrowheads="1"/>
            </p:cNvSpPr>
            <p:nvPr/>
          </p:nvSpPr>
          <p:spPr bwMode="auto">
            <a:xfrm>
              <a:off x="585" y="1397"/>
              <a:ext cx="3833" cy="180"/>
            </a:xfrm>
            <a:prstGeom prst="rect">
              <a:avLst/>
            </a:prstGeom>
            <a:solidFill>
              <a:srgbClr val="CC4A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2" name="Rectangle 10">
              <a:extLst>
                <a:ext uri="{FF2B5EF4-FFF2-40B4-BE49-F238E27FC236}">
                  <a16:creationId xmlns:a16="http://schemas.microsoft.com/office/drawing/2014/main" xmlns="" id="{2310BB76-95C6-4249-AED3-AE6203897EF8}"/>
                </a:ext>
              </a:extLst>
            </p:cNvPr>
            <p:cNvSpPr>
              <a:spLocks noChangeArrowheads="1"/>
            </p:cNvSpPr>
            <p:nvPr/>
          </p:nvSpPr>
          <p:spPr bwMode="auto">
            <a:xfrm>
              <a:off x="585" y="1397"/>
              <a:ext cx="383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3" name="Rectangle 11">
              <a:extLst>
                <a:ext uri="{FF2B5EF4-FFF2-40B4-BE49-F238E27FC236}">
                  <a16:creationId xmlns:a16="http://schemas.microsoft.com/office/drawing/2014/main" xmlns="" id="{66FF99B7-8257-4C10-BB2B-14C796787D29}"/>
                </a:ext>
              </a:extLst>
            </p:cNvPr>
            <p:cNvSpPr>
              <a:spLocks noChangeArrowheads="1"/>
            </p:cNvSpPr>
            <p:nvPr/>
          </p:nvSpPr>
          <p:spPr bwMode="auto">
            <a:xfrm>
              <a:off x="585" y="1907"/>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4" name="Rectangle 12">
              <a:extLst>
                <a:ext uri="{FF2B5EF4-FFF2-40B4-BE49-F238E27FC236}">
                  <a16:creationId xmlns:a16="http://schemas.microsoft.com/office/drawing/2014/main" xmlns="" id="{FE044FBD-1A1E-43DA-ADDB-A32A1701BD5A}"/>
                </a:ext>
              </a:extLst>
            </p:cNvPr>
            <p:cNvSpPr>
              <a:spLocks noChangeArrowheads="1"/>
            </p:cNvSpPr>
            <p:nvPr/>
          </p:nvSpPr>
          <p:spPr bwMode="auto">
            <a:xfrm>
              <a:off x="585" y="2512"/>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5" name="Rectangle 13">
              <a:extLst>
                <a:ext uri="{FF2B5EF4-FFF2-40B4-BE49-F238E27FC236}">
                  <a16:creationId xmlns:a16="http://schemas.microsoft.com/office/drawing/2014/main" xmlns="" id="{59B8E2D7-56D0-4CDC-8012-FBCDEA8BDF2B}"/>
                </a:ext>
              </a:extLst>
            </p:cNvPr>
            <p:cNvSpPr>
              <a:spLocks noChangeArrowheads="1"/>
            </p:cNvSpPr>
            <p:nvPr/>
          </p:nvSpPr>
          <p:spPr bwMode="auto">
            <a:xfrm>
              <a:off x="585" y="3116"/>
              <a:ext cx="666" cy="503"/>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6" name="Oval 14">
              <a:extLst>
                <a:ext uri="{FF2B5EF4-FFF2-40B4-BE49-F238E27FC236}">
                  <a16:creationId xmlns:a16="http://schemas.microsoft.com/office/drawing/2014/main" xmlns="" id="{194625DD-9908-4950-B5FE-F7742FCDE7A1}"/>
                </a:ext>
              </a:extLst>
            </p:cNvPr>
            <p:cNvSpPr>
              <a:spLocks noChangeArrowheads="1"/>
            </p:cNvSpPr>
            <p:nvPr/>
          </p:nvSpPr>
          <p:spPr bwMode="auto">
            <a:xfrm>
              <a:off x="961" y="1268"/>
              <a:ext cx="62"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7" name="Oval 15">
              <a:extLst>
                <a:ext uri="{FF2B5EF4-FFF2-40B4-BE49-F238E27FC236}">
                  <a16:creationId xmlns:a16="http://schemas.microsoft.com/office/drawing/2014/main" xmlns="" id="{6D5D9AA3-4FFA-4288-9335-5DCA5945E1CA}"/>
                </a:ext>
              </a:extLst>
            </p:cNvPr>
            <p:cNvSpPr>
              <a:spLocks noChangeArrowheads="1"/>
            </p:cNvSpPr>
            <p:nvPr/>
          </p:nvSpPr>
          <p:spPr bwMode="auto">
            <a:xfrm>
              <a:off x="1070"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8" name="Oval 16">
              <a:extLst>
                <a:ext uri="{FF2B5EF4-FFF2-40B4-BE49-F238E27FC236}">
                  <a16:creationId xmlns:a16="http://schemas.microsoft.com/office/drawing/2014/main" xmlns="" id="{E990C791-CEC5-49C1-B87F-9D5BCE7AB107}"/>
                </a:ext>
              </a:extLst>
            </p:cNvPr>
            <p:cNvSpPr>
              <a:spLocks noChangeArrowheads="1"/>
            </p:cNvSpPr>
            <p:nvPr/>
          </p:nvSpPr>
          <p:spPr bwMode="auto">
            <a:xfrm>
              <a:off x="1179"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9" name="Freeform 17">
              <a:extLst>
                <a:ext uri="{FF2B5EF4-FFF2-40B4-BE49-F238E27FC236}">
                  <a16:creationId xmlns:a16="http://schemas.microsoft.com/office/drawing/2014/main" xmlns="" id="{6B976D12-057F-4F8B-BE8A-C2BDD8F755D4}"/>
                </a:ext>
              </a:extLst>
            </p:cNvPr>
            <p:cNvSpPr>
              <a:spLocks noEditPoints="1"/>
            </p:cNvSpPr>
            <p:nvPr/>
          </p:nvSpPr>
          <p:spPr bwMode="auto">
            <a:xfrm>
              <a:off x="1428" y="1909"/>
              <a:ext cx="3001" cy="1721"/>
            </a:xfrm>
            <a:custGeom>
              <a:avLst/>
              <a:gdLst>
                <a:gd name="T0" fmla="*/ 81 w 3119"/>
                <a:gd name="T1" fmla="*/ 1764 h 1788"/>
                <a:gd name="T2" fmla="*/ 41 w 3119"/>
                <a:gd name="T3" fmla="*/ 1747 h 1788"/>
                <a:gd name="T4" fmla="*/ 24 w 3119"/>
                <a:gd name="T5" fmla="*/ 1706 h 1788"/>
                <a:gd name="T6" fmla="*/ 24 w 3119"/>
                <a:gd name="T7" fmla="*/ 81 h 1788"/>
                <a:gd name="T8" fmla="*/ 41 w 3119"/>
                <a:gd name="T9" fmla="*/ 41 h 1788"/>
                <a:gd name="T10" fmla="*/ 81 w 3119"/>
                <a:gd name="T11" fmla="*/ 24 h 1788"/>
                <a:gd name="T12" fmla="*/ 3037 w 3119"/>
                <a:gd name="T13" fmla="*/ 24 h 1788"/>
                <a:gd name="T14" fmla="*/ 3078 w 3119"/>
                <a:gd name="T15" fmla="*/ 41 h 1788"/>
                <a:gd name="T16" fmla="*/ 3095 w 3119"/>
                <a:gd name="T17" fmla="*/ 81 h 1788"/>
                <a:gd name="T18" fmla="*/ 3095 w 3119"/>
                <a:gd name="T19" fmla="*/ 1706 h 1788"/>
                <a:gd name="T20" fmla="*/ 3078 w 3119"/>
                <a:gd name="T21" fmla="*/ 1747 h 1788"/>
                <a:gd name="T22" fmla="*/ 3037 w 3119"/>
                <a:gd name="T23" fmla="*/ 1764 h 1788"/>
                <a:gd name="T24" fmla="*/ 3037 w 3119"/>
                <a:gd name="T25" fmla="*/ 1764 h 1788"/>
                <a:gd name="T26" fmla="*/ 81 w 3119"/>
                <a:gd name="T27" fmla="*/ 1764 h 1788"/>
                <a:gd name="T28" fmla="*/ 3037 w 3119"/>
                <a:gd name="T29" fmla="*/ 0 h 1788"/>
                <a:gd name="T30" fmla="*/ 3037 w 3119"/>
                <a:gd name="T31" fmla="*/ 0 h 1788"/>
                <a:gd name="T32" fmla="*/ 81 w 3119"/>
                <a:gd name="T33" fmla="*/ 0 h 1788"/>
                <a:gd name="T34" fmla="*/ 24 w 3119"/>
                <a:gd name="T35" fmla="*/ 24 h 1788"/>
                <a:gd name="T36" fmla="*/ 0 w 3119"/>
                <a:gd name="T37" fmla="*/ 81 h 1788"/>
                <a:gd name="T38" fmla="*/ 0 w 3119"/>
                <a:gd name="T39" fmla="*/ 1706 h 1788"/>
                <a:gd name="T40" fmla="*/ 24 w 3119"/>
                <a:gd name="T41" fmla="*/ 1764 h 1788"/>
                <a:gd name="T42" fmla="*/ 81 w 3119"/>
                <a:gd name="T43" fmla="*/ 1788 h 1788"/>
                <a:gd name="T44" fmla="*/ 81 w 3119"/>
                <a:gd name="T45" fmla="*/ 1788 h 1788"/>
                <a:gd name="T46" fmla="*/ 3037 w 3119"/>
                <a:gd name="T47" fmla="*/ 1788 h 1788"/>
                <a:gd name="T48" fmla="*/ 3095 w 3119"/>
                <a:gd name="T49" fmla="*/ 1764 h 1788"/>
                <a:gd name="T50" fmla="*/ 3119 w 3119"/>
                <a:gd name="T51" fmla="*/ 1706 h 1788"/>
                <a:gd name="T52" fmla="*/ 3119 w 3119"/>
                <a:gd name="T53" fmla="*/ 81 h 1788"/>
                <a:gd name="T54" fmla="*/ 3095 w 3119"/>
                <a:gd name="T55" fmla="*/ 24 h 1788"/>
                <a:gd name="T56" fmla="*/ 3037 w 3119"/>
                <a:gd name="T57" fmla="*/ 0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19" h="1788">
                  <a:moveTo>
                    <a:pt x="81" y="1764"/>
                  </a:moveTo>
                  <a:cubicBezTo>
                    <a:pt x="65" y="1764"/>
                    <a:pt x="51" y="1757"/>
                    <a:pt x="41" y="1747"/>
                  </a:cubicBezTo>
                  <a:cubicBezTo>
                    <a:pt x="30" y="1737"/>
                    <a:pt x="24" y="1722"/>
                    <a:pt x="24" y="1706"/>
                  </a:cubicBezTo>
                  <a:cubicBezTo>
                    <a:pt x="24" y="81"/>
                    <a:pt x="24" y="81"/>
                    <a:pt x="24" y="81"/>
                  </a:cubicBezTo>
                  <a:cubicBezTo>
                    <a:pt x="24" y="66"/>
                    <a:pt x="30" y="51"/>
                    <a:pt x="41" y="41"/>
                  </a:cubicBezTo>
                  <a:cubicBezTo>
                    <a:pt x="51" y="30"/>
                    <a:pt x="65" y="24"/>
                    <a:pt x="81" y="24"/>
                  </a:cubicBezTo>
                  <a:cubicBezTo>
                    <a:pt x="3037" y="24"/>
                    <a:pt x="3037" y="24"/>
                    <a:pt x="3037" y="24"/>
                  </a:cubicBezTo>
                  <a:cubicBezTo>
                    <a:pt x="3053" y="24"/>
                    <a:pt x="3068" y="30"/>
                    <a:pt x="3078" y="41"/>
                  </a:cubicBezTo>
                  <a:cubicBezTo>
                    <a:pt x="3089" y="51"/>
                    <a:pt x="3095" y="66"/>
                    <a:pt x="3095" y="81"/>
                  </a:cubicBezTo>
                  <a:cubicBezTo>
                    <a:pt x="3095" y="1706"/>
                    <a:pt x="3095" y="1706"/>
                    <a:pt x="3095" y="1706"/>
                  </a:cubicBezTo>
                  <a:cubicBezTo>
                    <a:pt x="3095" y="1722"/>
                    <a:pt x="3089" y="1737"/>
                    <a:pt x="3078" y="1747"/>
                  </a:cubicBezTo>
                  <a:cubicBezTo>
                    <a:pt x="3068" y="1757"/>
                    <a:pt x="3053" y="1764"/>
                    <a:pt x="3037" y="1764"/>
                  </a:cubicBezTo>
                  <a:cubicBezTo>
                    <a:pt x="3037" y="1764"/>
                    <a:pt x="3037" y="1764"/>
                    <a:pt x="3037" y="1764"/>
                  </a:cubicBezTo>
                  <a:cubicBezTo>
                    <a:pt x="81" y="1764"/>
                    <a:pt x="81" y="1764"/>
                    <a:pt x="81" y="1764"/>
                  </a:cubicBezTo>
                  <a:moveTo>
                    <a:pt x="3037" y="0"/>
                  </a:moveTo>
                  <a:cubicBezTo>
                    <a:pt x="3037" y="0"/>
                    <a:pt x="3037" y="0"/>
                    <a:pt x="3037" y="0"/>
                  </a:cubicBezTo>
                  <a:cubicBezTo>
                    <a:pt x="81" y="0"/>
                    <a:pt x="81" y="0"/>
                    <a:pt x="81" y="0"/>
                  </a:cubicBezTo>
                  <a:cubicBezTo>
                    <a:pt x="59" y="0"/>
                    <a:pt x="38" y="9"/>
                    <a:pt x="24" y="24"/>
                  </a:cubicBezTo>
                  <a:cubicBezTo>
                    <a:pt x="9" y="39"/>
                    <a:pt x="0" y="59"/>
                    <a:pt x="0" y="81"/>
                  </a:cubicBezTo>
                  <a:cubicBezTo>
                    <a:pt x="0" y="1706"/>
                    <a:pt x="0" y="1706"/>
                    <a:pt x="0" y="1706"/>
                  </a:cubicBezTo>
                  <a:cubicBezTo>
                    <a:pt x="0" y="1729"/>
                    <a:pt x="9" y="1749"/>
                    <a:pt x="24" y="1764"/>
                  </a:cubicBezTo>
                  <a:cubicBezTo>
                    <a:pt x="38" y="1779"/>
                    <a:pt x="59" y="1788"/>
                    <a:pt x="81" y="1788"/>
                  </a:cubicBezTo>
                  <a:cubicBezTo>
                    <a:pt x="81" y="1788"/>
                    <a:pt x="81" y="1788"/>
                    <a:pt x="81" y="1788"/>
                  </a:cubicBezTo>
                  <a:cubicBezTo>
                    <a:pt x="3037" y="1788"/>
                    <a:pt x="3037" y="1788"/>
                    <a:pt x="3037" y="1788"/>
                  </a:cubicBezTo>
                  <a:cubicBezTo>
                    <a:pt x="3060" y="1788"/>
                    <a:pt x="3080" y="1779"/>
                    <a:pt x="3095" y="1764"/>
                  </a:cubicBezTo>
                  <a:cubicBezTo>
                    <a:pt x="3110" y="1749"/>
                    <a:pt x="3119" y="1729"/>
                    <a:pt x="3119" y="1706"/>
                  </a:cubicBezTo>
                  <a:cubicBezTo>
                    <a:pt x="3119" y="81"/>
                    <a:pt x="3119" y="81"/>
                    <a:pt x="3119" y="81"/>
                  </a:cubicBezTo>
                  <a:cubicBezTo>
                    <a:pt x="3119" y="59"/>
                    <a:pt x="3110" y="39"/>
                    <a:pt x="3095" y="24"/>
                  </a:cubicBezTo>
                  <a:cubicBezTo>
                    <a:pt x="3080" y="9"/>
                    <a:pt x="3060" y="0"/>
                    <a:pt x="3037" y="0"/>
                  </a:cubicBezTo>
                </a:path>
              </a:pathLst>
            </a:custGeom>
            <a:solidFill>
              <a:srgbClr val="F6F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Freeform 18">
              <a:extLst>
                <a:ext uri="{FF2B5EF4-FFF2-40B4-BE49-F238E27FC236}">
                  <a16:creationId xmlns:a16="http://schemas.microsoft.com/office/drawing/2014/main" xmlns="" id="{02B68954-1C30-4237-AFAE-42A4B34396B7}"/>
                </a:ext>
              </a:extLst>
            </p:cNvPr>
            <p:cNvSpPr>
              <a:spLocks/>
            </p:cNvSpPr>
            <p:nvPr/>
          </p:nvSpPr>
          <p:spPr bwMode="auto">
            <a:xfrm>
              <a:off x="1423" y="1431"/>
              <a:ext cx="526" cy="163"/>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1" name="Rectangle 19">
              <a:extLst>
                <a:ext uri="{FF2B5EF4-FFF2-40B4-BE49-F238E27FC236}">
                  <a16:creationId xmlns:a16="http://schemas.microsoft.com/office/drawing/2014/main" xmlns="" id="{9AEF6CA1-B76C-4E7D-97B1-E64E95E3F7BC}"/>
                </a:ext>
              </a:extLst>
            </p:cNvPr>
            <p:cNvSpPr>
              <a:spLocks noChangeArrowheads="1"/>
            </p:cNvSpPr>
            <p:nvPr/>
          </p:nvSpPr>
          <p:spPr bwMode="auto">
            <a:xfrm>
              <a:off x="1550" y="1490"/>
              <a:ext cx="254" cy="25"/>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Freeform 20">
              <a:extLst>
                <a:ext uri="{FF2B5EF4-FFF2-40B4-BE49-F238E27FC236}">
                  <a16:creationId xmlns:a16="http://schemas.microsoft.com/office/drawing/2014/main" xmlns="" id="{FEB04C3B-E090-4F8E-9FD8-C09BE82F796D}"/>
                </a:ext>
              </a:extLst>
            </p:cNvPr>
            <p:cNvSpPr>
              <a:spLocks/>
            </p:cNvSpPr>
            <p:nvPr/>
          </p:nvSpPr>
          <p:spPr bwMode="auto">
            <a:xfrm>
              <a:off x="928" y="1474"/>
              <a:ext cx="242" cy="49"/>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3" name="Freeform 21">
              <a:extLst>
                <a:ext uri="{FF2B5EF4-FFF2-40B4-BE49-F238E27FC236}">
                  <a16:creationId xmlns:a16="http://schemas.microsoft.com/office/drawing/2014/main" xmlns="" id="{F7505594-0B5C-4570-B61E-5423971C8739}"/>
                </a:ext>
              </a:extLst>
            </p:cNvPr>
            <p:cNvSpPr>
              <a:spLocks/>
            </p:cNvSpPr>
            <p:nvPr/>
          </p:nvSpPr>
          <p:spPr bwMode="auto">
            <a:xfrm>
              <a:off x="2154"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Freeform 22">
              <a:extLst>
                <a:ext uri="{FF2B5EF4-FFF2-40B4-BE49-F238E27FC236}">
                  <a16:creationId xmlns:a16="http://schemas.microsoft.com/office/drawing/2014/main" xmlns="" id="{5DC06A08-16DA-4970-B1B7-EC867C0103FC}"/>
                </a:ext>
              </a:extLst>
            </p:cNvPr>
            <p:cNvSpPr>
              <a:spLocks/>
            </p:cNvSpPr>
            <p:nvPr/>
          </p:nvSpPr>
          <p:spPr bwMode="auto">
            <a:xfrm>
              <a:off x="2612"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Freeform 23">
              <a:extLst>
                <a:ext uri="{FF2B5EF4-FFF2-40B4-BE49-F238E27FC236}">
                  <a16:creationId xmlns:a16="http://schemas.microsoft.com/office/drawing/2014/main" xmlns="" id="{456779F5-4CE4-414F-B037-BDEA5A31579A}"/>
                </a:ext>
              </a:extLst>
            </p:cNvPr>
            <p:cNvSpPr>
              <a:spLocks/>
            </p:cNvSpPr>
            <p:nvPr/>
          </p:nvSpPr>
          <p:spPr bwMode="auto">
            <a:xfrm>
              <a:off x="3070" y="1474"/>
              <a:ext cx="241" cy="49"/>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44" name="组合 143">
            <a:extLst>
              <a:ext uri="{FF2B5EF4-FFF2-40B4-BE49-F238E27FC236}">
                <a16:creationId xmlns:a16="http://schemas.microsoft.com/office/drawing/2014/main" xmlns="" id="{223F8D8A-0968-4229-B2FE-9B61900506EF}"/>
              </a:ext>
            </a:extLst>
          </p:cNvPr>
          <p:cNvGrpSpPr/>
          <p:nvPr/>
        </p:nvGrpSpPr>
        <p:grpSpPr>
          <a:xfrm>
            <a:off x="1657082" y="2901309"/>
            <a:ext cx="1925728" cy="945441"/>
            <a:chOff x="2500753" y="4459347"/>
            <a:chExt cx="1037259" cy="509245"/>
          </a:xfrm>
        </p:grpSpPr>
        <p:sp>
          <p:nvSpPr>
            <p:cNvPr id="145" name="圆角矩形 13">
              <a:extLst>
                <a:ext uri="{FF2B5EF4-FFF2-40B4-BE49-F238E27FC236}">
                  <a16:creationId xmlns:a16="http://schemas.microsoft.com/office/drawing/2014/main" xmlns="" id="{849436BE-537E-4068-A524-D88A61BAF430}"/>
                </a:ext>
              </a:extLst>
            </p:cNvPr>
            <p:cNvSpPr/>
            <p:nvPr/>
          </p:nvSpPr>
          <p:spPr>
            <a:xfrm>
              <a:off x="2858479" y="4607362"/>
              <a:ext cx="321807" cy="209620"/>
            </a:xfrm>
            <a:prstGeom prst="roundRect">
              <a:avLst>
                <a:gd name="adj" fmla="val 13146"/>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defTabSz="913765"/>
              <a:endParaRPr lang="zh-CN" altLang="en-US" dirty="0">
                <a:solidFill>
                  <a:srgbClr val="FFFFFF"/>
                </a:solidFill>
              </a:endParaRPr>
            </a:p>
          </p:txBody>
        </p:sp>
        <p:sp>
          <p:nvSpPr>
            <p:cNvPr id="146" name="圆角矩形 13">
              <a:extLst>
                <a:ext uri="{FF2B5EF4-FFF2-40B4-BE49-F238E27FC236}">
                  <a16:creationId xmlns:a16="http://schemas.microsoft.com/office/drawing/2014/main" xmlns="" id="{81513953-70B2-48A8-A3EE-F35E79F3EA1A}"/>
                </a:ext>
              </a:extLst>
            </p:cNvPr>
            <p:cNvSpPr/>
            <p:nvPr/>
          </p:nvSpPr>
          <p:spPr>
            <a:xfrm>
              <a:off x="2500753" y="4459347"/>
              <a:ext cx="1037259" cy="90268"/>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47" name="圆角矩形 13">
              <a:extLst>
                <a:ext uri="{FF2B5EF4-FFF2-40B4-BE49-F238E27FC236}">
                  <a16:creationId xmlns:a16="http://schemas.microsoft.com/office/drawing/2014/main" xmlns="" id="{B2F0769A-074B-4509-8A83-A3B68F1DDF8C}"/>
                </a:ext>
              </a:extLst>
            </p:cNvPr>
            <p:cNvSpPr/>
            <p:nvPr/>
          </p:nvSpPr>
          <p:spPr>
            <a:xfrm>
              <a:off x="2500753" y="4874729"/>
              <a:ext cx="1037259" cy="93863"/>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48" name="圆角矩形 13">
              <a:extLst>
                <a:ext uri="{FF2B5EF4-FFF2-40B4-BE49-F238E27FC236}">
                  <a16:creationId xmlns:a16="http://schemas.microsoft.com/office/drawing/2014/main" xmlns="" id="{39E0EA4B-DC96-437B-B781-3E87770D033B}"/>
                </a:ext>
              </a:extLst>
            </p:cNvPr>
            <p:cNvSpPr/>
            <p:nvPr/>
          </p:nvSpPr>
          <p:spPr>
            <a:xfrm flipV="1">
              <a:off x="2510491" y="4628992"/>
              <a:ext cx="161439"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49" name="圆角矩形 13">
              <a:extLst>
                <a:ext uri="{FF2B5EF4-FFF2-40B4-BE49-F238E27FC236}">
                  <a16:creationId xmlns:a16="http://schemas.microsoft.com/office/drawing/2014/main" xmlns="" id="{B1EC389E-AF74-4DD3-B73A-D61B60C4A20A}"/>
                </a:ext>
              </a:extLst>
            </p:cNvPr>
            <p:cNvSpPr/>
            <p:nvPr/>
          </p:nvSpPr>
          <p:spPr>
            <a:xfrm flipV="1">
              <a:off x="2510490" y="4677599"/>
              <a:ext cx="249933"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50" name="圆角矩形 13">
              <a:extLst>
                <a:ext uri="{FF2B5EF4-FFF2-40B4-BE49-F238E27FC236}">
                  <a16:creationId xmlns:a16="http://schemas.microsoft.com/office/drawing/2014/main" xmlns="" id="{E27FE8F4-4B6A-43B0-951C-14B0F45CEACE}"/>
                </a:ext>
              </a:extLst>
            </p:cNvPr>
            <p:cNvSpPr/>
            <p:nvPr/>
          </p:nvSpPr>
          <p:spPr>
            <a:xfrm flipV="1">
              <a:off x="2510491" y="4729262"/>
              <a:ext cx="210364"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51" name="圆角矩形 13">
              <a:extLst>
                <a:ext uri="{FF2B5EF4-FFF2-40B4-BE49-F238E27FC236}">
                  <a16:creationId xmlns:a16="http://schemas.microsoft.com/office/drawing/2014/main" xmlns="" id="{4122DC90-CE9D-4F97-9410-2720031E9F0B}"/>
                </a:ext>
              </a:extLst>
            </p:cNvPr>
            <p:cNvSpPr/>
            <p:nvPr/>
          </p:nvSpPr>
          <p:spPr>
            <a:xfrm flipV="1">
              <a:off x="2507377" y="4781554"/>
              <a:ext cx="166303"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52" name="圆角矩形 13">
              <a:extLst>
                <a:ext uri="{FF2B5EF4-FFF2-40B4-BE49-F238E27FC236}">
                  <a16:creationId xmlns:a16="http://schemas.microsoft.com/office/drawing/2014/main" xmlns="" id="{4E83F853-49C9-4D20-BAC9-54711F2DDCB7}"/>
                </a:ext>
              </a:extLst>
            </p:cNvPr>
            <p:cNvSpPr/>
            <p:nvPr/>
          </p:nvSpPr>
          <p:spPr>
            <a:xfrm flipV="1">
              <a:off x="3272597" y="4628992"/>
              <a:ext cx="161439"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53" name="圆角矩形 13">
              <a:extLst>
                <a:ext uri="{FF2B5EF4-FFF2-40B4-BE49-F238E27FC236}">
                  <a16:creationId xmlns:a16="http://schemas.microsoft.com/office/drawing/2014/main" xmlns="" id="{B213D3D0-2CB6-4F44-ADA8-79C62AD27DA5}"/>
                </a:ext>
              </a:extLst>
            </p:cNvPr>
            <p:cNvSpPr/>
            <p:nvPr/>
          </p:nvSpPr>
          <p:spPr>
            <a:xfrm flipV="1">
              <a:off x="3272596" y="4677599"/>
              <a:ext cx="249933"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54" name="圆角矩形 13">
              <a:extLst>
                <a:ext uri="{FF2B5EF4-FFF2-40B4-BE49-F238E27FC236}">
                  <a16:creationId xmlns:a16="http://schemas.microsoft.com/office/drawing/2014/main" xmlns="" id="{3388A7F4-9A03-458D-B81F-D0A66AD00DEC}"/>
                </a:ext>
              </a:extLst>
            </p:cNvPr>
            <p:cNvSpPr/>
            <p:nvPr/>
          </p:nvSpPr>
          <p:spPr>
            <a:xfrm flipV="1">
              <a:off x="3272597" y="4729262"/>
              <a:ext cx="210364"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55" name="圆角矩形 13">
              <a:extLst>
                <a:ext uri="{FF2B5EF4-FFF2-40B4-BE49-F238E27FC236}">
                  <a16:creationId xmlns:a16="http://schemas.microsoft.com/office/drawing/2014/main" xmlns="" id="{B9675173-E392-4F0C-8ECB-FCB0F920DFCD}"/>
                </a:ext>
              </a:extLst>
            </p:cNvPr>
            <p:cNvSpPr/>
            <p:nvPr/>
          </p:nvSpPr>
          <p:spPr>
            <a:xfrm flipV="1">
              <a:off x="3269483" y="4781554"/>
              <a:ext cx="166303"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156" name="组合 155">
            <a:extLst>
              <a:ext uri="{FF2B5EF4-FFF2-40B4-BE49-F238E27FC236}">
                <a16:creationId xmlns:a16="http://schemas.microsoft.com/office/drawing/2014/main" xmlns="" id="{57F58FAB-4EC3-4D03-BB1E-26F48BCF25B1}"/>
              </a:ext>
            </a:extLst>
          </p:cNvPr>
          <p:cNvGrpSpPr/>
          <p:nvPr/>
        </p:nvGrpSpPr>
        <p:grpSpPr>
          <a:xfrm>
            <a:off x="2274141" y="3128866"/>
            <a:ext cx="688712" cy="469610"/>
            <a:chOff x="4979129" y="5045363"/>
            <a:chExt cx="379254" cy="258602"/>
          </a:xfrm>
        </p:grpSpPr>
        <p:sp>
          <p:nvSpPr>
            <p:cNvPr id="157" name="矩形 156">
              <a:extLst>
                <a:ext uri="{FF2B5EF4-FFF2-40B4-BE49-F238E27FC236}">
                  <a16:creationId xmlns:a16="http://schemas.microsoft.com/office/drawing/2014/main" xmlns="" id="{4E5B590F-4B27-4288-870D-AFD66FEEB46A}"/>
                </a:ext>
              </a:extLst>
            </p:cNvPr>
            <p:cNvSpPr/>
            <p:nvPr/>
          </p:nvSpPr>
          <p:spPr>
            <a:xfrm>
              <a:off x="5001992" y="5068224"/>
              <a:ext cx="332066" cy="217458"/>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8" name="椭圆 157">
              <a:extLst>
                <a:ext uri="{FF2B5EF4-FFF2-40B4-BE49-F238E27FC236}">
                  <a16:creationId xmlns:a16="http://schemas.microsoft.com/office/drawing/2014/main" xmlns="" id="{73A248AC-0B9D-4A03-905A-776C394C05DC}"/>
                </a:ext>
              </a:extLst>
            </p:cNvPr>
            <p:cNvSpPr/>
            <p:nvPr/>
          </p:nvSpPr>
          <p:spPr>
            <a:xfrm flipH="1">
              <a:off x="4979129"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椭圆 158">
              <a:extLst>
                <a:ext uri="{FF2B5EF4-FFF2-40B4-BE49-F238E27FC236}">
                  <a16:creationId xmlns:a16="http://schemas.microsoft.com/office/drawing/2014/main" xmlns="" id="{0F68D553-A7A0-42DD-9240-4ABD3A1FE07E}"/>
                </a:ext>
              </a:extLst>
            </p:cNvPr>
            <p:cNvSpPr/>
            <p:nvPr/>
          </p:nvSpPr>
          <p:spPr>
            <a:xfrm flipH="1">
              <a:off x="5145895"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椭圆 159">
              <a:extLst>
                <a:ext uri="{FF2B5EF4-FFF2-40B4-BE49-F238E27FC236}">
                  <a16:creationId xmlns:a16="http://schemas.microsoft.com/office/drawing/2014/main" xmlns="" id="{814098C8-F8F6-4EAA-8A17-3B73CA6F0561}"/>
                </a:ext>
              </a:extLst>
            </p:cNvPr>
            <p:cNvSpPr/>
            <p:nvPr/>
          </p:nvSpPr>
          <p:spPr>
            <a:xfrm flipH="1">
              <a:off x="5312661"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椭圆 160">
              <a:extLst>
                <a:ext uri="{FF2B5EF4-FFF2-40B4-BE49-F238E27FC236}">
                  <a16:creationId xmlns:a16="http://schemas.microsoft.com/office/drawing/2014/main" xmlns="" id="{3F63D9D2-FE32-49EA-8C27-D6E705B09FBA}"/>
                </a:ext>
              </a:extLst>
            </p:cNvPr>
            <p:cNvSpPr/>
            <p:nvPr/>
          </p:nvSpPr>
          <p:spPr>
            <a:xfrm flipH="1">
              <a:off x="4979129" y="5258244"/>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椭圆 161">
              <a:extLst>
                <a:ext uri="{FF2B5EF4-FFF2-40B4-BE49-F238E27FC236}">
                  <a16:creationId xmlns:a16="http://schemas.microsoft.com/office/drawing/2014/main" xmlns="" id="{8B8140ED-A386-46BD-A31F-471F6B5921C9}"/>
                </a:ext>
              </a:extLst>
            </p:cNvPr>
            <p:cNvSpPr/>
            <p:nvPr/>
          </p:nvSpPr>
          <p:spPr>
            <a:xfrm flipH="1">
              <a:off x="5145896" y="5258244"/>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椭圆 162">
              <a:extLst>
                <a:ext uri="{FF2B5EF4-FFF2-40B4-BE49-F238E27FC236}">
                  <a16:creationId xmlns:a16="http://schemas.microsoft.com/office/drawing/2014/main" xmlns="" id="{9650B780-9006-46AA-9E15-C82EB5841BB8}"/>
                </a:ext>
              </a:extLst>
            </p:cNvPr>
            <p:cNvSpPr/>
            <p:nvPr/>
          </p:nvSpPr>
          <p:spPr>
            <a:xfrm flipH="1">
              <a:off x="5312663" y="5258245"/>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椭圆 163">
              <a:extLst>
                <a:ext uri="{FF2B5EF4-FFF2-40B4-BE49-F238E27FC236}">
                  <a16:creationId xmlns:a16="http://schemas.microsoft.com/office/drawing/2014/main" xmlns="" id="{5B99B48D-E574-4C4D-9014-1F26F5FFE484}"/>
                </a:ext>
              </a:extLst>
            </p:cNvPr>
            <p:cNvSpPr/>
            <p:nvPr/>
          </p:nvSpPr>
          <p:spPr>
            <a:xfrm flipH="1">
              <a:off x="4979129" y="5155670"/>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椭圆 164">
              <a:extLst>
                <a:ext uri="{FF2B5EF4-FFF2-40B4-BE49-F238E27FC236}">
                  <a16:creationId xmlns:a16="http://schemas.microsoft.com/office/drawing/2014/main" xmlns="" id="{99C2F54E-D148-4571-BB0D-95399358500D}"/>
                </a:ext>
              </a:extLst>
            </p:cNvPr>
            <p:cNvSpPr/>
            <p:nvPr/>
          </p:nvSpPr>
          <p:spPr>
            <a:xfrm flipH="1">
              <a:off x="5310430" y="5155670"/>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组合 170">
            <a:extLst>
              <a:ext uri="{FF2B5EF4-FFF2-40B4-BE49-F238E27FC236}">
                <a16:creationId xmlns:a16="http://schemas.microsoft.com/office/drawing/2014/main" xmlns="" id="{BAD2A8F7-3EBB-47F2-8B71-06B632BC8A12}"/>
              </a:ext>
            </a:extLst>
          </p:cNvPr>
          <p:cNvGrpSpPr/>
          <p:nvPr/>
        </p:nvGrpSpPr>
        <p:grpSpPr>
          <a:xfrm>
            <a:off x="4838054" y="2829288"/>
            <a:ext cx="2514806" cy="1641495"/>
            <a:chOff x="4809084" y="2830013"/>
            <a:chExt cx="2536144" cy="1641495"/>
          </a:xfrm>
          <a:gradFill>
            <a:gsLst>
              <a:gs pos="0">
                <a:schemeClr val="accent1">
                  <a:lumMod val="0"/>
                  <a:lumOff val="100000"/>
                  <a:alpha val="0"/>
                </a:schemeClr>
              </a:gs>
              <a:gs pos="57000">
                <a:schemeClr val="bg1">
                  <a:lumMod val="85000"/>
                </a:schemeClr>
              </a:gs>
            </a:gsLst>
            <a:lin ang="16200000" scaled="1"/>
          </a:gradFill>
        </p:grpSpPr>
        <p:sp>
          <p:nvSpPr>
            <p:cNvPr id="172" name="矩形: 圆角 214">
              <a:extLst>
                <a:ext uri="{FF2B5EF4-FFF2-40B4-BE49-F238E27FC236}">
                  <a16:creationId xmlns:a16="http://schemas.microsoft.com/office/drawing/2014/main" xmlns="" id="{7C14E4EA-C569-4C80-9A98-14145BA8DE1E}"/>
                </a:ext>
              </a:extLst>
            </p:cNvPr>
            <p:cNvSpPr/>
            <p:nvPr/>
          </p:nvSpPr>
          <p:spPr>
            <a:xfrm>
              <a:off x="6099682" y="2830013"/>
              <a:ext cx="1245546" cy="769187"/>
            </a:xfrm>
            <a:prstGeom prst="roundRect">
              <a:avLst>
                <a:gd name="adj" fmla="val 0"/>
              </a:avLst>
            </a:prstGeom>
            <a:blipFill>
              <a:blip r:embed="rId4" cstate="email">
                <a:extLst>
                  <a:ext uri="{28A0092B-C50C-407E-A947-70E740481C1C}">
                    <a14:useLocalDpi xmlns:a14="http://schemas.microsoft.com/office/drawing/2010/main"/>
                  </a:ext>
                </a:extLst>
              </a:blip>
              <a:srcRect/>
              <a:stretch>
                <a:fillRect/>
              </a:stretch>
            </a:blipFill>
            <a:ln w="3175">
              <a:noFill/>
              <a:prstDash val="solid"/>
              <a:miter lim="800000"/>
              <a:headEnd/>
              <a:tailEnd/>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73" name="矩形: 圆角 220">
              <a:extLst>
                <a:ext uri="{FF2B5EF4-FFF2-40B4-BE49-F238E27FC236}">
                  <a16:creationId xmlns:a16="http://schemas.microsoft.com/office/drawing/2014/main" xmlns="" id="{DA8C2CCC-4E6B-48A2-B973-98D9D84F3256}"/>
                </a:ext>
              </a:extLst>
            </p:cNvPr>
            <p:cNvSpPr/>
            <p:nvPr/>
          </p:nvSpPr>
          <p:spPr>
            <a:xfrm>
              <a:off x="4809084" y="2832340"/>
              <a:ext cx="1245546" cy="770746"/>
            </a:xfrm>
            <a:prstGeom prst="roundRect">
              <a:avLst>
                <a:gd name="adj" fmla="val 0"/>
              </a:avLst>
            </a:prstGeom>
            <a:grpFill/>
            <a:ln w="3175">
              <a:noFill/>
              <a:prstDash val="solid"/>
              <a:miter lim="800000"/>
              <a:headEnd/>
              <a:tailEnd/>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74" name="矩形: 圆角 214">
              <a:extLst>
                <a:ext uri="{FF2B5EF4-FFF2-40B4-BE49-F238E27FC236}">
                  <a16:creationId xmlns:a16="http://schemas.microsoft.com/office/drawing/2014/main" xmlns="" id="{334ED5A5-423C-4986-A5FB-D430CE3EBA00}"/>
                </a:ext>
              </a:extLst>
            </p:cNvPr>
            <p:cNvSpPr/>
            <p:nvPr/>
          </p:nvSpPr>
          <p:spPr>
            <a:xfrm>
              <a:off x="6099682" y="3698435"/>
              <a:ext cx="1245546" cy="769187"/>
            </a:xfrm>
            <a:prstGeom prst="roundRect">
              <a:avLst>
                <a:gd name="adj" fmla="val 0"/>
              </a:avLst>
            </a:prstGeom>
            <a:grpFill/>
            <a:ln w="3175">
              <a:noFill/>
              <a:prstDash val="solid"/>
              <a:miter lim="800000"/>
              <a:headEnd/>
              <a:tailEnd/>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75" name="矩形: 圆角 220">
              <a:extLst>
                <a:ext uri="{FF2B5EF4-FFF2-40B4-BE49-F238E27FC236}">
                  <a16:creationId xmlns:a16="http://schemas.microsoft.com/office/drawing/2014/main" xmlns="" id="{1FBDB71B-CEF6-4BF0-B060-3BDF0766C9EA}"/>
                </a:ext>
              </a:extLst>
            </p:cNvPr>
            <p:cNvSpPr/>
            <p:nvPr/>
          </p:nvSpPr>
          <p:spPr>
            <a:xfrm>
              <a:off x="4809084" y="3700762"/>
              <a:ext cx="1245546" cy="770746"/>
            </a:xfrm>
            <a:prstGeom prst="roundRect">
              <a:avLst>
                <a:gd name="adj" fmla="val 0"/>
              </a:avLst>
            </a:prstGeom>
            <a:grpFill/>
            <a:ln w="3175">
              <a:noFill/>
              <a:prstDash val="solid"/>
              <a:miter lim="800000"/>
              <a:headEnd/>
              <a:tailEnd/>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257" name="Group 4">
            <a:extLst>
              <a:ext uri="{FF2B5EF4-FFF2-40B4-BE49-F238E27FC236}">
                <a16:creationId xmlns:a16="http://schemas.microsoft.com/office/drawing/2014/main" xmlns="" id="{5D99EDE5-5665-4402-BBED-F200EB0B0415}"/>
              </a:ext>
            </a:extLst>
          </p:cNvPr>
          <p:cNvGrpSpPr>
            <a:grpSpLocks noChangeAspect="1"/>
          </p:cNvGrpSpPr>
          <p:nvPr/>
        </p:nvGrpSpPr>
        <p:grpSpPr bwMode="auto">
          <a:xfrm>
            <a:off x="8132956" y="2009760"/>
            <a:ext cx="3385944" cy="2144238"/>
            <a:chOff x="442" y="1130"/>
            <a:chExt cx="4123" cy="2611"/>
          </a:xfrm>
        </p:grpSpPr>
        <p:sp>
          <p:nvSpPr>
            <p:cNvPr id="280" name="Freeform 5">
              <a:extLst>
                <a:ext uri="{FF2B5EF4-FFF2-40B4-BE49-F238E27FC236}">
                  <a16:creationId xmlns:a16="http://schemas.microsoft.com/office/drawing/2014/main" xmlns="" id="{6F073218-B0F8-45B9-B973-291A14130716}"/>
                </a:ext>
              </a:extLst>
            </p:cNvPr>
            <p:cNvSpPr>
              <a:spLocks/>
            </p:cNvSpPr>
            <p:nvPr/>
          </p:nvSpPr>
          <p:spPr bwMode="auto">
            <a:xfrm>
              <a:off x="454" y="1141"/>
              <a:ext cx="4099" cy="258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1" name="Freeform 6">
              <a:extLst>
                <a:ext uri="{FF2B5EF4-FFF2-40B4-BE49-F238E27FC236}">
                  <a16:creationId xmlns:a16="http://schemas.microsoft.com/office/drawing/2014/main" xmlns="" id="{D17E6052-019D-42A8-A670-0A4424305550}"/>
                </a:ext>
              </a:extLst>
            </p:cNvPr>
            <p:cNvSpPr>
              <a:spLocks/>
            </p:cNvSpPr>
            <p:nvPr/>
          </p:nvSpPr>
          <p:spPr bwMode="auto">
            <a:xfrm>
              <a:off x="442" y="1130"/>
              <a:ext cx="4123" cy="2611"/>
            </a:xfrm>
            <a:prstGeom prst="rect">
              <a:avLst/>
            </a:prstGeom>
            <a:solidFill>
              <a:schemeClr val="bg1"/>
            </a:solidFill>
            <a:ln w="9525">
              <a:solidFill>
                <a:srgbClr val="EAECEF"/>
              </a:solidFill>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2" name="Rectangle 7">
              <a:extLst>
                <a:ext uri="{FF2B5EF4-FFF2-40B4-BE49-F238E27FC236}">
                  <a16:creationId xmlns:a16="http://schemas.microsoft.com/office/drawing/2014/main" xmlns="" id="{C23CBD80-5DED-4D66-92C3-0AE094F8A0D7}"/>
                </a:ext>
              </a:extLst>
            </p:cNvPr>
            <p:cNvSpPr>
              <a:spLocks noChangeArrowheads="1"/>
            </p:cNvSpPr>
            <p:nvPr/>
          </p:nvSpPr>
          <p:spPr bwMode="auto">
            <a:xfrm>
              <a:off x="585" y="1397"/>
              <a:ext cx="3833" cy="309"/>
            </a:xfrm>
            <a:prstGeom prst="rect">
              <a:avLst/>
            </a:prstGeom>
            <a:solidFill>
              <a:srgbClr val="EDE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3" name="Rectangle 8">
              <a:extLst>
                <a:ext uri="{FF2B5EF4-FFF2-40B4-BE49-F238E27FC236}">
                  <a16:creationId xmlns:a16="http://schemas.microsoft.com/office/drawing/2014/main" xmlns="" id="{75708DB0-A6E5-4916-84A4-9D09F62507BF}"/>
                </a:ext>
              </a:extLst>
            </p:cNvPr>
            <p:cNvSpPr>
              <a:spLocks noChangeArrowheads="1"/>
            </p:cNvSpPr>
            <p:nvPr/>
          </p:nvSpPr>
          <p:spPr bwMode="auto">
            <a:xfrm>
              <a:off x="585" y="1397"/>
              <a:ext cx="383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4" name="Rectangle 9">
              <a:extLst>
                <a:ext uri="{FF2B5EF4-FFF2-40B4-BE49-F238E27FC236}">
                  <a16:creationId xmlns:a16="http://schemas.microsoft.com/office/drawing/2014/main" xmlns="" id="{959B0638-E82F-461D-B9E0-EE580A7C6FD6}"/>
                </a:ext>
              </a:extLst>
            </p:cNvPr>
            <p:cNvSpPr>
              <a:spLocks noChangeArrowheads="1"/>
            </p:cNvSpPr>
            <p:nvPr/>
          </p:nvSpPr>
          <p:spPr bwMode="auto">
            <a:xfrm>
              <a:off x="585" y="1397"/>
              <a:ext cx="3833" cy="180"/>
            </a:xfrm>
            <a:prstGeom prst="rect">
              <a:avLst/>
            </a:prstGeom>
            <a:solidFill>
              <a:srgbClr val="CC4A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5" name="Rectangle 10">
              <a:extLst>
                <a:ext uri="{FF2B5EF4-FFF2-40B4-BE49-F238E27FC236}">
                  <a16:creationId xmlns:a16="http://schemas.microsoft.com/office/drawing/2014/main" xmlns="" id="{84928E87-6D83-4B26-8582-A3F8CD551FD5}"/>
                </a:ext>
              </a:extLst>
            </p:cNvPr>
            <p:cNvSpPr>
              <a:spLocks noChangeArrowheads="1"/>
            </p:cNvSpPr>
            <p:nvPr/>
          </p:nvSpPr>
          <p:spPr bwMode="auto">
            <a:xfrm>
              <a:off x="585" y="1397"/>
              <a:ext cx="383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6" name="Rectangle 11">
              <a:extLst>
                <a:ext uri="{FF2B5EF4-FFF2-40B4-BE49-F238E27FC236}">
                  <a16:creationId xmlns:a16="http://schemas.microsoft.com/office/drawing/2014/main" xmlns="" id="{C2FB9B08-124C-49C0-BD2C-65B1B922119C}"/>
                </a:ext>
              </a:extLst>
            </p:cNvPr>
            <p:cNvSpPr>
              <a:spLocks noChangeArrowheads="1"/>
            </p:cNvSpPr>
            <p:nvPr/>
          </p:nvSpPr>
          <p:spPr bwMode="auto">
            <a:xfrm>
              <a:off x="585" y="1907"/>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7" name="Rectangle 12">
              <a:extLst>
                <a:ext uri="{FF2B5EF4-FFF2-40B4-BE49-F238E27FC236}">
                  <a16:creationId xmlns:a16="http://schemas.microsoft.com/office/drawing/2014/main" xmlns="" id="{05886495-E147-46C3-9263-810A692B8958}"/>
                </a:ext>
              </a:extLst>
            </p:cNvPr>
            <p:cNvSpPr>
              <a:spLocks noChangeArrowheads="1"/>
            </p:cNvSpPr>
            <p:nvPr/>
          </p:nvSpPr>
          <p:spPr bwMode="auto">
            <a:xfrm>
              <a:off x="585" y="2512"/>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8" name="Rectangle 13">
              <a:extLst>
                <a:ext uri="{FF2B5EF4-FFF2-40B4-BE49-F238E27FC236}">
                  <a16:creationId xmlns:a16="http://schemas.microsoft.com/office/drawing/2014/main" xmlns="" id="{5BD3562E-BE44-4331-BA0B-2BD97D94A9CF}"/>
                </a:ext>
              </a:extLst>
            </p:cNvPr>
            <p:cNvSpPr>
              <a:spLocks noChangeArrowheads="1"/>
            </p:cNvSpPr>
            <p:nvPr/>
          </p:nvSpPr>
          <p:spPr bwMode="auto">
            <a:xfrm>
              <a:off x="585" y="3116"/>
              <a:ext cx="666" cy="503"/>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9" name="Oval 14">
              <a:extLst>
                <a:ext uri="{FF2B5EF4-FFF2-40B4-BE49-F238E27FC236}">
                  <a16:creationId xmlns:a16="http://schemas.microsoft.com/office/drawing/2014/main" xmlns="" id="{9228A63F-DD82-4252-8206-9F1487F09FB6}"/>
                </a:ext>
              </a:extLst>
            </p:cNvPr>
            <p:cNvSpPr>
              <a:spLocks noChangeArrowheads="1"/>
            </p:cNvSpPr>
            <p:nvPr/>
          </p:nvSpPr>
          <p:spPr bwMode="auto">
            <a:xfrm>
              <a:off x="961" y="1268"/>
              <a:ext cx="62"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0" name="Oval 15">
              <a:extLst>
                <a:ext uri="{FF2B5EF4-FFF2-40B4-BE49-F238E27FC236}">
                  <a16:creationId xmlns:a16="http://schemas.microsoft.com/office/drawing/2014/main" xmlns="" id="{B0888EF7-9A67-407F-8019-55106DDE5C1F}"/>
                </a:ext>
              </a:extLst>
            </p:cNvPr>
            <p:cNvSpPr>
              <a:spLocks noChangeArrowheads="1"/>
            </p:cNvSpPr>
            <p:nvPr/>
          </p:nvSpPr>
          <p:spPr bwMode="auto">
            <a:xfrm>
              <a:off x="1070"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1" name="Oval 16">
              <a:extLst>
                <a:ext uri="{FF2B5EF4-FFF2-40B4-BE49-F238E27FC236}">
                  <a16:creationId xmlns:a16="http://schemas.microsoft.com/office/drawing/2014/main" xmlns="" id="{54F1C281-1007-4485-95A3-9EBD0832C5D4}"/>
                </a:ext>
              </a:extLst>
            </p:cNvPr>
            <p:cNvSpPr>
              <a:spLocks noChangeArrowheads="1"/>
            </p:cNvSpPr>
            <p:nvPr/>
          </p:nvSpPr>
          <p:spPr bwMode="auto">
            <a:xfrm>
              <a:off x="1179"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2" name="Freeform 17">
              <a:extLst>
                <a:ext uri="{FF2B5EF4-FFF2-40B4-BE49-F238E27FC236}">
                  <a16:creationId xmlns:a16="http://schemas.microsoft.com/office/drawing/2014/main" xmlns="" id="{F49FB17B-C2BA-4E54-8940-6C96D778CDFC}"/>
                </a:ext>
              </a:extLst>
            </p:cNvPr>
            <p:cNvSpPr>
              <a:spLocks noEditPoints="1"/>
            </p:cNvSpPr>
            <p:nvPr/>
          </p:nvSpPr>
          <p:spPr bwMode="auto">
            <a:xfrm>
              <a:off x="1428" y="1909"/>
              <a:ext cx="3001" cy="1721"/>
            </a:xfrm>
            <a:custGeom>
              <a:avLst/>
              <a:gdLst>
                <a:gd name="T0" fmla="*/ 81 w 3119"/>
                <a:gd name="T1" fmla="*/ 1764 h 1788"/>
                <a:gd name="T2" fmla="*/ 41 w 3119"/>
                <a:gd name="T3" fmla="*/ 1747 h 1788"/>
                <a:gd name="T4" fmla="*/ 24 w 3119"/>
                <a:gd name="T5" fmla="*/ 1706 h 1788"/>
                <a:gd name="T6" fmla="*/ 24 w 3119"/>
                <a:gd name="T7" fmla="*/ 81 h 1788"/>
                <a:gd name="T8" fmla="*/ 41 w 3119"/>
                <a:gd name="T9" fmla="*/ 41 h 1788"/>
                <a:gd name="T10" fmla="*/ 81 w 3119"/>
                <a:gd name="T11" fmla="*/ 24 h 1788"/>
                <a:gd name="T12" fmla="*/ 3037 w 3119"/>
                <a:gd name="T13" fmla="*/ 24 h 1788"/>
                <a:gd name="T14" fmla="*/ 3078 w 3119"/>
                <a:gd name="T15" fmla="*/ 41 h 1788"/>
                <a:gd name="T16" fmla="*/ 3095 w 3119"/>
                <a:gd name="T17" fmla="*/ 81 h 1788"/>
                <a:gd name="T18" fmla="*/ 3095 w 3119"/>
                <a:gd name="T19" fmla="*/ 1706 h 1788"/>
                <a:gd name="T20" fmla="*/ 3078 w 3119"/>
                <a:gd name="T21" fmla="*/ 1747 h 1788"/>
                <a:gd name="T22" fmla="*/ 3037 w 3119"/>
                <a:gd name="T23" fmla="*/ 1764 h 1788"/>
                <a:gd name="T24" fmla="*/ 3037 w 3119"/>
                <a:gd name="T25" fmla="*/ 1764 h 1788"/>
                <a:gd name="T26" fmla="*/ 81 w 3119"/>
                <a:gd name="T27" fmla="*/ 1764 h 1788"/>
                <a:gd name="T28" fmla="*/ 3037 w 3119"/>
                <a:gd name="T29" fmla="*/ 0 h 1788"/>
                <a:gd name="T30" fmla="*/ 3037 w 3119"/>
                <a:gd name="T31" fmla="*/ 0 h 1788"/>
                <a:gd name="T32" fmla="*/ 81 w 3119"/>
                <a:gd name="T33" fmla="*/ 0 h 1788"/>
                <a:gd name="T34" fmla="*/ 24 w 3119"/>
                <a:gd name="T35" fmla="*/ 24 h 1788"/>
                <a:gd name="T36" fmla="*/ 0 w 3119"/>
                <a:gd name="T37" fmla="*/ 81 h 1788"/>
                <a:gd name="T38" fmla="*/ 0 w 3119"/>
                <a:gd name="T39" fmla="*/ 1706 h 1788"/>
                <a:gd name="T40" fmla="*/ 24 w 3119"/>
                <a:gd name="T41" fmla="*/ 1764 h 1788"/>
                <a:gd name="T42" fmla="*/ 81 w 3119"/>
                <a:gd name="T43" fmla="*/ 1788 h 1788"/>
                <a:gd name="T44" fmla="*/ 81 w 3119"/>
                <a:gd name="T45" fmla="*/ 1788 h 1788"/>
                <a:gd name="T46" fmla="*/ 3037 w 3119"/>
                <a:gd name="T47" fmla="*/ 1788 h 1788"/>
                <a:gd name="T48" fmla="*/ 3095 w 3119"/>
                <a:gd name="T49" fmla="*/ 1764 h 1788"/>
                <a:gd name="T50" fmla="*/ 3119 w 3119"/>
                <a:gd name="T51" fmla="*/ 1706 h 1788"/>
                <a:gd name="T52" fmla="*/ 3119 w 3119"/>
                <a:gd name="T53" fmla="*/ 81 h 1788"/>
                <a:gd name="T54" fmla="*/ 3095 w 3119"/>
                <a:gd name="T55" fmla="*/ 24 h 1788"/>
                <a:gd name="T56" fmla="*/ 3037 w 3119"/>
                <a:gd name="T57" fmla="*/ 0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19" h="1788">
                  <a:moveTo>
                    <a:pt x="81" y="1764"/>
                  </a:moveTo>
                  <a:cubicBezTo>
                    <a:pt x="65" y="1764"/>
                    <a:pt x="51" y="1757"/>
                    <a:pt x="41" y="1747"/>
                  </a:cubicBezTo>
                  <a:cubicBezTo>
                    <a:pt x="30" y="1737"/>
                    <a:pt x="24" y="1722"/>
                    <a:pt x="24" y="1706"/>
                  </a:cubicBezTo>
                  <a:cubicBezTo>
                    <a:pt x="24" y="81"/>
                    <a:pt x="24" y="81"/>
                    <a:pt x="24" y="81"/>
                  </a:cubicBezTo>
                  <a:cubicBezTo>
                    <a:pt x="24" y="66"/>
                    <a:pt x="30" y="51"/>
                    <a:pt x="41" y="41"/>
                  </a:cubicBezTo>
                  <a:cubicBezTo>
                    <a:pt x="51" y="30"/>
                    <a:pt x="65" y="24"/>
                    <a:pt x="81" y="24"/>
                  </a:cubicBezTo>
                  <a:cubicBezTo>
                    <a:pt x="3037" y="24"/>
                    <a:pt x="3037" y="24"/>
                    <a:pt x="3037" y="24"/>
                  </a:cubicBezTo>
                  <a:cubicBezTo>
                    <a:pt x="3053" y="24"/>
                    <a:pt x="3068" y="30"/>
                    <a:pt x="3078" y="41"/>
                  </a:cubicBezTo>
                  <a:cubicBezTo>
                    <a:pt x="3089" y="51"/>
                    <a:pt x="3095" y="66"/>
                    <a:pt x="3095" y="81"/>
                  </a:cubicBezTo>
                  <a:cubicBezTo>
                    <a:pt x="3095" y="1706"/>
                    <a:pt x="3095" y="1706"/>
                    <a:pt x="3095" y="1706"/>
                  </a:cubicBezTo>
                  <a:cubicBezTo>
                    <a:pt x="3095" y="1722"/>
                    <a:pt x="3089" y="1737"/>
                    <a:pt x="3078" y="1747"/>
                  </a:cubicBezTo>
                  <a:cubicBezTo>
                    <a:pt x="3068" y="1757"/>
                    <a:pt x="3053" y="1764"/>
                    <a:pt x="3037" y="1764"/>
                  </a:cubicBezTo>
                  <a:cubicBezTo>
                    <a:pt x="3037" y="1764"/>
                    <a:pt x="3037" y="1764"/>
                    <a:pt x="3037" y="1764"/>
                  </a:cubicBezTo>
                  <a:cubicBezTo>
                    <a:pt x="81" y="1764"/>
                    <a:pt x="81" y="1764"/>
                    <a:pt x="81" y="1764"/>
                  </a:cubicBezTo>
                  <a:moveTo>
                    <a:pt x="3037" y="0"/>
                  </a:moveTo>
                  <a:cubicBezTo>
                    <a:pt x="3037" y="0"/>
                    <a:pt x="3037" y="0"/>
                    <a:pt x="3037" y="0"/>
                  </a:cubicBezTo>
                  <a:cubicBezTo>
                    <a:pt x="81" y="0"/>
                    <a:pt x="81" y="0"/>
                    <a:pt x="81" y="0"/>
                  </a:cubicBezTo>
                  <a:cubicBezTo>
                    <a:pt x="59" y="0"/>
                    <a:pt x="38" y="9"/>
                    <a:pt x="24" y="24"/>
                  </a:cubicBezTo>
                  <a:cubicBezTo>
                    <a:pt x="9" y="39"/>
                    <a:pt x="0" y="59"/>
                    <a:pt x="0" y="81"/>
                  </a:cubicBezTo>
                  <a:cubicBezTo>
                    <a:pt x="0" y="1706"/>
                    <a:pt x="0" y="1706"/>
                    <a:pt x="0" y="1706"/>
                  </a:cubicBezTo>
                  <a:cubicBezTo>
                    <a:pt x="0" y="1729"/>
                    <a:pt x="9" y="1749"/>
                    <a:pt x="24" y="1764"/>
                  </a:cubicBezTo>
                  <a:cubicBezTo>
                    <a:pt x="38" y="1779"/>
                    <a:pt x="59" y="1788"/>
                    <a:pt x="81" y="1788"/>
                  </a:cubicBezTo>
                  <a:cubicBezTo>
                    <a:pt x="81" y="1788"/>
                    <a:pt x="81" y="1788"/>
                    <a:pt x="81" y="1788"/>
                  </a:cubicBezTo>
                  <a:cubicBezTo>
                    <a:pt x="3037" y="1788"/>
                    <a:pt x="3037" y="1788"/>
                    <a:pt x="3037" y="1788"/>
                  </a:cubicBezTo>
                  <a:cubicBezTo>
                    <a:pt x="3060" y="1788"/>
                    <a:pt x="3080" y="1779"/>
                    <a:pt x="3095" y="1764"/>
                  </a:cubicBezTo>
                  <a:cubicBezTo>
                    <a:pt x="3110" y="1749"/>
                    <a:pt x="3119" y="1729"/>
                    <a:pt x="3119" y="1706"/>
                  </a:cubicBezTo>
                  <a:cubicBezTo>
                    <a:pt x="3119" y="81"/>
                    <a:pt x="3119" y="81"/>
                    <a:pt x="3119" y="81"/>
                  </a:cubicBezTo>
                  <a:cubicBezTo>
                    <a:pt x="3119" y="59"/>
                    <a:pt x="3110" y="39"/>
                    <a:pt x="3095" y="24"/>
                  </a:cubicBezTo>
                  <a:cubicBezTo>
                    <a:pt x="3080" y="9"/>
                    <a:pt x="3060" y="0"/>
                    <a:pt x="3037" y="0"/>
                  </a:cubicBezTo>
                </a:path>
              </a:pathLst>
            </a:custGeom>
            <a:solidFill>
              <a:srgbClr val="F6F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3" name="Freeform 18">
              <a:extLst>
                <a:ext uri="{FF2B5EF4-FFF2-40B4-BE49-F238E27FC236}">
                  <a16:creationId xmlns:a16="http://schemas.microsoft.com/office/drawing/2014/main" xmlns="" id="{5869D22B-EAFC-4262-BDC0-F899AC99BD5E}"/>
                </a:ext>
              </a:extLst>
            </p:cNvPr>
            <p:cNvSpPr>
              <a:spLocks/>
            </p:cNvSpPr>
            <p:nvPr/>
          </p:nvSpPr>
          <p:spPr bwMode="auto">
            <a:xfrm>
              <a:off x="1423" y="1431"/>
              <a:ext cx="526" cy="163"/>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4" name="Rectangle 19">
              <a:extLst>
                <a:ext uri="{FF2B5EF4-FFF2-40B4-BE49-F238E27FC236}">
                  <a16:creationId xmlns:a16="http://schemas.microsoft.com/office/drawing/2014/main" xmlns="" id="{284CDF8C-AD81-436A-A41D-6F1B40607EFA}"/>
                </a:ext>
              </a:extLst>
            </p:cNvPr>
            <p:cNvSpPr>
              <a:spLocks noChangeArrowheads="1"/>
            </p:cNvSpPr>
            <p:nvPr/>
          </p:nvSpPr>
          <p:spPr bwMode="auto">
            <a:xfrm>
              <a:off x="1550" y="1490"/>
              <a:ext cx="254" cy="25"/>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5" name="Freeform 20">
              <a:extLst>
                <a:ext uri="{FF2B5EF4-FFF2-40B4-BE49-F238E27FC236}">
                  <a16:creationId xmlns:a16="http://schemas.microsoft.com/office/drawing/2014/main" xmlns="" id="{3AA9633E-7139-4C56-8A41-3EF65253ACE2}"/>
                </a:ext>
              </a:extLst>
            </p:cNvPr>
            <p:cNvSpPr>
              <a:spLocks/>
            </p:cNvSpPr>
            <p:nvPr/>
          </p:nvSpPr>
          <p:spPr bwMode="auto">
            <a:xfrm>
              <a:off x="928" y="1474"/>
              <a:ext cx="242" cy="49"/>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6" name="Freeform 21">
              <a:extLst>
                <a:ext uri="{FF2B5EF4-FFF2-40B4-BE49-F238E27FC236}">
                  <a16:creationId xmlns:a16="http://schemas.microsoft.com/office/drawing/2014/main" xmlns="" id="{4F02D331-FEEB-42DE-8D84-CF4DD863C92D}"/>
                </a:ext>
              </a:extLst>
            </p:cNvPr>
            <p:cNvSpPr>
              <a:spLocks/>
            </p:cNvSpPr>
            <p:nvPr/>
          </p:nvSpPr>
          <p:spPr bwMode="auto">
            <a:xfrm>
              <a:off x="2154"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7" name="Freeform 22">
              <a:extLst>
                <a:ext uri="{FF2B5EF4-FFF2-40B4-BE49-F238E27FC236}">
                  <a16:creationId xmlns:a16="http://schemas.microsoft.com/office/drawing/2014/main" xmlns="" id="{20BB9D68-E92F-4F7B-9BE5-D372EEE33BD8}"/>
                </a:ext>
              </a:extLst>
            </p:cNvPr>
            <p:cNvSpPr>
              <a:spLocks/>
            </p:cNvSpPr>
            <p:nvPr/>
          </p:nvSpPr>
          <p:spPr bwMode="auto">
            <a:xfrm>
              <a:off x="2612"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8" name="Freeform 23">
              <a:extLst>
                <a:ext uri="{FF2B5EF4-FFF2-40B4-BE49-F238E27FC236}">
                  <a16:creationId xmlns:a16="http://schemas.microsoft.com/office/drawing/2014/main" xmlns="" id="{9442FBA8-0559-474B-813E-FFE85177BC10}"/>
                </a:ext>
              </a:extLst>
            </p:cNvPr>
            <p:cNvSpPr>
              <a:spLocks/>
            </p:cNvSpPr>
            <p:nvPr/>
          </p:nvSpPr>
          <p:spPr bwMode="auto">
            <a:xfrm>
              <a:off x="3070" y="1474"/>
              <a:ext cx="241" cy="49"/>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58" name="组合 257">
            <a:extLst>
              <a:ext uri="{FF2B5EF4-FFF2-40B4-BE49-F238E27FC236}">
                <a16:creationId xmlns:a16="http://schemas.microsoft.com/office/drawing/2014/main" xmlns="" id="{12F3709B-7144-4A35-8495-F9DC9A56CCA9}"/>
              </a:ext>
            </a:extLst>
          </p:cNvPr>
          <p:cNvGrpSpPr/>
          <p:nvPr/>
        </p:nvGrpSpPr>
        <p:grpSpPr>
          <a:xfrm>
            <a:off x="9116938" y="2901309"/>
            <a:ext cx="1925728" cy="945441"/>
            <a:chOff x="2500753" y="4459347"/>
            <a:chExt cx="1037259" cy="509245"/>
          </a:xfrm>
        </p:grpSpPr>
        <p:sp>
          <p:nvSpPr>
            <p:cNvPr id="269" name="圆角矩形 13">
              <a:extLst>
                <a:ext uri="{FF2B5EF4-FFF2-40B4-BE49-F238E27FC236}">
                  <a16:creationId xmlns:a16="http://schemas.microsoft.com/office/drawing/2014/main" xmlns="" id="{DFC50B86-7A86-40E2-89B7-607E5C30BCE1}"/>
                </a:ext>
              </a:extLst>
            </p:cNvPr>
            <p:cNvSpPr/>
            <p:nvPr/>
          </p:nvSpPr>
          <p:spPr>
            <a:xfrm>
              <a:off x="2858479" y="4607362"/>
              <a:ext cx="321807" cy="209620"/>
            </a:xfrm>
            <a:prstGeom prst="roundRect">
              <a:avLst>
                <a:gd name="adj" fmla="val 13146"/>
              </a:avLst>
            </a:prstGeom>
            <a:blipFill>
              <a:blip r:embed="rId5" cstate="email">
                <a:extLst>
                  <a:ext uri="{28A0092B-C50C-407E-A947-70E740481C1C}">
                    <a14:useLocalDpi xmlns:a14="http://schemas.microsoft.com/office/drawing/2010/main"/>
                  </a:ext>
                </a:extLst>
              </a:blip>
              <a:srcRect/>
              <a:stretch>
                <a:fillRect/>
              </a:stretch>
            </a:blipFill>
            <a:ln w="3175">
              <a:noFill/>
              <a:prstDash val="solid"/>
              <a:miter lim="800000"/>
              <a:headEnd/>
              <a:tailEnd/>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txBody>
            <a:bodyPr rtlCol="0" anchor="ctr"/>
            <a:lstStyle/>
            <a:p>
              <a:pPr defTabSz="914377"/>
              <a:endParaRPr lang="zh-CN" altLang="en-US" kern="0" dirty="0">
                <a:solidFill>
                  <a:srgbClr val="44546A">
                    <a:lumMod val="60000"/>
                    <a:lumOff val="40000"/>
                  </a:srgbClr>
                </a:solidFill>
              </a:endParaRPr>
            </a:p>
          </p:txBody>
        </p:sp>
        <p:sp>
          <p:nvSpPr>
            <p:cNvPr id="270" name="圆角矩形 13">
              <a:extLst>
                <a:ext uri="{FF2B5EF4-FFF2-40B4-BE49-F238E27FC236}">
                  <a16:creationId xmlns:a16="http://schemas.microsoft.com/office/drawing/2014/main" xmlns="" id="{EFE5C7B6-B4C5-40D3-AF95-621D61C9E20C}"/>
                </a:ext>
              </a:extLst>
            </p:cNvPr>
            <p:cNvSpPr/>
            <p:nvPr/>
          </p:nvSpPr>
          <p:spPr>
            <a:xfrm>
              <a:off x="2500753" y="4459347"/>
              <a:ext cx="1037259" cy="90268"/>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1" name="圆角矩形 13">
              <a:extLst>
                <a:ext uri="{FF2B5EF4-FFF2-40B4-BE49-F238E27FC236}">
                  <a16:creationId xmlns:a16="http://schemas.microsoft.com/office/drawing/2014/main" xmlns="" id="{9BED3B69-FFEE-4099-AD37-7E491CABCF9A}"/>
                </a:ext>
              </a:extLst>
            </p:cNvPr>
            <p:cNvSpPr/>
            <p:nvPr/>
          </p:nvSpPr>
          <p:spPr>
            <a:xfrm>
              <a:off x="2500753" y="4874729"/>
              <a:ext cx="1037259" cy="93863"/>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2" name="圆角矩形 13">
              <a:extLst>
                <a:ext uri="{FF2B5EF4-FFF2-40B4-BE49-F238E27FC236}">
                  <a16:creationId xmlns:a16="http://schemas.microsoft.com/office/drawing/2014/main" xmlns="" id="{20628E42-2348-4C5A-8F7F-2916329DD59D}"/>
                </a:ext>
              </a:extLst>
            </p:cNvPr>
            <p:cNvSpPr/>
            <p:nvPr/>
          </p:nvSpPr>
          <p:spPr>
            <a:xfrm flipV="1">
              <a:off x="2510491" y="4628992"/>
              <a:ext cx="161439"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3" name="圆角矩形 13">
              <a:extLst>
                <a:ext uri="{FF2B5EF4-FFF2-40B4-BE49-F238E27FC236}">
                  <a16:creationId xmlns:a16="http://schemas.microsoft.com/office/drawing/2014/main" xmlns="" id="{AB519081-8A1A-46F4-AC11-1210196C787F}"/>
                </a:ext>
              </a:extLst>
            </p:cNvPr>
            <p:cNvSpPr/>
            <p:nvPr/>
          </p:nvSpPr>
          <p:spPr>
            <a:xfrm flipV="1">
              <a:off x="2510490" y="4677599"/>
              <a:ext cx="249933"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4" name="圆角矩形 13">
              <a:extLst>
                <a:ext uri="{FF2B5EF4-FFF2-40B4-BE49-F238E27FC236}">
                  <a16:creationId xmlns:a16="http://schemas.microsoft.com/office/drawing/2014/main" xmlns="" id="{DF1F84DA-2293-4CD3-872B-5672F6A8B96E}"/>
                </a:ext>
              </a:extLst>
            </p:cNvPr>
            <p:cNvSpPr/>
            <p:nvPr/>
          </p:nvSpPr>
          <p:spPr>
            <a:xfrm flipV="1">
              <a:off x="2510491" y="4729262"/>
              <a:ext cx="210364"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5" name="圆角矩形 13">
              <a:extLst>
                <a:ext uri="{FF2B5EF4-FFF2-40B4-BE49-F238E27FC236}">
                  <a16:creationId xmlns:a16="http://schemas.microsoft.com/office/drawing/2014/main" xmlns="" id="{653894EC-0520-4549-928F-FCB3D7C85927}"/>
                </a:ext>
              </a:extLst>
            </p:cNvPr>
            <p:cNvSpPr/>
            <p:nvPr/>
          </p:nvSpPr>
          <p:spPr>
            <a:xfrm flipV="1">
              <a:off x="2507377" y="4781554"/>
              <a:ext cx="166303"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6" name="圆角矩形 13">
              <a:extLst>
                <a:ext uri="{FF2B5EF4-FFF2-40B4-BE49-F238E27FC236}">
                  <a16:creationId xmlns:a16="http://schemas.microsoft.com/office/drawing/2014/main" xmlns="" id="{9272F1A9-D4FD-4426-AD24-92E4FAF0AFC5}"/>
                </a:ext>
              </a:extLst>
            </p:cNvPr>
            <p:cNvSpPr/>
            <p:nvPr/>
          </p:nvSpPr>
          <p:spPr>
            <a:xfrm flipV="1">
              <a:off x="3272597" y="4628992"/>
              <a:ext cx="161439"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7" name="圆角矩形 13">
              <a:extLst>
                <a:ext uri="{FF2B5EF4-FFF2-40B4-BE49-F238E27FC236}">
                  <a16:creationId xmlns:a16="http://schemas.microsoft.com/office/drawing/2014/main" xmlns="" id="{1FAEA06F-DE0C-4186-974C-3C476B64E534}"/>
                </a:ext>
              </a:extLst>
            </p:cNvPr>
            <p:cNvSpPr/>
            <p:nvPr/>
          </p:nvSpPr>
          <p:spPr>
            <a:xfrm flipV="1">
              <a:off x="3272596" y="4677599"/>
              <a:ext cx="249933"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8" name="圆角矩形 13">
              <a:extLst>
                <a:ext uri="{FF2B5EF4-FFF2-40B4-BE49-F238E27FC236}">
                  <a16:creationId xmlns:a16="http://schemas.microsoft.com/office/drawing/2014/main" xmlns="" id="{3616EAA9-E3A1-4402-9609-0D6DB16CD471}"/>
                </a:ext>
              </a:extLst>
            </p:cNvPr>
            <p:cNvSpPr/>
            <p:nvPr/>
          </p:nvSpPr>
          <p:spPr>
            <a:xfrm flipV="1">
              <a:off x="3272597" y="4729262"/>
              <a:ext cx="210364"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9" name="圆角矩形 13">
              <a:extLst>
                <a:ext uri="{FF2B5EF4-FFF2-40B4-BE49-F238E27FC236}">
                  <a16:creationId xmlns:a16="http://schemas.microsoft.com/office/drawing/2014/main" xmlns="" id="{52CDB398-4ACB-42F4-962C-1AA5DD4A91A7}"/>
                </a:ext>
              </a:extLst>
            </p:cNvPr>
            <p:cNvSpPr/>
            <p:nvPr/>
          </p:nvSpPr>
          <p:spPr>
            <a:xfrm flipV="1">
              <a:off x="3269483" y="4781554"/>
              <a:ext cx="166303" cy="2713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sp>
        <p:nvSpPr>
          <p:cNvPr id="299" name="矩形: 圆角 222">
            <a:extLst>
              <a:ext uri="{FF2B5EF4-FFF2-40B4-BE49-F238E27FC236}">
                <a16:creationId xmlns:a16="http://schemas.microsoft.com/office/drawing/2014/main" xmlns="" id="{0A12A380-0BE1-43C8-A4C8-77A088F1AFCB}"/>
              </a:ext>
            </a:extLst>
          </p:cNvPr>
          <p:cNvSpPr/>
          <p:nvPr/>
        </p:nvSpPr>
        <p:spPr>
          <a:xfrm>
            <a:off x="6107764" y="2831615"/>
            <a:ext cx="1245546" cy="770746"/>
          </a:xfrm>
          <a:prstGeom prst="roundRect">
            <a:avLst>
              <a:gd name="adj" fmla="val 0"/>
            </a:avLst>
          </a:prstGeom>
          <a:noFill/>
          <a:ln w="28575" cap="flat" cmpd="sng" algn="ctr">
            <a:solidFill>
              <a:srgbClr val="CC4A4A"/>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Tree>
    <p:custDataLst>
      <p:tags r:id="rId1"/>
    </p:custDataLst>
    <p:extLst>
      <p:ext uri="{BB962C8B-B14F-4D97-AF65-F5344CB8AC3E}">
        <p14:creationId xmlns:p14="http://schemas.microsoft.com/office/powerpoint/2010/main" val="1204618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95323" y="4046"/>
            <a:ext cx="10825164" cy="1013353"/>
          </a:xfrm>
        </p:spPr>
        <p:txBody>
          <a:bodyPr vert="horz" lIns="91440" tIns="45720" rIns="91440" bIns="45720" rtlCol="0" anchor="b">
            <a:normAutofit/>
          </a:bodyPr>
          <a:lstStyle/>
          <a:p>
            <a:pPr defTabSz="914332"/>
            <a:r>
              <a:rPr lang="zh-CN" altLang="en-US" sz="2800" b="1" dirty="0"/>
              <a:t>更改图示中的插图  </a:t>
            </a:r>
            <a:r>
              <a:rPr lang="en-US" altLang="zh-CN" sz="2800" b="1" dirty="0"/>
              <a:t>Replace Vectors</a:t>
            </a:r>
            <a:endParaRPr lang="zh-CN" altLang="en-US" sz="2800" b="1" dirty="0"/>
          </a:p>
        </p:txBody>
      </p:sp>
      <p:sp>
        <p:nvSpPr>
          <p:cNvPr id="351" name="文本框 350"/>
          <p:cNvSpPr txBox="1"/>
          <p:nvPr/>
        </p:nvSpPr>
        <p:spPr>
          <a:xfrm>
            <a:off x="959849" y="4667862"/>
            <a:ext cx="3089340" cy="553998"/>
          </a:xfrm>
          <a:prstGeom prst="rect">
            <a:avLst/>
          </a:prstGeom>
          <a:noFill/>
        </p:spPr>
        <p:txBody>
          <a:bodyPr wrap="square" rtlCol="0" anchor="ctr">
            <a:spAutoFit/>
          </a:bodyPr>
          <a:lstStyle/>
          <a:p>
            <a:r>
              <a:rPr lang="zh-CN" altLang="en-US" sz="1000" dirty="0"/>
              <a:t>解除组合，选中图示中的插图</a:t>
            </a:r>
            <a:endParaRPr lang="en-US" altLang="zh-CN" sz="1000" dirty="0"/>
          </a:p>
          <a:p>
            <a:r>
              <a:rPr lang="en-US" altLang="zh-CN" sz="1000" dirty="0"/>
              <a:t>Ungroup the elements in the diagram and select the vector that need to be replaced</a:t>
            </a:r>
            <a:endParaRPr lang="zh-CN" altLang="en-US" sz="1000" dirty="0"/>
          </a:p>
        </p:txBody>
      </p:sp>
      <p:sp>
        <p:nvSpPr>
          <p:cNvPr id="350" name="椭圆 349"/>
          <p:cNvSpPr/>
          <p:nvPr/>
        </p:nvSpPr>
        <p:spPr>
          <a:xfrm>
            <a:off x="673100" y="4820817"/>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endParaRPr lang="zh-CN" altLang="en-US" sz="1400" dirty="0"/>
          </a:p>
        </p:txBody>
      </p:sp>
      <p:sp>
        <p:nvSpPr>
          <p:cNvPr id="530" name="矩形 529">
            <a:extLst>
              <a:ext uri="{FF2B5EF4-FFF2-40B4-BE49-F238E27FC236}">
                <a16:creationId xmlns:a16="http://schemas.microsoft.com/office/drawing/2014/main" xmlns="" id="{D544CC29-B618-4FEC-9019-507758A2C346}"/>
              </a:ext>
            </a:extLst>
          </p:cNvPr>
          <p:cNvSpPr/>
          <p:nvPr/>
        </p:nvSpPr>
        <p:spPr>
          <a:xfrm>
            <a:off x="4745932" y="2018794"/>
            <a:ext cx="2700136" cy="2783090"/>
          </a:xfrm>
          <a:prstGeom prst="rect">
            <a:avLst/>
          </a:prstGeom>
          <a:solidFill>
            <a:schemeClr val="bg1"/>
          </a:solidFill>
          <a:ln w="12700" cap="flat" cmpd="sng" algn="ctr">
            <a:gradFill flip="none" rotWithShape="1">
              <a:gsLst>
                <a:gs pos="0">
                  <a:schemeClr val="accent1">
                    <a:lumMod val="0"/>
                    <a:lumOff val="100000"/>
                    <a:alpha val="0"/>
                  </a:schemeClr>
                </a:gs>
                <a:gs pos="51000">
                  <a:srgbClr val="CC4B4A"/>
                </a:gs>
              </a:gsLst>
              <a:lin ang="16200000" scaled="1"/>
              <a:tileRect/>
            </a:gra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FFFFFF"/>
              </a:solidFill>
              <a:latin typeface="Arial"/>
              <a:ea typeface="微软雅黑"/>
            </a:endParaRPr>
          </a:p>
        </p:txBody>
      </p:sp>
      <p:sp>
        <p:nvSpPr>
          <p:cNvPr id="531" name="矩形 530">
            <a:extLst>
              <a:ext uri="{FF2B5EF4-FFF2-40B4-BE49-F238E27FC236}">
                <a16:creationId xmlns:a16="http://schemas.microsoft.com/office/drawing/2014/main" xmlns="" id="{6981A32D-467A-4673-AE41-0197613DA6E5}"/>
              </a:ext>
            </a:extLst>
          </p:cNvPr>
          <p:cNvSpPr/>
          <p:nvPr/>
        </p:nvSpPr>
        <p:spPr>
          <a:xfrm>
            <a:off x="4745932" y="2018794"/>
            <a:ext cx="2700136" cy="202647"/>
          </a:xfrm>
          <a:prstGeom prst="rect">
            <a:avLst/>
          </a:prstGeom>
          <a:solidFill>
            <a:srgbClr val="CE4C4B"/>
          </a:solidFill>
          <a:ln w="12700" cap="flat" cmpd="sng" algn="ctr">
            <a:solidFill>
              <a:srgbClr val="CE4C4B"/>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r>
              <a:rPr lang="zh-CN" altLang="en-US" sz="1000" kern="0" dirty="0">
                <a:solidFill>
                  <a:srgbClr val="FFFFFF"/>
                </a:solidFill>
                <a:latin typeface="Arial"/>
                <a:ea typeface="微软雅黑"/>
              </a:rPr>
              <a:t>插图库 </a:t>
            </a:r>
            <a:r>
              <a:rPr lang="en-US" altLang="zh-CN" sz="1000" kern="0" dirty="0">
                <a:solidFill>
                  <a:srgbClr val="FFFFFF"/>
                </a:solidFill>
                <a:latin typeface="Arial"/>
                <a:ea typeface="微软雅黑"/>
              </a:rPr>
              <a:t>/ Vector Library</a:t>
            </a:r>
            <a:endParaRPr lang="zh-CN" altLang="en-US" sz="1000" kern="0" dirty="0">
              <a:solidFill>
                <a:srgbClr val="FFFFFF"/>
              </a:solidFill>
              <a:latin typeface="Arial"/>
              <a:ea typeface="微软雅黑"/>
            </a:endParaRPr>
          </a:p>
        </p:txBody>
      </p:sp>
      <p:sp>
        <p:nvSpPr>
          <p:cNvPr id="533" name="乘号 532">
            <a:extLst>
              <a:ext uri="{FF2B5EF4-FFF2-40B4-BE49-F238E27FC236}">
                <a16:creationId xmlns:a16="http://schemas.microsoft.com/office/drawing/2014/main" xmlns="" id="{2DAEDA58-EF2A-40FF-A29F-F6B53347C5CF}"/>
              </a:ext>
            </a:extLst>
          </p:cNvPr>
          <p:cNvSpPr/>
          <p:nvPr/>
        </p:nvSpPr>
        <p:spPr>
          <a:xfrm>
            <a:off x="7275789" y="2051656"/>
            <a:ext cx="136922" cy="136922"/>
          </a:xfrm>
          <a:prstGeom prst="mathMultiply">
            <a:avLst>
              <a:gd name="adj1" fmla="val 13304"/>
            </a:avLst>
          </a:prstGeom>
          <a:solidFill>
            <a:srgbClr val="CE4C4B">
              <a:lumMod val="60000"/>
              <a:lumOff val="40000"/>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defRPr/>
            </a:pPr>
            <a:endParaRPr lang="zh-CN" altLang="en-US" kern="0">
              <a:solidFill>
                <a:srgbClr val="FFFFFF"/>
              </a:solidFill>
              <a:latin typeface="Arial"/>
              <a:ea typeface="微软雅黑"/>
            </a:endParaRPr>
          </a:p>
        </p:txBody>
      </p:sp>
      <p:sp>
        <p:nvSpPr>
          <p:cNvPr id="534" name="push-pin-pointing-down_8930">
            <a:extLst>
              <a:ext uri="{FF2B5EF4-FFF2-40B4-BE49-F238E27FC236}">
                <a16:creationId xmlns:a16="http://schemas.microsoft.com/office/drawing/2014/main" xmlns="" id="{613F05E8-ABBF-4CDF-9AF2-BC93E58A0FF2}"/>
              </a:ext>
            </a:extLst>
          </p:cNvPr>
          <p:cNvSpPr>
            <a:spLocks noChangeAspect="1"/>
          </p:cNvSpPr>
          <p:nvPr/>
        </p:nvSpPr>
        <p:spPr bwMode="auto">
          <a:xfrm>
            <a:off x="7071719" y="2066769"/>
            <a:ext cx="105878" cy="105381"/>
          </a:xfrm>
          <a:prstGeom prst="ellipse">
            <a:avLst/>
          </a:prstGeom>
          <a:no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defRPr/>
            </a:pPr>
            <a:r>
              <a:rPr lang="en-US" altLang="zh-CN" sz="1400" b="1" dirty="0">
                <a:solidFill>
                  <a:srgbClr val="CE4C4B">
                    <a:lumMod val="20000"/>
                    <a:lumOff val="80000"/>
                  </a:srgbClr>
                </a:solidFill>
                <a:latin typeface="Arial"/>
                <a:ea typeface="微软雅黑"/>
              </a:rPr>
              <a:t>?</a:t>
            </a:r>
            <a:endParaRPr lang="zh-CN" altLang="en-US" sz="1400" b="1" dirty="0">
              <a:solidFill>
                <a:srgbClr val="CE4C4B">
                  <a:lumMod val="20000"/>
                  <a:lumOff val="80000"/>
                </a:srgbClr>
              </a:solidFill>
              <a:latin typeface="Arial"/>
              <a:ea typeface="微软雅黑"/>
            </a:endParaRPr>
          </a:p>
        </p:txBody>
      </p:sp>
      <p:cxnSp>
        <p:nvCxnSpPr>
          <p:cNvPr id="535" name="直接连接符 534">
            <a:extLst>
              <a:ext uri="{FF2B5EF4-FFF2-40B4-BE49-F238E27FC236}">
                <a16:creationId xmlns:a16="http://schemas.microsoft.com/office/drawing/2014/main" xmlns="" id="{B965E895-3A05-439E-920E-0D00464467EB}"/>
              </a:ext>
            </a:extLst>
          </p:cNvPr>
          <p:cNvCxnSpPr>
            <a:cxnSpLocks/>
          </p:cNvCxnSpPr>
          <p:nvPr/>
        </p:nvCxnSpPr>
        <p:spPr>
          <a:xfrm>
            <a:off x="7231993" y="2072052"/>
            <a:ext cx="0" cy="100097"/>
          </a:xfrm>
          <a:prstGeom prst="line">
            <a:avLst/>
          </a:prstGeom>
          <a:noFill/>
          <a:ln w="6350" cap="flat" cmpd="sng" algn="ctr">
            <a:solidFill>
              <a:srgbClr val="CE4C4B">
                <a:lumMod val="60000"/>
                <a:lumOff val="40000"/>
              </a:srgbClr>
            </a:solidFill>
            <a:prstDash val="solid"/>
            <a:miter lim="800000"/>
          </a:ln>
          <a:effectLst/>
        </p:spPr>
      </p:cxnSp>
      <p:grpSp>
        <p:nvGrpSpPr>
          <p:cNvPr id="5" name="组合 4">
            <a:extLst>
              <a:ext uri="{FF2B5EF4-FFF2-40B4-BE49-F238E27FC236}">
                <a16:creationId xmlns:a16="http://schemas.microsoft.com/office/drawing/2014/main" xmlns="" id="{F11E68A0-3699-439D-A2B5-0F56A0C033AF}"/>
              </a:ext>
            </a:extLst>
          </p:cNvPr>
          <p:cNvGrpSpPr/>
          <p:nvPr/>
        </p:nvGrpSpPr>
        <p:grpSpPr>
          <a:xfrm>
            <a:off x="4838699" y="2321739"/>
            <a:ext cx="2521499" cy="393791"/>
            <a:chOff x="4807641" y="2321739"/>
            <a:chExt cx="2552558" cy="393791"/>
          </a:xfrm>
        </p:grpSpPr>
        <p:sp>
          <p:nvSpPr>
            <p:cNvPr id="532" name="矩形 531">
              <a:extLst>
                <a:ext uri="{FF2B5EF4-FFF2-40B4-BE49-F238E27FC236}">
                  <a16:creationId xmlns:a16="http://schemas.microsoft.com/office/drawing/2014/main" xmlns="" id="{B3571D0C-C65B-468E-B369-37EBD78D7853}"/>
                </a:ext>
              </a:extLst>
            </p:cNvPr>
            <p:cNvSpPr/>
            <p:nvPr/>
          </p:nvSpPr>
          <p:spPr>
            <a:xfrm>
              <a:off x="4809084" y="2321739"/>
              <a:ext cx="1666655"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sz="900" kern="0" dirty="0">
                <a:solidFill>
                  <a:srgbClr val="000000">
                    <a:lumMod val="85000"/>
                    <a:lumOff val="15000"/>
                  </a:srgbClr>
                </a:solidFill>
                <a:latin typeface="Arial"/>
                <a:ea typeface="微软雅黑"/>
              </a:endParaRPr>
            </a:p>
          </p:txBody>
        </p:sp>
        <p:sp>
          <p:nvSpPr>
            <p:cNvPr id="536" name="矩形 535">
              <a:extLst>
                <a:ext uri="{FF2B5EF4-FFF2-40B4-BE49-F238E27FC236}">
                  <a16:creationId xmlns:a16="http://schemas.microsoft.com/office/drawing/2014/main" xmlns="" id="{34C6448E-F878-4415-95EB-A4E7C002AA70}"/>
                </a:ext>
              </a:extLst>
            </p:cNvPr>
            <p:cNvSpPr/>
            <p:nvPr/>
          </p:nvSpPr>
          <p:spPr>
            <a:xfrm>
              <a:off x="4807641" y="2550423"/>
              <a:ext cx="750394"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sp>
          <p:nvSpPr>
            <p:cNvPr id="537" name="矩形 536">
              <a:extLst>
                <a:ext uri="{FF2B5EF4-FFF2-40B4-BE49-F238E27FC236}">
                  <a16:creationId xmlns:a16="http://schemas.microsoft.com/office/drawing/2014/main" xmlns="" id="{954E08D0-3B42-4331-8B25-B5CD95D0EF30}"/>
                </a:ext>
              </a:extLst>
            </p:cNvPr>
            <p:cNvSpPr/>
            <p:nvPr/>
          </p:nvSpPr>
          <p:spPr>
            <a:xfrm>
              <a:off x="6643166" y="2323967"/>
              <a:ext cx="717032"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sz="900" kern="0" dirty="0">
                <a:solidFill>
                  <a:srgbClr val="000000">
                    <a:lumMod val="85000"/>
                    <a:lumOff val="15000"/>
                  </a:srgbClr>
                </a:solidFill>
                <a:latin typeface="Arial"/>
                <a:ea typeface="微软雅黑"/>
              </a:endParaRPr>
            </a:p>
          </p:txBody>
        </p:sp>
        <p:sp>
          <p:nvSpPr>
            <p:cNvPr id="538" name="矩形 537">
              <a:extLst>
                <a:ext uri="{FF2B5EF4-FFF2-40B4-BE49-F238E27FC236}">
                  <a16:creationId xmlns:a16="http://schemas.microsoft.com/office/drawing/2014/main" xmlns="" id="{0AB04C5E-5920-4F66-B57B-BDF87B47DF29}"/>
                </a:ext>
              </a:extLst>
            </p:cNvPr>
            <p:cNvSpPr/>
            <p:nvPr/>
          </p:nvSpPr>
          <p:spPr>
            <a:xfrm>
              <a:off x="5725404" y="2550423"/>
              <a:ext cx="750394"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sp>
          <p:nvSpPr>
            <p:cNvPr id="539" name="矩形 538">
              <a:extLst>
                <a:ext uri="{FF2B5EF4-FFF2-40B4-BE49-F238E27FC236}">
                  <a16:creationId xmlns:a16="http://schemas.microsoft.com/office/drawing/2014/main" xmlns="" id="{C20F0B39-78DD-4F4D-98AE-AF0E2488ED5C}"/>
                </a:ext>
              </a:extLst>
            </p:cNvPr>
            <p:cNvSpPr/>
            <p:nvPr/>
          </p:nvSpPr>
          <p:spPr>
            <a:xfrm>
              <a:off x="6643167" y="2550423"/>
              <a:ext cx="717032"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grpSp>
      <p:sp>
        <p:nvSpPr>
          <p:cNvPr id="17" name="箭头: 右 16">
            <a:extLst>
              <a:ext uri="{FF2B5EF4-FFF2-40B4-BE49-F238E27FC236}">
                <a16:creationId xmlns:a16="http://schemas.microsoft.com/office/drawing/2014/main" xmlns="" id="{C18997BC-8A46-4480-BDE2-8A42CE9D6E96}"/>
              </a:ext>
            </a:extLst>
          </p:cNvPr>
          <p:cNvSpPr/>
          <p:nvPr/>
        </p:nvSpPr>
        <p:spPr>
          <a:xfrm>
            <a:off x="4337497" y="3210631"/>
            <a:ext cx="145928" cy="15534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箭头: 右 611">
            <a:extLst>
              <a:ext uri="{FF2B5EF4-FFF2-40B4-BE49-F238E27FC236}">
                <a16:creationId xmlns:a16="http://schemas.microsoft.com/office/drawing/2014/main" xmlns="" id="{80BFC189-8365-4FF6-91BD-F51DDDDCF48C}"/>
              </a:ext>
            </a:extLst>
          </p:cNvPr>
          <p:cNvSpPr/>
          <p:nvPr/>
        </p:nvSpPr>
        <p:spPr>
          <a:xfrm>
            <a:off x="7704524" y="3210631"/>
            <a:ext cx="145928" cy="15534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文本框 612">
            <a:extLst>
              <a:ext uri="{FF2B5EF4-FFF2-40B4-BE49-F238E27FC236}">
                <a16:creationId xmlns:a16="http://schemas.microsoft.com/office/drawing/2014/main" xmlns="" id="{8AD2200D-CA44-4767-84EF-C1856654B4FA}"/>
              </a:ext>
            </a:extLst>
          </p:cNvPr>
          <p:cNvSpPr txBox="1"/>
          <p:nvPr/>
        </p:nvSpPr>
        <p:spPr>
          <a:xfrm>
            <a:off x="5032681" y="4667862"/>
            <a:ext cx="2413387" cy="553998"/>
          </a:xfrm>
          <a:prstGeom prst="rect">
            <a:avLst/>
          </a:prstGeom>
          <a:noFill/>
        </p:spPr>
        <p:txBody>
          <a:bodyPr wrap="square" rtlCol="0" anchor="ctr">
            <a:spAutoFit/>
          </a:bodyPr>
          <a:lstStyle/>
          <a:p>
            <a:r>
              <a:rPr lang="zh-CN" altLang="en-US" sz="1000" dirty="0"/>
              <a:t>点击</a:t>
            </a:r>
            <a:r>
              <a:rPr lang="en-US" altLang="zh-CN" sz="1000" dirty="0"/>
              <a:t>iSlide 【</a:t>
            </a:r>
            <a:r>
              <a:rPr lang="zh-CN" altLang="en-US" sz="1000" dirty="0"/>
              <a:t>插图库</a:t>
            </a:r>
            <a:r>
              <a:rPr lang="en-US" altLang="zh-CN" sz="1000" dirty="0"/>
              <a:t>】</a:t>
            </a:r>
            <a:r>
              <a:rPr lang="zh-CN" altLang="en-US" sz="1000" dirty="0"/>
              <a:t>中的插图替换</a:t>
            </a:r>
            <a:endParaRPr lang="en-US" altLang="zh-CN" sz="1000" dirty="0"/>
          </a:p>
          <a:p>
            <a:r>
              <a:rPr lang="en-US" altLang="zh-CN" sz="1000" dirty="0"/>
              <a:t>Click the target vector in iSlide “Vector Library” to insert it into the diagram</a:t>
            </a:r>
            <a:endParaRPr lang="zh-CN" altLang="en-US" sz="1000" dirty="0"/>
          </a:p>
        </p:txBody>
      </p:sp>
      <p:sp>
        <p:nvSpPr>
          <p:cNvPr id="614" name="椭圆 613">
            <a:extLst>
              <a:ext uri="{FF2B5EF4-FFF2-40B4-BE49-F238E27FC236}">
                <a16:creationId xmlns:a16="http://schemas.microsoft.com/office/drawing/2014/main" xmlns="" id="{0EF98DBB-FD28-4F75-8C30-91D37F4F411F}"/>
              </a:ext>
            </a:extLst>
          </p:cNvPr>
          <p:cNvSpPr/>
          <p:nvPr/>
        </p:nvSpPr>
        <p:spPr>
          <a:xfrm>
            <a:off x="4745932" y="4820817"/>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2</a:t>
            </a:r>
            <a:endParaRPr lang="zh-CN" altLang="en-US" sz="1400" dirty="0"/>
          </a:p>
        </p:txBody>
      </p:sp>
      <p:sp>
        <p:nvSpPr>
          <p:cNvPr id="615" name="文本框 614">
            <a:extLst>
              <a:ext uri="{FF2B5EF4-FFF2-40B4-BE49-F238E27FC236}">
                <a16:creationId xmlns:a16="http://schemas.microsoft.com/office/drawing/2014/main" xmlns="" id="{EEB175D3-D48A-4111-896F-C8DF596AF06D}"/>
              </a:ext>
            </a:extLst>
          </p:cNvPr>
          <p:cNvSpPr txBox="1"/>
          <p:nvPr/>
        </p:nvSpPr>
        <p:spPr>
          <a:xfrm>
            <a:off x="8429560" y="4744806"/>
            <a:ext cx="3089340" cy="400110"/>
          </a:xfrm>
          <a:prstGeom prst="rect">
            <a:avLst/>
          </a:prstGeom>
          <a:noFill/>
        </p:spPr>
        <p:txBody>
          <a:bodyPr wrap="square" rtlCol="0" anchor="ctr">
            <a:spAutoFit/>
          </a:bodyPr>
          <a:lstStyle/>
          <a:p>
            <a:r>
              <a:rPr lang="zh-CN" altLang="en-US" sz="1000" dirty="0"/>
              <a:t>替换成功</a:t>
            </a:r>
            <a:endParaRPr lang="en-US" altLang="zh-CN" sz="1000" dirty="0"/>
          </a:p>
          <a:p>
            <a:r>
              <a:rPr lang="en-US" altLang="zh-CN" sz="1000" dirty="0"/>
              <a:t>Done</a:t>
            </a:r>
            <a:endParaRPr lang="zh-CN" altLang="en-US" sz="1000" dirty="0"/>
          </a:p>
        </p:txBody>
      </p:sp>
      <p:sp>
        <p:nvSpPr>
          <p:cNvPr id="616" name="椭圆 615">
            <a:extLst>
              <a:ext uri="{FF2B5EF4-FFF2-40B4-BE49-F238E27FC236}">
                <a16:creationId xmlns:a16="http://schemas.microsoft.com/office/drawing/2014/main" xmlns="" id="{B2712F4C-9095-4058-8D4F-160AE7823303}"/>
              </a:ext>
            </a:extLst>
          </p:cNvPr>
          <p:cNvSpPr/>
          <p:nvPr/>
        </p:nvSpPr>
        <p:spPr>
          <a:xfrm>
            <a:off x="8142811" y="4820817"/>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3</a:t>
            </a:r>
            <a:endParaRPr lang="zh-CN" altLang="en-US" sz="1400" dirty="0"/>
          </a:p>
        </p:txBody>
      </p:sp>
      <p:sp>
        <p:nvSpPr>
          <p:cNvPr id="618" name="矩形 617">
            <a:extLst>
              <a:ext uri="{FF2B5EF4-FFF2-40B4-BE49-F238E27FC236}">
                <a16:creationId xmlns:a16="http://schemas.microsoft.com/office/drawing/2014/main" xmlns="" id="{4D01F01E-C352-49D4-BCC6-FBC90ECFD7D4}"/>
              </a:ext>
            </a:extLst>
          </p:cNvPr>
          <p:cNvSpPr/>
          <p:nvPr/>
        </p:nvSpPr>
        <p:spPr>
          <a:xfrm>
            <a:off x="9651125" y="128572"/>
            <a:ext cx="2540875" cy="771556"/>
          </a:xfrm>
          <a:prstGeom prst="rect">
            <a:avLst/>
          </a:prstGeom>
          <a:solidFill>
            <a:schemeClr val="tx1"/>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本页为主题使用说明页，使用时请删除本页内容。</a:t>
            </a:r>
            <a:endParaRPr lang="en-US" altLang="zh-CN" sz="800" dirty="0">
              <a:solidFill>
                <a:schemeClr val="bg1"/>
              </a:solidFill>
            </a:endParaRPr>
          </a:p>
          <a:p>
            <a:pPr>
              <a:lnSpc>
                <a:spcPct val="120000"/>
              </a:lnSpc>
            </a:pPr>
            <a:r>
              <a:rPr lang="en-US" altLang="zh-CN" sz="800" dirty="0">
                <a:solidFill>
                  <a:schemeClr val="bg1"/>
                </a:solidFill>
              </a:rPr>
              <a:t>This is an instruction. Please delete this slide before use the template for presentation.</a:t>
            </a:r>
            <a:endParaRPr lang="zh-CN" altLang="en-US" sz="800" dirty="0">
              <a:solidFill>
                <a:schemeClr val="bg1"/>
              </a:solidFill>
            </a:endParaRPr>
          </a:p>
        </p:txBody>
      </p:sp>
      <p:grpSp>
        <p:nvGrpSpPr>
          <p:cNvPr id="202" name="Group 4">
            <a:extLst>
              <a:ext uri="{FF2B5EF4-FFF2-40B4-BE49-F238E27FC236}">
                <a16:creationId xmlns:a16="http://schemas.microsoft.com/office/drawing/2014/main" xmlns="" id="{7BAB53CA-2CE6-4B21-AEC7-0A596E6B54A4}"/>
              </a:ext>
            </a:extLst>
          </p:cNvPr>
          <p:cNvGrpSpPr>
            <a:grpSpLocks noChangeAspect="1"/>
          </p:cNvGrpSpPr>
          <p:nvPr/>
        </p:nvGrpSpPr>
        <p:grpSpPr bwMode="auto">
          <a:xfrm>
            <a:off x="673099" y="2009754"/>
            <a:ext cx="3385938" cy="2144224"/>
            <a:chOff x="442" y="1130"/>
            <a:chExt cx="4123" cy="2611"/>
          </a:xfrm>
        </p:grpSpPr>
        <p:sp>
          <p:nvSpPr>
            <p:cNvPr id="217" name="Freeform 5">
              <a:extLst>
                <a:ext uri="{FF2B5EF4-FFF2-40B4-BE49-F238E27FC236}">
                  <a16:creationId xmlns:a16="http://schemas.microsoft.com/office/drawing/2014/main" xmlns="" id="{663AB67E-B93F-4A9B-92EE-58D0E2D2BE37}"/>
                </a:ext>
              </a:extLst>
            </p:cNvPr>
            <p:cNvSpPr>
              <a:spLocks/>
            </p:cNvSpPr>
            <p:nvPr/>
          </p:nvSpPr>
          <p:spPr bwMode="auto">
            <a:xfrm>
              <a:off x="454" y="1141"/>
              <a:ext cx="4099" cy="258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8" name="Freeform 6">
              <a:extLst>
                <a:ext uri="{FF2B5EF4-FFF2-40B4-BE49-F238E27FC236}">
                  <a16:creationId xmlns:a16="http://schemas.microsoft.com/office/drawing/2014/main" xmlns="" id="{C64C7F5E-AB12-44B8-A2CA-2038D58AD4B3}"/>
                </a:ext>
              </a:extLst>
            </p:cNvPr>
            <p:cNvSpPr>
              <a:spLocks/>
            </p:cNvSpPr>
            <p:nvPr/>
          </p:nvSpPr>
          <p:spPr bwMode="auto">
            <a:xfrm>
              <a:off x="442" y="1130"/>
              <a:ext cx="4123" cy="2611"/>
            </a:xfrm>
            <a:prstGeom prst="rect">
              <a:avLst/>
            </a:prstGeom>
            <a:solidFill>
              <a:schemeClr val="bg1"/>
            </a:solidFill>
            <a:ln w="9525">
              <a:solidFill>
                <a:srgbClr val="EAECEF"/>
              </a:solidFill>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9" name="Rectangle 7">
              <a:extLst>
                <a:ext uri="{FF2B5EF4-FFF2-40B4-BE49-F238E27FC236}">
                  <a16:creationId xmlns:a16="http://schemas.microsoft.com/office/drawing/2014/main" xmlns="" id="{220BD6B8-8427-4C26-A2B9-440CE442B106}"/>
                </a:ext>
              </a:extLst>
            </p:cNvPr>
            <p:cNvSpPr>
              <a:spLocks noChangeArrowheads="1"/>
            </p:cNvSpPr>
            <p:nvPr/>
          </p:nvSpPr>
          <p:spPr bwMode="auto">
            <a:xfrm>
              <a:off x="585" y="1397"/>
              <a:ext cx="3833" cy="309"/>
            </a:xfrm>
            <a:prstGeom prst="rect">
              <a:avLst/>
            </a:prstGeom>
            <a:solidFill>
              <a:srgbClr val="EDE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0" name="Rectangle 8">
              <a:extLst>
                <a:ext uri="{FF2B5EF4-FFF2-40B4-BE49-F238E27FC236}">
                  <a16:creationId xmlns:a16="http://schemas.microsoft.com/office/drawing/2014/main" xmlns="" id="{8FA2B56D-8274-4816-B514-A73396232517}"/>
                </a:ext>
              </a:extLst>
            </p:cNvPr>
            <p:cNvSpPr>
              <a:spLocks noChangeArrowheads="1"/>
            </p:cNvSpPr>
            <p:nvPr/>
          </p:nvSpPr>
          <p:spPr bwMode="auto">
            <a:xfrm>
              <a:off x="585" y="1397"/>
              <a:ext cx="383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1" name="Rectangle 9">
              <a:extLst>
                <a:ext uri="{FF2B5EF4-FFF2-40B4-BE49-F238E27FC236}">
                  <a16:creationId xmlns:a16="http://schemas.microsoft.com/office/drawing/2014/main" xmlns="" id="{1487F237-5DF3-4A3C-8B5A-8ABDD7816ADF}"/>
                </a:ext>
              </a:extLst>
            </p:cNvPr>
            <p:cNvSpPr>
              <a:spLocks noChangeArrowheads="1"/>
            </p:cNvSpPr>
            <p:nvPr/>
          </p:nvSpPr>
          <p:spPr bwMode="auto">
            <a:xfrm>
              <a:off x="585" y="1397"/>
              <a:ext cx="3833" cy="180"/>
            </a:xfrm>
            <a:prstGeom prst="rect">
              <a:avLst/>
            </a:prstGeom>
            <a:solidFill>
              <a:srgbClr val="CC4A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2" name="Rectangle 10">
              <a:extLst>
                <a:ext uri="{FF2B5EF4-FFF2-40B4-BE49-F238E27FC236}">
                  <a16:creationId xmlns:a16="http://schemas.microsoft.com/office/drawing/2014/main" xmlns="" id="{2310BB76-95C6-4249-AED3-AE6203897EF8}"/>
                </a:ext>
              </a:extLst>
            </p:cNvPr>
            <p:cNvSpPr>
              <a:spLocks noChangeArrowheads="1"/>
            </p:cNvSpPr>
            <p:nvPr/>
          </p:nvSpPr>
          <p:spPr bwMode="auto">
            <a:xfrm>
              <a:off x="585" y="1397"/>
              <a:ext cx="383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3" name="Rectangle 11">
              <a:extLst>
                <a:ext uri="{FF2B5EF4-FFF2-40B4-BE49-F238E27FC236}">
                  <a16:creationId xmlns:a16="http://schemas.microsoft.com/office/drawing/2014/main" xmlns="" id="{66FF99B7-8257-4C10-BB2B-14C796787D29}"/>
                </a:ext>
              </a:extLst>
            </p:cNvPr>
            <p:cNvSpPr>
              <a:spLocks noChangeArrowheads="1"/>
            </p:cNvSpPr>
            <p:nvPr/>
          </p:nvSpPr>
          <p:spPr bwMode="auto">
            <a:xfrm>
              <a:off x="585" y="1907"/>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4" name="Rectangle 12">
              <a:extLst>
                <a:ext uri="{FF2B5EF4-FFF2-40B4-BE49-F238E27FC236}">
                  <a16:creationId xmlns:a16="http://schemas.microsoft.com/office/drawing/2014/main" xmlns="" id="{FE044FBD-1A1E-43DA-ADDB-A32A1701BD5A}"/>
                </a:ext>
              </a:extLst>
            </p:cNvPr>
            <p:cNvSpPr>
              <a:spLocks noChangeArrowheads="1"/>
            </p:cNvSpPr>
            <p:nvPr/>
          </p:nvSpPr>
          <p:spPr bwMode="auto">
            <a:xfrm>
              <a:off x="585" y="2512"/>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5" name="Rectangle 13">
              <a:extLst>
                <a:ext uri="{FF2B5EF4-FFF2-40B4-BE49-F238E27FC236}">
                  <a16:creationId xmlns:a16="http://schemas.microsoft.com/office/drawing/2014/main" xmlns="" id="{59B8E2D7-56D0-4CDC-8012-FBCDEA8BDF2B}"/>
                </a:ext>
              </a:extLst>
            </p:cNvPr>
            <p:cNvSpPr>
              <a:spLocks noChangeArrowheads="1"/>
            </p:cNvSpPr>
            <p:nvPr/>
          </p:nvSpPr>
          <p:spPr bwMode="auto">
            <a:xfrm>
              <a:off x="585" y="3116"/>
              <a:ext cx="666" cy="503"/>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6" name="Oval 14">
              <a:extLst>
                <a:ext uri="{FF2B5EF4-FFF2-40B4-BE49-F238E27FC236}">
                  <a16:creationId xmlns:a16="http://schemas.microsoft.com/office/drawing/2014/main" xmlns="" id="{194625DD-9908-4950-B5FE-F7742FCDE7A1}"/>
                </a:ext>
              </a:extLst>
            </p:cNvPr>
            <p:cNvSpPr>
              <a:spLocks noChangeArrowheads="1"/>
            </p:cNvSpPr>
            <p:nvPr/>
          </p:nvSpPr>
          <p:spPr bwMode="auto">
            <a:xfrm>
              <a:off x="961" y="1268"/>
              <a:ext cx="62"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7" name="Oval 15">
              <a:extLst>
                <a:ext uri="{FF2B5EF4-FFF2-40B4-BE49-F238E27FC236}">
                  <a16:creationId xmlns:a16="http://schemas.microsoft.com/office/drawing/2014/main" xmlns="" id="{6D5D9AA3-4FFA-4288-9335-5DCA5945E1CA}"/>
                </a:ext>
              </a:extLst>
            </p:cNvPr>
            <p:cNvSpPr>
              <a:spLocks noChangeArrowheads="1"/>
            </p:cNvSpPr>
            <p:nvPr/>
          </p:nvSpPr>
          <p:spPr bwMode="auto">
            <a:xfrm>
              <a:off x="1070"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8" name="Oval 16">
              <a:extLst>
                <a:ext uri="{FF2B5EF4-FFF2-40B4-BE49-F238E27FC236}">
                  <a16:creationId xmlns:a16="http://schemas.microsoft.com/office/drawing/2014/main" xmlns="" id="{E990C791-CEC5-49C1-B87F-9D5BCE7AB107}"/>
                </a:ext>
              </a:extLst>
            </p:cNvPr>
            <p:cNvSpPr>
              <a:spLocks noChangeArrowheads="1"/>
            </p:cNvSpPr>
            <p:nvPr/>
          </p:nvSpPr>
          <p:spPr bwMode="auto">
            <a:xfrm>
              <a:off x="1179"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9" name="Freeform 17">
              <a:extLst>
                <a:ext uri="{FF2B5EF4-FFF2-40B4-BE49-F238E27FC236}">
                  <a16:creationId xmlns:a16="http://schemas.microsoft.com/office/drawing/2014/main" xmlns="" id="{6B976D12-057F-4F8B-BE8A-C2BDD8F755D4}"/>
                </a:ext>
              </a:extLst>
            </p:cNvPr>
            <p:cNvSpPr>
              <a:spLocks noEditPoints="1"/>
            </p:cNvSpPr>
            <p:nvPr/>
          </p:nvSpPr>
          <p:spPr bwMode="auto">
            <a:xfrm>
              <a:off x="1428" y="1909"/>
              <a:ext cx="3001" cy="1721"/>
            </a:xfrm>
            <a:custGeom>
              <a:avLst/>
              <a:gdLst>
                <a:gd name="T0" fmla="*/ 81 w 3119"/>
                <a:gd name="T1" fmla="*/ 1764 h 1788"/>
                <a:gd name="T2" fmla="*/ 41 w 3119"/>
                <a:gd name="T3" fmla="*/ 1747 h 1788"/>
                <a:gd name="T4" fmla="*/ 24 w 3119"/>
                <a:gd name="T5" fmla="*/ 1706 h 1788"/>
                <a:gd name="T6" fmla="*/ 24 w 3119"/>
                <a:gd name="T7" fmla="*/ 81 h 1788"/>
                <a:gd name="T8" fmla="*/ 41 w 3119"/>
                <a:gd name="T9" fmla="*/ 41 h 1788"/>
                <a:gd name="T10" fmla="*/ 81 w 3119"/>
                <a:gd name="T11" fmla="*/ 24 h 1788"/>
                <a:gd name="T12" fmla="*/ 3037 w 3119"/>
                <a:gd name="T13" fmla="*/ 24 h 1788"/>
                <a:gd name="T14" fmla="*/ 3078 w 3119"/>
                <a:gd name="T15" fmla="*/ 41 h 1788"/>
                <a:gd name="T16" fmla="*/ 3095 w 3119"/>
                <a:gd name="T17" fmla="*/ 81 h 1788"/>
                <a:gd name="T18" fmla="*/ 3095 w 3119"/>
                <a:gd name="T19" fmla="*/ 1706 h 1788"/>
                <a:gd name="T20" fmla="*/ 3078 w 3119"/>
                <a:gd name="T21" fmla="*/ 1747 h 1788"/>
                <a:gd name="T22" fmla="*/ 3037 w 3119"/>
                <a:gd name="T23" fmla="*/ 1764 h 1788"/>
                <a:gd name="T24" fmla="*/ 3037 w 3119"/>
                <a:gd name="T25" fmla="*/ 1764 h 1788"/>
                <a:gd name="T26" fmla="*/ 81 w 3119"/>
                <a:gd name="T27" fmla="*/ 1764 h 1788"/>
                <a:gd name="T28" fmla="*/ 3037 w 3119"/>
                <a:gd name="T29" fmla="*/ 0 h 1788"/>
                <a:gd name="T30" fmla="*/ 3037 w 3119"/>
                <a:gd name="T31" fmla="*/ 0 h 1788"/>
                <a:gd name="T32" fmla="*/ 81 w 3119"/>
                <a:gd name="T33" fmla="*/ 0 h 1788"/>
                <a:gd name="T34" fmla="*/ 24 w 3119"/>
                <a:gd name="T35" fmla="*/ 24 h 1788"/>
                <a:gd name="T36" fmla="*/ 0 w 3119"/>
                <a:gd name="T37" fmla="*/ 81 h 1788"/>
                <a:gd name="T38" fmla="*/ 0 w 3119"/>
                <a:gd name="T39" fmla="*/ 1706 h 1788"/>
                <a:gd name="T40" fmla="*/ 24 w 3119"/>
                <a:gd name="T41" fmla="*/ 1764 h 1788"/>
                <a:gd name="T42" fmla="*/ 81 w 3119"/>
                <a:gd name="T43" fmla="*/ 1788 h 1788"/>
                <a:gd name="T44" fmla="*/ 81 w 3119"/>
                <a:gd name="T45" fmla="*/ 1788 h 1788"/>
                <a:gd name="T46" fmla="*/ 3037 w 3119"/>
                <a:gd name="T47" fmla="*/ 1788 h 1788"/>
                <a:gd name="T48" fmla="*/ 3095 w 3119"/>
                <a:gd name="T49" fmla="*/ 1764 h 1788"/>
                <a:gd name="T50" fmla="*/ 3119 w 3119"/>
                <a:gd name="T51" fmla="*/ 1706 h 1788"/>
                <a:gd name="T52" fmla="*/ 3119 w 3119"/>
                <a:gd name="T53" fmla="*/ 81 h 1788"/>
                <a:gd name="T54" fmla="*/ 3095 w 3119"/>
                <a:gd name="T55" fmla="*/ 24 h 1788"/>
                <a:gd name="T56" fmla="*/ 3037 w 3119"/>
                <a:gd name="T57" fmla="*/ 0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19" h="1788">
                  <a:moveTo>
                    <a:pt x="81" y="1764"/>
                  </a:moveTo>
                  <a:cubicBezTo>
                    <a:pt x="65" y="1764"/>
                    <a:pt x="51" y="1757"/>
                    <a:pt x="41" y="1747"/>
                  </a:cubicBezTo>
                  <a:cubicBezTo>
                    <a:pt x="30" y="1737"/>
                    <a:pt x="24" y="1722"/>
                    <a:pt x="24" y="1706"/>
                  </a:cubicBezTo>
                  <a:cubicBezTo>
                    <a:pt x="24" y="81"/>
                    <a:pt x="24" y="81"/>
                    <a:pt x="24" y="81"/>
                  </a:cubicBezTo>
                  <a:cubicBezTo>
                    <a:pt x="24" y="66"/>
                    <a:pt x="30" y="51"/>
                    <a:pt x="41" y="41"/>
                  </a:cubicBezTo>
                  <a:cubicBezTo>
                    <a:pt x="51" y="30"/>
                    <a:pt x="65" y="24"/>
                    <a:pt x="81" y="24"/>
                  </a:cubicBezTo>
                  <a:cubicBezTo>
                    <a:pt x="3037" y="24"/>
                    <a:pt x="3037" y="24"/>
                    <a:pt x="3037" y="24"/>
                  </a:cubicBezTo>
                  <a:cubicBezTo>
                    <a:pt x="3053" y="24"/>
                    <a:pt x="3068" y="30"/>
                    <a:pt x="3078" y="41"/>
                  </a:cubicBezTo>
                  <a:cubicBezTo>
                    <a:pt x="3089" y="51"/>
                    <a:pt x="3095" y="66"/>
                    <a:pt x="3095" y="81"/>
                  </a:cubicBezTo>
                  <a:cubicBezTo>
                    <a:pt x="3095" y="1706"/>
                    <a:pt x="3095" y="1706"/>
                    <a:pt x="3095" y="1706"/>
                  </a:cubicBezTo>
                  <a:cubicBezTo>
                    <a:pt x="3095" y="1722"/>
                    <a:pt x="3089" y="1737"/>
                    <a:pt x="3078" y="1747"/>
                  </a:cubicBezTo>
                  <a:cubicBezTo>
                    <a:pt x="3068" y="1757"/>
                    <a:pt x="3053" y="1764"/>
                    <a:pt x="3037" y="1764"/>
                  </a:cubicBezTo>
                  <a:cubicBezTo>
                    <a:pt x="3037" y="1764"/>
                    <a:pt x="3037" y="1764"/>
                    <a:pt x="3037" y="1764"/>
                  </a:cubicBezTo>
                  <a:cubicBezTo>
                    <a:pt x="81" y="1764"/>
                    <a:pt x="81" y="1764"/>
                    <a:pt x="81" y="1764"/>
                  </a:cubicBezTo>
                  <a:moveTo>
                    <a:pt x="3037" y="0"/>
                  </a:moveTo>
                  <a:cubicBezTo>
                    <a:pt x="3037" y="0"/>
                    <a:pt x="3037" y="0"/>
                    <a:pt x="3037" y="0"/>
                  </a:cubicBezTo>
                  <a:cubicBezTo>
                    <a:pt x="81" y="0"/>
                    <a:pt x="81" y="0"/>
                    <a:pt x="81" y="0"/>
                  </a:cubicBezTo>
                  <a:cubicBezTo>
                    <a:pt x="59" y="0"/>
                    <a:pt x="38" y="9"/>
                    <a:pt x="24" y="24"/>
                  </a:cubicBezTo>
                  <a:cubicBezTo>
                    <a:pt x="9" y="39"/>
                    <a:pt x="0" y="59"/>
                    <a:pt x="0" y="81"/>
                  </a:cubicBezTo>
                  <a:cubicBezTo>
                    <a:pt x="0" y="1706"/>
                    <a:pt x="0" y="1706"/>
                    <a:pt x="0" y="1706"/>
                  </a:cubicBezTo>
                  <a:cubicBezTo>
                    <a:pt x="0" y="1729"/>
                    <a:pt x="9" y="1749"/>
                    <a:pt x="24" y="1764"/>
                  </a:cubicBezTo>
                  <a:cubicBezTo>
                    <a:pt x="38" y="1779"/>
                    <a:pt x="59" y="1788"/>
                    <a:pt x="81" y="1788"/>
                  </a:cubicBezTo>
                  <a:cubicBezTo>
                    <a:pt x="81" y="1788"/>
                    <a:pt x="81" y="1788"/>
                    <a:pt x="81" y="1788"/>
                  </a:cubicBezTo>
                  <a:cubicBezTo>
                    <a:pt x="3037" y="1788"/>
                    <a:pt x="3037" y="1788"/>
                    <a:pt x="3037" y="1788"/>
                  </a:cubicBezTo>
                  <a:cubicBezTo>
                    <a:pt x="3060" y="1788"/>
                    <a:pt x="3080" y="1779"/>
                    <a:pt x="3095" y="1764"/>
                  </a:cubicBezTo>
                  <a:cubicBezTo>
                    <a:pt x="3110" y="1749"/>
                    <a:pt x="3119" y="1729"/>
                    <a:pt x="3119" y="1706"/>
                  </a:cubicBezTo>
                  <a:cubicBezTo>
                    <a:pt x="3119" y="81"/>
                    <a:pt x="3119" y="81"/>
                    <a:pt x="3119" y="81"/>
                  </a:cubicBezTo>
                  <a:cubicBezTo>
                    <a:pt x="3119" y="59"/>
                    <a:pt x="3110" y="39"/>
                    <a:pt x="3095" y="24"/>
                  </a:cubicBezTo>
                  <a:cubicBezTo>
                    <a:pt x="3080" y="9"/>
                    <a:pt x="3060" y="0"/>
                    <a:pt x="3037" y="0"/>
                  </a:cubicBezTo>
                </a:path>
              </a:pathLst>
            </a:custGeom>
            <a:solidFill>
              <a:srgbClr val="F6F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Freeform 18">
              <a:extLst>
                <a:ext uri="{FF2B5EF4-FFF2-40B4-BE49-F238E27FC236}">
                  <a16:creationId xmlns:a16="http://schemas.microsoft.com/office/drawing/2014/main" xmlns="" id="{02B68954-1C30-4237-AFAE-42A4B34396B7}"/>
                </a:ext>
              </a:extLst>
            </p:cNvPr>
            <p:cNvSpPr>
              <a:spLocks/>
            </p:cNvSpPr>
            <p:nvPr/>
          </p:nvSpPr>
          <p:spPr bwMode="auto">
            <a:xfrm>
              <a:off x="1423" y="1431"/>
              <a:ext cx="526" cy="163"/>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1" name="Rectangle 19">
              <a:extLst>
                <a:ext uri="{FF2B5EF4-FFF2-40B4-BE49-F238E27FC236}">
                  <a16:creationId xmlns:a16="http://schemas.microsoft.com/office/drawing/2014/main" xmlns="" id="{9AEF6CA1-B76C-4E7D-97B1-E64E95E3F7BC}"/>
                </a:ext>
              </a:extLst>
            </p:cNvPr>
            <p:cNvSpPr>
              <a:spLocks noChangeArrowheads="1"/>
            </p:cNvSpPr>
            <p:nvPr/>
          </p:nvSpPr>
          <p:spPr bwMode="auto">
            <a:xfrm>
              <a:off x="1550" y="1490"/>
              <a:ext cx="254" cy="25"/>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Freeform 20">
              <a:extLst>
                <a:ext uri="{FF2B5EF4-FFF2-40B4-BE49-F238E27FC236}">
                  <a16:creationId xmlns:a16="http://schemas.microsoft.com/office/drawing/2014/main" xmlns="" id="{FEB04C3B-E090-4F8E-9FD8-C09BE82F796D}"/>
                </a:ext>
              </a:extLst>
            </p:cNvPr>
            <p:cNvSpPr>
              <a:spLocks/>
            </p:cNvSpPr>
            <p:nvPr/>
          </p:nvSpPr>
          <p:spPr bwMode="auto">
            <a:xfrm>
              <a:off x="928" y="1474"/>
              <a:ext cx="242" cy="49"/>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3" name="Freeform 21">
              <a:extLst>
                <a:ext uri="{FF2B5EF4-FFF2-40B4-BE49-F238E27FC236}">
                  <a16:creationId xmlns:a16="http://schemas.microsoft.com/office/drawing/2014/main" xmlns="" id="{F7505594-0B5C-4570-B61E-5423971C8739}"/>
                </a:ext>
              </a:extLst>
            </p:cNvPr>
            <p:cNvSpPr>
              <a:spLocks/>
            </p:cNvSpPr>
            <p:nvPr/>
          </p:nvSpPr>
          <p:spPr bwMode="auto">
            <a:xfrm>
              <a:off x="2154"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Freeform 22">
              <a:extLst>
                <a:ext uri="{FF2B5EF4-FFF2-40B4-BE49-F238E27FC236}">
                  <a16:creationId xmlns:a16="http://schemas.microsoft.com/office/drawing/2014/main" xmlns="" id="{5DC06A08-16DA-4970-B1B7-EC867C0103FC}"/>
                </a:ext>
              </a:extLst>
            </p:cNvPr>
            <p:cNvSpPr>
              <a:spLocks/>
            </p:cNvSpPr>
            <p:nvPr/>
          </p:nvSpPr>
          <p:spPr bwMode="auto">
            <a:xfrm>
              <a:off x="2612"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Freeform 23">
              <a:extLst>
                <a:ext uri="{FF2B5EF4-FFF2-40B4-BE49-F238E27FC236}">
                  <a16:creationId xmlns:a16="http://schemas.microsoft.com/office/drawing/2014/main" xmlns="" id="{456779F5-4CE4-414F-B037-BDEA5A31579A}"/>
                </a:ext>
              </a:extLst>
            </p:cNvPr>
            <p:cNvSpPr>
              <a:spLocks/>
            </p:cNvSpPr>
            <p:nvPr/>
          </p:nvSpPr>
          <p:spPr bwMode="auto">
            <a:xfrm>
              <a:off x="3070" y="1474"/>
              <a:ext cx="241" cy="49"/>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19" name="组合 11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E5AC498F-B9CE-4D82-9841-93E965A1D51D}"/>
              </a:ext>
            </a:extLst>
          </p:cNvPr>
          <p:cNvGrpSpPr/>
          <p:nvPr/>
        </p:nvGrpSpPr>
        <p:grpSpPr>
          <a:xfrm>
            <a:off x="2390718" y="3167761"/>
            <a:ext cx="439014" cy="405868"/>
            <a:chOff x="3614738" y="1136650"/>
            <a:chExt cx="4983163" cy="4606926"/>
          </a:xfrm>
        </p:grpSpPr>
        <p:sp>
          <p:nvSpPr>
            <p:cNvPr id="120" name="is1íḍe">
              <a:extLst>
                <a:ext uri="{FF2B5EF4-FFF2-40B4-BE49-F238E27FC236}">
                  <a16:creationId xmlns:a16="http://schemas.microsoft.com/office/drawing/2014/main" xmlns="" id="{E746F0D0-FA5D-408B-8511-0E42D1A5B609}"/>
                </a:ext>
              </a:extLst>
            </p:cNvPr>
            <p:cNvSpPr/>
            <p:nvPr/>
          </p:nvSpPr>
          <p:spPr bwMode="auto">
            <a:xfrm>
              <a:off x="3614738" y="2106613"/>
              <a:ext cx="749300" cy="36369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1" name="í$1idè">
              <a:extLst>
                <a:ext uri="{FF2B5EF4-FFF2-40B4-BE49-F238E27FC236}">
                  <a16:creationId xmlns:a16="http://schemas.microsoft.com/office/drawing/2014/main" xmlns="" id="{F00AB4E4-BA3E-4CDD-9ACA-12BA5E61DCE3}"/>
                </a:ext>
              </a:extLst>
            </p:cNvPr>
            <p:cNvSpPr/>
            <p:nvPr/>
          </p:nvSpPr>
          <p:spPr bwMode="auto">
            <a:xfrm>
              <a:off x="3614738" y="2106613"/>
              <a:ext cx="749300" cy="1123950"/>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2" name="ïšļíḋe">
              <a:extLst>
                <a:ext uri="{FF2B5EF4-FFF2-40B4-BE49-F238E27FC236}">
                  <a16:creationId xmlns:a16="http://schemas.microsoft.com/office/drawing/2014/main" xmlns="" id="{8708DA73-E4AC-4DD9-B843-CDB0DFA39650}"/>
                </a:ext>
              </a:extLst>
            </p:cNvPr>
            <p:cNvSpPr/>
            <p:nvPr/>
          </p:nvSpPr>
          <p:spPr bwMode="auto">
            <a:xfrm>
              <a:off x="4651376" y="2459038"/>
              <a:ext cx="771525" cy="328453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3" name="îŝ1iḑé">
              <a:extLst>
                <a:ext uri="{FF2B5EF4-FFF2-40B4-BE49-F238E27FC236}">
                  <a16:creationId xmlns:a16="http://schemas.microsoft.com/office/drawing/2014/main" xmlns="" id="{1802FD17-16BD-4864-A285-38C9A90334C6}"/>
                </a:ext>
              </a:extLst>
            </p:cNvPr>
            <p:cNvSpPr/>
            <p:nvPr/>
          </p:nvSpPr>
          <p:spPr bwMode="auto">
            <a:xfrm>
              <a:off x="4651376" y="2459038"/>
              <a:ext cx="771525" cy="5730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4" name="iṥľiďè">
              <a:extLst>
                <a:ext uri="{FF2B5EF4-FFF2-40B4-BE49-F238E27FC236}">
                  <a16:creationId xmlns:a16="http://schemas.microsoft.com/office/drawing/2014/main" xmlns="" id="{A949737D-C8B3-48DA-AA04-DB7F6311C1C8}"/>
                </a:ext>
              </a:extLst>
            </p:cNvPr>
            <p:cNvSpPr/>
            <p:nvPr/>
          </p:nvSpPr>
          <p:spPr bwMode="auto">
            <a:xfrm>
              <a:off x="5708651" y="2833688"/>
              <a:ext cx="750888" cy="290988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5" name="ïšļiḓè">
              <a:extLst>
                <a:ext uri="{FF2B5EF4-FFF2-40B4-BE49-F238E27FC236}">
                  <a16:creationId xmlns:a16="http://schemas.microsoft.com/office/drawing/2014/main" xmlns="" id="{92024690-AFB4-4847-9F3E-A0401F3EDBD4}"/>
                </a:ext>
              </a:extLst>
            </p:cNvPr>
            <p:cNvSpPr/>
            <p:nvPr/>
          </p:nvSpPr>
          <p:spPr bwMode="auto">
            <a:xfrm>
              <a:off x="5708651" y="2833688"/>
              <a:ext cx="750888" cy="6619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6" name="î$ḷîdê">
              <a:extLst>
                <a:ext uri="{FF2B5EF4-FFF2-40B4-BE49-F238E27FC236}">
                  <a16:creationId xmlns:a16="http://schemas.microsoft.com/office/drawing/2014/main" xmlns="" id="{15BF9794-1FDA-4552-A8FB-CFB42FBA178A}"/>
                </a:ext>
              </a:extLst>
            </p:cNvPr>
            <p:cNvSpPr/>
            <p:nvPr/>
          </p:nvSpPr>
          <p:spPr bwMode="auto">
            <a:xfrm>
              <a:off x="6745288" y="3605213"/>
              <a:ext cx="750888" cy="21383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7" name="ïṡḻïdê">
              <a:extLst>
                <a:ext uri="{FF2B5EF4-FFF2-40B4-BE49-F238E27FC236}">
                  <a16:creationId xmlns:a16="http://schemas.microsoft.com/office/drawing/2014/main" xmlns="" id="{83DCA01B-9CCC-4D73-9860-EC8FAA2519FF}"/>
                </a:ext>
              </a:extLst>
            </p:cNvPr>
            <p:cNvSpPr/>
            <p:nvPr/>
          </p:nvSpPr>
          <p:spPr bwMode="auto">
            <a:xfrm>
              <a:off x="6745288" y="3605213"/>
              <a:ext cx="750888" cy="396875"/>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8" name="ïšľïḑè">
              <a:extLst>
                <a:ext uri="{FF2B5EF4-FFF2-40B4-BE49-F238E27FC236}">
                  <a16:creationId xmlns:a16="http://schemas.microsoft.com/office/drawing/2014/main" xmlns="" id="{442C0180-70FE-4AB6-9CEA-E20EB97855AE}"/>
                </a:ext>
              </a:extLst>
            </p:cNvPr>
            <p:cNvSpPr/>
            <p:nvPr/>
          </p:nvSpPr>
          <p:spPr bwMode="auto">
            <a:xfrm>
              <a:off x="7781926" y="4464050"/>
              <a:ext cx="771525" cy="1279525"/>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9" name="ïSľíḍê">
              <a:extLst>
                <a:ext uri="{FF2B5EF4-FFF2-40B4-BE49-F238E27FC236}">
                  <a16:creationId xmlns:a16="http://schemas.microsoft.com/office/drawing/2014/main" xmlns="" id="{CB3C8AE9-9B38-4A66-9FCC-E6259D9343E8}"/>
                </a:ext>
              </a:extLst>
            </p:cNvPr>
            <p:cNvSpPr/>
            <p:nvPr/>
          </p:nvSpPr>
          <p:spPr bwMode="auto">
            <a:xfrm>
              <a:off x="7781926" y="4464050"/>
              <a:ext cx="771525" cy="3317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0" name="îṡlïḋe">
              <a:extLst>
                <a:ext uri="{FF2B5EF4-FFF2-40B4-BE49-F238E27FC236}">
                  <a16:creationId xmlns:a16="http://schemas.microsoft.com/office/drawing/2014/main" xmlns="" id="{8E2D6C5E-7508-4A46-A221-5DEB09E1A43D}"/>
                </a:ext>
              </a:extLst>
            </p:cNvPr>
            <p:cNvSpPr/>
            <p:nvPr/>
          </p:nvSpPr>
          <p:spPr bwMode="auto">
            <a:xfrm>
              <a:off x="3657601" y="1136650"/>
              <a:ext cx="4940300" cy="2865438"/>
            </a:xfrm>
            <a:custGeom>
              <a:avLst/>
              <a:gdLst>
                <a:gd name="T0" fmla="*/ 3112 w 3112"/>
                <a:gd name="T1" fmla="*/ 1305 h 1805"/>
                <a:gd name="T2" fmla="*/ 3112 w 3112"/>
                <a:gd name="T3" fmla="*/ 1805 h 1805"/>
                <a:gd name="T4" fmla="*/ 2612 w 3112"/>
                <a:gd name="T5" fmla="*/ 1624 h 1805"/>
                <a:gd name="T6" fmla="*/ 2765 w 3112"/>
                <a:gd name="T7" fmla="*/ 1527 h 1805"/>
                <a:gd name="T8" fmla="*/ 2515 w 3112"/>
                <a:gd name="T9" fmla="*/ 1166 h 1805"/>
                <a:gd name="T10" fmla="*/ 2195 w 3112"/>
                <a:gd name="T11" fmla="*/ 1222 h 1805"/>
                <a:gd name="T12" fmla="*/ 1890 w 3112"/>
                <a:gd name="T13" fmla="*/ 764 h 1805"/>
                <a:gd name="T14" fmla="*/ 1570 w 3112"/>
                <a:gd name="T15" fmla="*/ 875 h 1805"/>
                <a:gd name="T16" fmla="*/ 1084 w 3112"/>
                <a:gd name="T17" fmla="*/ 417 h 1805"/>
                <a:gd name="T18" fmla="*/ 848 w 3112"/>
                <a:gd name="T19" fmla="*/ 556 h 1805"/>
                <a:gd name="T20" fmla="*/ 0 w 3112"/>
                <a:gd name="T21" fmla="*/ 236 h 1805"/>
                <a:gd name="T22" fmla="*/ 84 w 3112"/>
                <a:gd name="T23" fmla="*/ 0 h 1805"/>
                <a:gd name="T24" fmla="*/ 820 w 3112"/>
                <a:gd name="T25" fmla="*/ 278 h 1805"/>
                <a:gd name="T26" fmla="*/ 1112 w 3112"/>
                <a:gd name="T27" fmla="*/ 111 h 1805"/>
                <a:gd name="T28" fmla="*/ 1626 w 3112"/>
                <a:gd name="T29" fmla="*/ 583 h 1805"/>
                <a:gd name="T30" fmla="*/ 1987 w 3112"/>
                <a:gd name="T31" fmla="*/ 458 h 1805"/>
                <a:gd name="T32" fmla="*/ 2320 w 3112"/>
                <a:gd name="T33" fmla="*/ 944 h 1805"/>
                <a:gd name="T34" fmla="*/ 2626 w 3112"/>
                <a:gd name="T35" fmla="*/ 875 h 1805"/>
                <a:gd name="T36" fmla="*/ 2973 w 3112"/>
                <a:gd name="T37" fmla="*/ 1388 h 1805"/>
                <a:gd name="T38" fmla="*/ 3112 w 3112"/>
                <a:gd name="T39" fmla="*/ 1305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1805">
                  <a:moveTo>
                    <a:pt x="3112" y="1305"/>
                  </a:moveTo>
                  <a:lnTo>
                    <a:pt x="3112" y="1805"/>
                  </a:lnTo>
                  <a:lnTo>
                    <a:pt x="2612" y="1624"/>
                  </a:lnTo>
                  <a:lnTo>
                    <a:pt x="2765" y="1527"/>
                  </a:lnTo>
                  <a:lnTo>
                    <a:pt x="2515" y="1166"/>
                  </a:lnTo>
                  <a:lnTo>
                    <a:pt x="2195" y="1222"/>
                  </a:lnTo>
                  <a:lnTo>
                    <a:pt x="1890" y="764"/>
                  </a:lnTo>
                  <a:lnTo>
                    <a:pt x="1570" y="875"/>
                  </a:lnTo>
                  <a:lnTo>
                    <a:pt x="1084" y="417"/>
                  </a:lnTo>
                  <a:lnTo>
                    <a:pt x="848" y="556"/>
                  </a:lnTo>
                  <a:lnTo>
                    <a:pt x="0" y="236"/>
                  </a:lnTo>
                  <a:lnTo>
                    <a:pt x="84" y="0"/>
                  </a:lnTo>
                  <a:lnTo>
                    <a:pt x="820" y="278"/>
                  </a:lnTo>
                  <a:lnTo>
                    <a:pt x="1112" y="111"/>
                  </a:lnTo>
                  <a:lnTo>
                    <a:pt x="1626" y="583"/>
                  </a:lnTo>
                  <a:lnTo>
                    <a:pt x="1987" y="458"/>
                  </a:lnTo>
                  <a:lnTo>
                    <a:pt x="2320" y="944"/>
                  </a:lnTo>
                  <a:lnTo>
                    <a:pt x="2626" y="875"/>
                  </a:lnTo>
                  <a:lnTo>
                    <a:pt x="2973" y="1388"/>
                  </a:lnTo>
                  <a:lnTo>
                    <a:pt x="3112" y="1305"/>
                  </a:lnTo>
                  <a:close/>
                </a:path>
              </a:pathLst>
            </a:custGeom>
            <a:solidFill>
              <a:srgbClr val="FD5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46" name="圆角矩形 13">
            <a:extLst>
              <a:ext uri="{FF2B5EF4-FFF2-40B4-BE49-F238E27FC236}">
                <a16:creationId xmlns:a16="http://schemas.microsoft.com/office/drawing/2014/main" xmlns="" id="{81513953-70B2-48A8-A3EE-F35E79F3EA1A}"/>
              </a:ext>
            </a:extLst>
          </p:cNvPr>
          <p:cNvSpPr/>
          <p:nvPr/>
        </p:nvSpPr>
        <p:spPr>
          <a:xfrm>
            <a:off x="1657082" y="2901312"/>
            <a:ext cx="1925727" cy="167586"/>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47" name="圆角矩形 13">
            <a:extLst>
              <a:ext uri="{FF2B5EF4-FFF2-40B4-BE49-F238E27FC236}">
                <a16:creationId xmlns:a16="http://schemas.microsoft.com/office/drawing/2014/main" xmlns="" id="{B2F0769A-074B-4509-8A83-A3B68F1DDF8C}"/>
              </a:ext>
            </a:extLst>
          </p:cNvPr>
          <p:cNvSpPr/>
          <p:nvPr/>
        </p:nvSpPr>
        <p:spPr>
          <a:xfrm>
            <a:off x="1657082" y="3672495"/>
            <a:ext cx="1925729" cy="174262"/>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48" name="圆角矩形 13">
            <a:extLst>
              <a:ext uri="{FF2B5EF4-FFF2-40B4-BE49-F238E27FC236}">
                <a16:creationId xmlns:a16="http://schemas.microsoft.com/office/drawing/2014/main" xmlns="" id="{39E0EA4B-DC96-437B-B781-3E87770D033B}"/>
              </a:ext>
            </a:extLst>
          </p:cNvPr>
          <p:cNvSpPr/>
          <p:nvPr/>
        </p:nvSpPr>
        <p:spPr>
          <a:xfrm flipV="1">
            <a:off x="1675161" y="3216278"/>
            <a:ext cx="299719"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49" name="圆角矩形 13">
            <a:extLst>
              <a:ext uri="{FF2B5EF4-FFF2-40B4-BE49-F238E27FC236}">
                <a16:creationId xmlns:a16="http://schemas.microsoft.com/office/drawing/2014/main" xmlns="" id="{B1EC389E-AF74-4DD3-B73A-D61B60C4A20A}"/>
              </a:ext>
            </a:extLst>
          </p:cNvPr>
          <p:cNvSpPr/>
          <p:nvPr/>
        </p:nvSpPr>
        <p:spPr>
          <a:xfrm flipV="1">
            <a:off x="1675159" y="3306520"/>
            <a:ext cx="464014"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50" name="圆角矩形 13">
            <a:extLst>
              <a:ext uri="{FF2B5EF4-FFF2-40B4-BE49-F238E27FC236}">
                <a16:creationId xmlns:a16="http://schemas.microsoft.com/office/drawing/2014/main" xmlns="" id="{E27FE8F4-4B6A-43B0-951C-14B0F45CEACE}"/>
              </a:ext>
            </a:extLst>
          </p:cNvPr>
          <p:cNvSpPr/>
          <p:nvPr/>
        </p:nvSpPr>
        <p:spPr>
          <a:xfrm flipV="1">
            <a:off x="1675161" y="3402435"/>
            <a:ext cx="390551"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51" name="圆角矩形 13">
            <a:extLst>
              <a:ext uri="{FF2B5EF4-FFF2-40B4-BE49-F238E27FC236}">
                <a16:creationId xmlns:a16="http://schemas.microsoft.com/office/drawing/2014/main" xmlns="" id="{4122DC90-CE9D-4F97-9410-2720031E9F0B}"/>
              </a:ext>
            </a:extLst>
          </p:cNvPr>
          <p:cNvSpPr/>
          <p:nvPr/>
        </p:nvSpPr>
        <p:spPr>
          <a:xfrm flipV="1">
            <a:off x="1669382" y="3499532"/>
            <a:ext cx="308751"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52" name="圆角矩形 13">
            <a:extLst>
              <a:ext uri="{FF2B5EF4-FFF2-40B4-BE49-F238E27FC236}">
                <a16:creationId xmlns:a16="http://schemas.microsoft.com/office/drawing/2014/main" xmlns="" id="{4E83F853-49C9-4D20-BAC9-54711F2DDCB7}"/>
              </a:ext>
            </a:extLst>
          </p:cNvPr>
          <p:cNvSpPr/>
          <p:nvPr/>
        </p:nvSpPr>
        <p:spPr>
          <a:xfrm flipV="1">
            <a:off x="3090054" y="3216294"/>
            <a:ext cx="299719"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53" name="圆角矩形 13">
            <a:extLst>
              <a:ext uri="{FF2B5EF4-FFF2-40B4-BE49-F238E27FC236}">
                <a16:creationId xmlns:a16="http://schemas.microsoft.com/office/drawing/2014/main" xmlns="" id="{B213D3D0-2CB6-4F44-ADA8-79C62AD27DA5}"/>
              </a:ext>
            </a:extLst>
          </p:cNvPr>
          <p:cNvSpPr/>
          <p:nvPr/>
        </p:nvSpPr>
        <p:spPr>
          <a:xfrm flipV="1">
            <a:off x="3090052" y="3306532"/>
            <a:ext cx="464014"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54" name="圆角矩形 13">
            <a:extLst>
              <a:ext uri="{FF2B5EF4-FFF2-40B4-BE49-F238E27FC236}">
                <a16:creationId xmlns:a16="http://schemas.microsoft.com/office/drawing/2014/main" xmlns="" id="{3388A7F4-9A03-458D-B81F-D0A66AD00DEC}"/>
              </a:ext>
            </a:extLst>
          </p:cNvPr>
          <p:cNvSpPr/>
          <p:nvPr/>
        </p:nvSpPr>
        <p:spPr>
          <a:xfrm flipV="1">
            <a:off x="3090060" y="3402433"/>
            <a:ext cx="390553"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55" name="圆角矩形 13">
            <a:extLst>
              <a:ext uri="{FF2B5EF4-FFF2-40B4-BE49-F238E27FC236}">
                <a16:creationId xmlns:a16="http://schemas.microsoft.com/office/drawing/2014/main" xmlns="" id="{B9675173-E392-4F0C-8ECB-FCB0F920DFCD}"/>
              </a:ext>
            </a:extLst>
          </p:cNvPr>
          <p:cNvSpPr/>
          <p:nvPr/>
        </p:nvSpPr>
        <p:spPr>
          <a:xfrm flipV="1">
            <a:off x="3084286" y="3499435"/>
            <a:ext cx="308751"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173" name="矩形: 圆角 220">
            <a:extLst>
              <a:ext uri="{FF2B5EF4-FFF2-40B4-BE49-F238E27FC236}">
                <a16:creationId xmlns:a16="http://schemas.microsoft.com/office/drawing/2014/main" xmlns="" id="{DA8C2CCC-4E6B-48A2-B973-98D9D84F3256}"/>
              </a:ext>
            </a:extLst>
          </p:cNvPr>
          <p:cNvSpPr/>
          <p:nvPr/>
        </p:nvSpPr>
        <p:spPr>
          <a:xfrm>
            <a:off x="4838054" y="2831615"/>
            <a:ext cx="1235067" cy="770746"/>
          </a:xfrm>
          <a:prstGeom prst="roundRect">
            <a:avLst>
              <a:gd name="adj" fmla="val 0"/>
            </a:avLst>
          </a:prstGeom>
          <a:gradFill>
            <a:gsLst>
              <a:gs pos="0">
                <a:schemeClr val="accent1">
                  <a:lumMod val="0"/>
                  <a:lumOff val="100000"/>
                  <a:alpha val="0"/>
                </a:schemeClr>
              </a:gs>
              <a:gs pos="57000">
                <a:schemeClr val="bg1">
                  <a:lumMod val="85000"/>
                </a:schemeClr>
              </a:gs>
            </a:gsLst>
            <a:lin ang="16200000" scaled="1"/>
          </a:gradFill>
          <a:ln w="3175">
            <a:noFill/>
            <a:prstDash val="solid"/>
            <a:miter lim="800000"/>
            <a:headEnd/>
            <a:tailEnd/>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74" name="矩形: 圆角 214">
            <a:extLst>
              <a:ext uri="{FF2B5EF4-FFF2-40B4-BE49-F238E27FC236}">
                <a16:creationId xmlns:a16="http://schemas.microsoft.com/office/drawing/2014/main" xmlns="" id="{334ED5A5-423C-4986-A5FB-D430CE3EBA00}"/>
              </a:ext>
            </a:extLst>
          </p:cNvPr>
          <p:cNvSpPr/>
          <p:nvPr/>
        </p:nvSpPr>
        <p:spPr>
          <a:xfrm>
            <a:off x="6117793" y="3697710"/>
            <a:ext cx="1235067" cy="769187"/>
          </a:xfrm>
          <a:prstGeom prst="roundRect">
            <a:avLst>
              <a:gd name="adj" fmla="val 0"/>
            </a:avLst>
          </a:prstGeom>
          <a:gradFill>
            <a:gsLst>
              <a:gs pos="0">
                <a:schemeClr val="accent1">
                  <a:lumMod val="0"/>
                  <a:lumOff val="100000"/>
                  <a:alpha val="0"/>
                </a:schemeClr>
              </a:gs>
              <a:gs pos="57000">
                <a:schemeClr val="bg1">
                  <a:lumMod val="85000"/>
                </a:schemeClr>
              </a:gs>
            </a:gsLst>
            <a:lin ang="16200000" scaled="1"/>
          </a:gradFill>
          <a:ln w="3175">
            <a:noFill/>
            <a:prstDash val="solid"/>
            <a:miter lim="800000"/>
            <a:headEnd/>
            <a:tailEnd/>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75" name="矩形: 圆角 220">
            <a:extLst>
              <a:ext uri="{FF2B5EF4-FFF2-40B4-BE49-F238E27FC236}">
                <a16:creationId xmlns:a16="http://schemas.microsoft.com/office/drawing/2014/main" xmlns="" id="{1FBDB71B-CEF6-4BF0-B060-3BDF0766C9EA}"/>
              </a:ext>
            </a:extLst>
          </p:cNvPr>
          <p:cNvSpPr/>
          <p:nvPr/>
        </p:nvSpPr>
        <p:spPr>
          <a:xfrm>
            <a:off x="4838054" y="3700037"/>
            <a:ext cx="1235067" cy="770746"/>
          </a:xfrm>
          <a:prstGeom prst="roundRect">
            <a:avLst>
              <a:gd name="adj" fmla="val 0"/>
            </a:avLst>
          </a:prstGeom>
          <a:gradFill>
            <a:gsLst>
              <a:gs pos="0">
                <a:schemeClr val="accent1">
                  <a:lumMod val="0"/>
                  <a:lumOff val="100000"/>
                  <a:alpha val="0"/>
                </a:schemeClr>
              </a:gs>
              <a:gs pos="57000">
                <a:schemeClr val="bg1">
                  <a:lumMod val="85000"/>
                </a:schemeClr>
              </a:gs>
            </a:gsLst>
            <a:lin ang="16200000" scaled="1"/>
          </a:gradFill>
          <a:ln w="3175">
            <a:noFill/>
            <a:prstDash val="solid"/>
            <a:miter lim="800000"/>
            <a:headEnd/>
            <a:tailEnd/>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257" name="Group 4">
            <a:extLst>
              <a:ext uri="{FF2B5EF4-FFF2-40B4-BE49-F238E27FC236}">
                <a16:creationId xmlns:a16="http://schemas.microsoft.com/office/drawing/2014/main" xmlns="" id="{5D99EDE5-5665-4402-BBED-F200EB0B0415}"/>
              </a:ext>
            </a:extLst>
          </p:cNvPr>
          <p:cNvGrpSpPr>
            <a:grpSpLocks noChangeAspect="1"/>
          </p:cNvGrpSpPr>
          <p:nvPr/>
        </p:nvGrpSpPr>
        <p:grpSpPr bwMode="auto">
          <a:xfrm>
            <a:off x="8132956" y="2009760"/>
            <a:ext cx="3385944" cy="2144238"/>
            <a:chOff x="442" y="1130"/>
            <a:chExt cx="4123" cy="2611"/>
          </a:xfrm>
        </p:grpSpPr>
        <p:sp>
          <p:nvSpPr>
            <p:cNvPr id="280" name="Freeform 5">
              <a:extLst>
                <a:ext uri="{FF2B5EF4-FFF2-40B4-BE49-F238E27FC236}">
                  <a16:creationId xmlns:a16="http://schemas.microsoft.com/office/drawing/2014/main" xmlns="" id="{6F073218-B0F8-45B9-B973-291A14130716}"/>
                </a:ext>
              </a:extLst>
            </p:cNvPr>
            <p:cNvSpPr>
              <a:spLocks/>
            </p:cNvSpPr>
            <p:nvPr/>
          </p:nvSpPr>
          <p:spPr bwMode="auto">
            <a:xfrm>
              <a:off x="454" y="1141"/>
              <a:ext cx="4099" cy="258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1" name="Freeform 6">
              <a:extLst>
                <a:ext uri="{FF2B5EF4-FFF2-40B4-BE49-F238E27FC236}">
                  <a16:creationId xmlns:a16="http://schemas.microsoft.com/office/drawing/2014/main" xmlns="" id="{D17E6052-019D-42A8-A670-0A4424305550}"/>
                </a:ext>
              </a:extLst>
            </p:cNvPr>
            <p:cNvSpPr>
              <a:spLocks/>
            </p:cNvSpPr>
            <p:nvPr/>
          </p:nvSpPr>
          <p:spPr bwMode="auto">
            <a:xfrm>
              <a:off x="442" y="1130"/>
              <a:ext cx="4123" cy="2611"/>
            </a:xfrm>
            <a:prstGeom prst="rect">
              <a:avLst/>
            </a:prstGeom>
            <a:solidFill>
              <a:schemeClr val="bg1"/>
            </a:solidFill>
            <a:ln w="9525">
              <a:solidFill>
                <a:srgbClr val="EAECEF"/>
              </a:solidFill>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2" name="Rectangle 7">
              <a:extLst>
                <a:ext uri="{FF2B5EF4-FFF2-40B4-BE49-F238E27FC236}">
                  <a16:creationId xmlns:a16="http://schemas.microsoft.com/office/drawing/2014/main" xmlns="" id="{C23CBD80-5DED-4D66-92C3-0AE094F8A0D7}"/>
                </a:ext>
              </a:extLst>
            </p:cNvPr>
            <p:cNvSpPr>
              <a:spLocks noChangeArrowheads="1"/>
            </p:cNvSpPr>
            <p:nvPr/>
          </p:nvSpPr>
          <p:spPr bwMode="auto">
            <a:xfrm>
              <a:off x="585" y="1397"/>
              <a:ext cx="3833" cy="309"/>
            </a:xfrm>
            <a:prstGeom prst="rect">
              <a:avLst/>
            </a:prstGeom>
            <a:solidFill>
              <a:srgbClr val="EDE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3" name="Rectangle 8">
              <a:extLst>
                <a:ext uri="{FF2B5EF4-FFF2-40B4-BE49-F238E27FC236}">
                  <a16:creationId xmlns:a16="http://schemas.microsoft.com/office/drawing/2014/main" xmlns="" id="{75708DB0-A6E5-4916-84A4-9D09F62507BF}"/>
                </a:ext>
              </a:extLst>
            </p:cNvPr>
            <p:cNvSpPr>
              <a:spLocks noChangeArrowheads="1"/>
            </p:cNvSpPr>
            <p:nvPr/>
          </p:nvSpPr>
          <p:spPr bwMode="auto">
            <a:xfrm>
              <a:off x="585" y="1397"/>
              <a:ext cx="383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4" name="Rectangle 9">
              <a:extLst>
                <a:ext uri="{FF2B5EF4-FFF2-40B4-BE49-F238E27FC236}">
                  <a16:creationId xmlns:a16="http://schemas.microsoft.com/office/drawing/2014/main" xmlns="" id="{959B0638-E82F-461D-B9E0-EE580A7C6FD6}"/>
                </a:ext>
              </a:extLst>
            </p:cNvPr>
            <p:cNvSpPr>
              <a:spLocks noChangeArrowheads="1"/>
            </p:cNvSpPr>
            <p:nvPr/>
          </p:nvSpPr>
          <p:spPr bwMode="auto">
            <a:xfrm>
              <a:off x="585" y="1397"/>
              <a:ext cx="3833" cy="180"/>
            </a:xfrm>
            <a:prstGeom prst="rect">
              <a:avLst/>
            </a:prstGeom>
            <a:solidFill>
              <a:srgbClr val="CC4A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5" name="Rectangle 10">
              <a:extLst>
                <a:ext uri="{FF2B5EF4-FFF2-40B4-BE49-F238E27FC236}">
                  <a16:creationId xmlns:a16="http://schemas.microsoft.com/office/drawing/2014/main" xmlns="" id="{84928E87-6D83-4B26-8582-A3F8CD551FD5}"/>
                </a:ext>
              </a:extLst>
            </p:cNvPr>
            <p:cNvSpPr>
              <a:spLocks noChangeArrowheads="1"/>
            </p:cNvSpPr>
            <p:nvPr/>
          </p:nvSpPr>
          <p:spPr bwMode="auto">
            <a:xfrm>
              <a:off x="585" y="1397"/>
              <a:ext cx="383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6" name="Rectangle 11">
              <a:extLst>
                <a:ext uri="{FF2B5EF4-FFF2-40B4-BE49-F238E27FC236}">
                  <a16:creationId xmlns:a16="http://schemas.microsoft.com/office/drawing/2014/main" xmlns="" id="{C2FB9B08-124C-49C0-BD2C-65B1B922119C}"/>
                </a:ext>
              </a:extLst>
            </p:cNvPr>
            <p:cNvSpPr>
              <a:spLocks noChangeArrowheads="1"/>
            </p:cNvSpPr>
            <p:nvPr/>
          </p:nvSpPr>
          <p:spPr bwMode="auto">
            <a:xfrm>
              <a:off x="585" y="1907"/>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7" name="Rectangle 12">
              <a:extLst>
                <a:ext uri="{FF2B5EF4-FFF2-40B4-BE49-F238E27FC236}">
                  <a16:creationId xmlns:a16="http://schemas.microsoft.com/office/drawing/2014/main" xmlns="" id="{05886495-E147-46C3-9263-810A692B8958}"/>
                </a:ext>
              </a:extLst>
            </p:cNvPr>
            <p:cNvSpPr>
              <a:spLocks noChangeArrowheads="1"/>
            </p:cNvSpPr>
            <p:nvPr/>
          </p:nvSpPr>
          <p:spPr bwMode="auto">
            <a:xfrm>
              <a:off x="585" y="2512"/>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8" name="Rectangle 13">
              <a:extLst>
                <a:ext uri="{FF2B5EF4-FFF2-40B4-BE49-F238E27FC236}">
                  <a16:creationId xmlns:a16="http://schemas.microsoft.com/office/drawing/2014/main" xmlns="" id="{5BD3562E-BE44-4331-BA0B-2BD97D94A9CF}"/>
                </a:ext>
              </a:extLst>
            </p:cNvPr>
            <p:cNvSpPr>
              <a:spLocks noChangeArrowheads="1"/>
            </p:cNvSpPr>
            <p:nvPr/>
          </p:nvSpPr>
          <p:spPr bwMode="auto">
            <a:xfrm>
              <a:off x="585" y="3116"/>
              <a:ext cx="666" cy="503"/>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9" name="Oval 14">
              <a:extLst>
                <a:ext uri="{FF2B5EF4-FFF2-40B4-BE49-F238E27FC236}">
                  <a16:creationId xmlns:a16="http://schemas.microsoft.com/office/drawing/2014/main" xmlns="" id="{9228A63F-DD82-4252-8206-9F1487F09FB6}"/>
                </a:ext>
              </a:extLst>
            </p:cNvPr>
            <p:cNvSpPr>
              <a:spLocks noChangeArrowheads="1"/>
            </p:cNvSpPr>
            <p:nvPr/>
          </p:nvSpPr>
          <p:spPr bwMode="auto">
            <a:xfrm>
              <a:off x="961" y="1268"/>
              <a:ext cx="62"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0" name="Oval 15">
              <a:extLst>
                <a:ext uri="{FF2B5EF4-FFF2-40B4-BE49-F238E27FC236}">
                  <a16:creationId xmlns:a16="http://schemas.microsoft.com/office/drawing/2014/main" xmlns="" id="{B0888EF7-9A67-407F-8019-55106DDE5C1F}"/>
                </a:ext>
              </a:extLst>
            </p:cNvPr>
            <p:cNvSpPr>
              <a:spLocks noChangeArrowheads="1"/>
            </p:cNvSpPr>
            <p:nvPr/>
          </p:nvSpPr>
          <p:spPr bwMode="auto">
            <a:xfrm>
              <a:off x="1070"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1" name="Oval 16">
              <a:extLst>
                <a:ext uri="{FF2B5EF4-FFF2-40B4-BE49-F238E27FC236}">
                  <a16:creationId xmlns:a16="http://schemas.microsoft.com/office/drawing/2014/main" xmlns="" id="{54F1C281-1007-4485-95A3-9EBD0832C5D4}"/>
                </a:ext>
              </a:extLst>
            </p:cNvPr>
            <p:cNvSpPr>
              <a:spLocks noChangeArrowheads="1"/>
            </p:cNvSpPr>
            <p:nvPr/>
          </p:nvSpPr>
          <p:spPr bwMode="auto">
            <a:xfrm>
              <a:off x="1179"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2" name="Freeform 17">
              <a:extLst>
                <a:ext uri="{FF2B5EF4-FFF2-40B4-BE49-F238E27FC236}">
                  <a16:creationId xmlns:a16="http://schemas.microsoft.com/office/drawing/2014/main" xmlns="" id="{F49FB17B-C2BA-4E54-8940-6C96D778CDFC}"/>
                </a:ext>
              </a:extLst>
            </p:cNvPr>
            <p:cNvSpPr>
              <a:spLocks noEditPoints="1"/>
            </p:cNvSpPr>
            <p:nvPr/>
          </p:nvSpPr>
          <p:spPr bwMode="auto">
            <a:xfrm>
              <a:off x="1428" y="1909"/>
              <a:ext cx="3001" cy="1721"/>
            </a:xfrm>
            <a:custGeom>
              <a:avLst/>
              <a:gdLst>
                <a:gd name="T0" fmla="*/ 81 w 3119"/>
                <a:gd name="T1" fmla="*/ 1764 h 1788"/>
                <a:gd name="T2" fmla="*/ 41 w 3119"/>
                <a:gd name="T3" fmla="*/ 1747 h 1788"/>
                <a:gd name="T4" fmla="*/ 24 w 3119"/>
                <a:gd name="T5" fmla="*/ 1706 h 1788"/>
                <a:gd name="T6" fmla="*/ 24 w 3119"/>
                <a:gd name="T7" fmla="*/ 81 h 1788"/>
                <a:gd name="T8" fmla="*/ 41 w 3119"/>
                <a:gd name="T9" fmla="*/ 41 h 1788"/>
                <a:gd name="T10" fmla="*/ 81 w 3119"/>
                <a:gd name="T11" fmla="*/ 24 h 1788"/>
                <a:gd name="T12" fmla="*/ 3037 w 3119"/>
                <a:gd name="T13" fmla="*/ 24 h 1788"/>
                <a:gd name="T14" fmla="*/ 3078 w 3119"/>
                <a:gd name="T15" fmla="*/ 41 h 1788"/>
                <a:gd name="T16" fmla="*/ 3095 w 3119"/>
                <a:gd name="T17" fmla="*/ 81 h 1788"/>
                <a:gd name="T18" fmla="*/ 3095 w 3119"/>
                <a:gd name="T19" fmla="*/ 1706 h 1788"/>
                <a:gd name="T20" fmla="*/ 3078 w 3119"/>
                <a:gd name="T21" fmla="*/ 1747 h 1788"/>
                <a:gd name="T22" fmla="*/ 3037 w 3119"/>
                <a:gd name="T23" fmla="*/ 1764 h 1788"/>
                <a:gd name="T24" fmla="*/ 3037 w 3119"/>
                <a:gd name="T25" fmla="*/ 1764 h 1788"/>
                <a:gd name="T26" fmla="*/ 81 w 3119"/>
                <a:gd name="T27" fmla="*/ 1764 h 1788"/>
                <a:gd name="T28" fmla="*/ 3037 w 3119"/>
                <a:gd name="T29" fmla="*/ 0 h 1788"/>
                <a:gd name="T30" fmla="*/ 3037 w 3119"/>
                <a:gd name="T31" fmla="*/ 0 h 1788"/>
                <a:gd name="T32" fmla="*/ 81 w 3119"/>
                <a:gd name="T33" fmla="*/ 0 h 1788"/>
                <a:gd name="T34" fmla="*/ 24 w 3119"/>
                <a:gd name="T35" fmla="*/ 24 h 1788"/>
                <a:gd name="T36" fmla="*/ 0 w 3119"/>
                <a:gd name="T37" fmla="*/ 81 h 1788"/>
                <a:gd name="T38" fmla="*/ 0 w 3119"/>
                <a:gd name="T39" fmla="*/ 1706 h 1788"/>
                <a:gd name="T40" fmla="*/ 24 w 3119"/>
                <a:gd name="T41" fmla="*/ 1764 h 1788"/>
                <a:gd name="T42" fmla="*/ 81 w 3119"/>
                <a:gd name="T43" fmla="*/ 1788 h 1788"/>
                <a:gd name="T44" fmla="*/ 81 w 3119"/>
                <a:gd name="T45" fmla="*/ 1788 h 1788"/>
                <a:gd name="T46" fmla="*/ 3037 w 3119"/>
                <a:gd name="T47" fmla="*/ 1788 h 1788"/>
                <a:gd name="T48" fmla="*/ 3095 w 3119"/>
                <a:gd name="T49" fmla="*/ 1764 h 1788"/>
                <a:gd name="T50" fmla="*/ 3119 w 3119"/>
                <a:gd name="T51" fmla="*/ 1706 h 1788"/>
                <a:gd name="T52" fmla="*/ 3119 w 3119"/>
                <a:gd name="T53" fmla="*/ 81 h 1788"/>
                <a:gd name="T54" fmla="*/ 3095 w 3119"/>
                <a:gd name="T55" fmla="*/ 24 h 1788"/>
                <a:gd name="T56" fmla="*/ 3037 w 3119"/>
                <a:gd name="T57" fmla="*/ 0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19" h="1788">
                  <a:moveTo>
                    <a:pt x="81" y="1764"/>
                  </a:moveTo>
                  <a:cubicBezTo>
                    <a:pt x="65" y="1764"/>
                    <a:pt x="51" y="1757"/>
                    <a:pt x="41" y="1747"/>
                  </a:cubicBezTo>
                  <a:cubicBezTo>
                    <a:pt x="30" y="1737"/>
                    <a:pt x="24" y="1722"/>
                    <a:pt x="24" y="1706"/>
                  </a:cubicBezTo>
                  <a:cubicBezTo>
                    <a:pt x="24" y="81"/>
                    <a:pt x="24" y="81"/>
                    <a:pt x="24" y="81"/>
                  </a:cubicBezTo>
                  <a:cubicBezTo>
                    <a:pt x="24" y="66"/>
                    <a:pt x="30" y="51"/>
                    <a:pt x="41" y="41"/>
                  </a:cubicBezTo>
                  <a:cubicBezTo>
                    <a:pt x="51" y="30"/>
                    <a:pt x="65" y="24"/>
                    <a:pt x="81" y="24"/>
                  </a:cubicBezTo>
                  <a:cubicBezTo>
                    <a:pt x="3037" y="24"/>
                    <a:pt x="3037" y="24"/>
                    <a:pt x="3037" y="24"/>
                  </a:cubicBezTo>
                  <a:cubicBezTo>
                    <a:pt x="3053" y="24"/>
                    <a:pt x="3068" y="30"/>
                    <a:pt x="3078" y="41"/>
                  </a:cubicBezTo>
                  <a:cubicBezTo>
                    <a:pt x="3089" y="51"/>
                    <a:pt x="3095" y="66"/>
                    <a:pt x="3095" y="81"/>
                  </a:cubicBezTo>
                  <a:cubicBezTo>
                    <a:pt x="3095" y="1706"/>
                    <a:pt x="3095" y="1706"/>
                    <a:pt x="3095" y="1706"/>
                  </a:cubicBezTo>
                  <a:cubicBezTo>
                    <a:pt x="3095" y="1722"/>
                    <a:pt x="3089" y="1737"/>
                    <a:pt x="3078" y="1747"/>
                  </a:cubicBezTo>
                  <a:cubicBezTo>
                    <a:pt x="3068" y="1757"/>
                    <a:pt x="3053" y="1764"/>
                    <a:pt x="3037" y="1764"/>
                  </a:cubicBezTo>
                  <a:cubicBezTo>
                    <a:pt x="3037" y="1764"/>
                    <a:pt x="3037" y="1764"/>
                    <a:pt x="3037" y="1764"/>
                  </a:cubicBezTo>
                  <a:cubicBezTo>
                    <a:pt x="81" y="1764"/>
                    <a:pt x="81" y="1764"/>
                    <a:pt x="81" y="1764"/>
                  </a:cubicBezTo>
                  <a:moveTo>
                    <a:pt x="3037" y="0"/>
                  </a:moveTo>
                  <a:cubicBezTo>
                    <a:pt x="3037" y="0"/>
                    <a:pt x="3037" y="0"/>
                    <a:pt x="3037" y="0"/>
                  </a:cubicBezTo>
                  <a:cubicBezTo>
                    <a:pt x="81" y="0"/>
                    <a:pt x="81" y="0"/>
                    <a:pt x="81" y="0"/>
                  </a:cubicBezTo>
                  <a:cubicBezTo>
                    <a:pt x="59" y="0"/>
                    <a:pt x="38" y="9"/>
                    <a:pt x="24" y="24"/>
                  </a:cubicBezTo>
                  <a:cubicBezTo>
                    <a:pt x="9" y="39"/>
                    <a:pt x="0" y="59"/>
                    <a:pt x="0" y="81"/>
                  </a:cubicBezTo>
                  <a:cubicBezTo>
                    <a:pt x="0" y="1706"/>
                    <a:pt x="0" y="1706"/>
                    <a:pt x="0" y="1706"/>
                  </a:cubicBezTo>
                  <a:cubicBezTo>
                    <a:pt x="0" y="1729"/>
                    <a:pt x="9" y="1749"/>
                    <a:pt x="24" y="1764"/>
                  </a:cubicBezTo>
                  <a:cubicBezTo>
                    <a:pt x="38" y="1779"/>
                    <a:pt x="59" y="1788"/>
                    <a:pt x="81" y="1788"/>
                  </a:cubicBezTo>
                  <a:cubicBezTo>
                    <a:pt x="81" y="1788"/>
                    <a:pt x="81" y="1788"/>
                    <a:pt x="81" y="1788"/>
                  </a:cubicBezTo>
                  <a:cubicBezTo>
                    <a:pt x="3037" y="1788"/>
                    <a:pt x="3037" y="1788"/>
                    <a:pt x="3037" y="1788"/>
                  </a:cubicBezTo>
                  <a:cubicBezTo>
                    <a:pt x="3060" y="1788"/>
                    <a:pt x="3080" y="1779"/>
                    <a:pt x="3095" y="1764"/>
                  </a:cubicBezTo>
                  <a:cubicBezTo>
                    <a:pt x="3110" y="1749"/>
                    <a:pt x="3119" y="1729"/>
                    <a:pt x="3119" y="1706"/>
                  </a:cubicBezTo>
                  <a:cubicBezTo>
                    <a:pt x="3119" y="81"/>
                    <a:pt x="3119" y="81"/>
                    <a:pt x="3119" y="81"/>
                  </a:cubicBezTo>
                  <a:cubicBezTo>
                    <a:pt x="3119" y="59"/>
                    <a:pt x="3110" y="39"/>
                    <a:pt x="3095" y="24"/>
                  </a:cubicBezTo>
                  <a:cubicBezTo>
                    <a:pt x="3080" y="9"/>
                    <a:pt x="3060" y="0"/>
                    <a:pt x="3037" y="0"/>
                  </a:cubicBezTo>
                </a:path>
              </a:pathLst>
            </a:custGeom>
            <a:solidFill>
              <a:srgbClr val="F6F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3" name="Freeform 18">
              <a:extLst>
                <a:ext uri="{FF2B5EF4-FFF2-40B4-BE49-F238E27FC236}">
                  <a16:creationId xmlns:a16="http://schemas.microsoft.com/office/drawing/2014/main" xmlns="" id="{5869D22B-EAFC-4262-BDC0-F899AC99BD5E}"/>
                </a:ext>
              </a:extLst>
            </p:cNvPr>
            <p:cNvSpPr>
              <a:spLocks/>
            </p:cNvSpPr>
            <p:nvPr/>
          </p:nvSpPr>
          <p:spPr bwMode="auto">
            <a:xfrm>
              <a:off x="1423" y="1431"/>
              <a:ext cx="526" cy="163"/>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4" name="Rectangle 19">
              <a:extLst>
                <a:ext uri="{FF2B5EF4-FFF2-40B4-BE49-F238E27FC236}">
                  <a16:creationId xmlns:a16="http://schemas.microsoft.com/office/drawing/2014/main" xmlns="" id="{284CDF8C-AD81-436A-A41D-6F1B40607EFA}"/>
                </a:ext>
              </a:extLst>
            </p:cNvPr>
            <p:cNvSpPr>
              <a:spLocks noChangeArrowheads="1"/>
            </p:cNvSpPr>
            <p:nvPr/>
          </p:nvSpPr>
          <p:spPr bwMode="auto">
            <a:xfrm>
              <a:off x="1550" y="1490"/>
              <a:ext cx="254" cy="25"/>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5" name="Freeform 20">
              <a:extLst>
                <a:ext uri="{FF2B5EF4-FFF2-40B4-BE49-F238E27FC236}">
                  <a16:creationId xmlns:a16="http://schemas.microsoft.com/office/drawing/2014/main" xmlns="" id="{3AA9633E-7139-4C56-8A41-3EF65253ACE2}"/>
                </a:ext>
              </a:extLst>
            </p:cNvPr>
            <p:cNvSpPr>
              <a:spLocks/>
            </p:cNvSpPr>
            <p:nvPr/>
          </p:nvSpPr>
          <p:spPr bwMode="auto">
            <a:xfrm>
              <a:off x="928" y="1474"/>
              <a:ext cx="242" cy="49"/>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6" name="Freeform 21">
              <a:extLst>
                <a:ext uri="{FF2B5EF4-FFF2-40B4-BE49-F238E27FC236}">
                  <a16:creationId xmlns:a16="http://schemas.microsoft.com/office/drawing/2014/main" xmlns="" id="{4F02D331-FEEB-42DE-8D84-CF4DD863C92D}"/>
                </a:ext>
              </a:extLst>
            </p:cNvPr>
            <p:cNvSpPr>
              <a:spLocks/>
            </p:cNvSpPr>
            <p:nvPr/>
          </p:nvSpPr>
          <p:spPr bwMode="auto">
            <a:xfrm>
              <a:off x="2154"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7" name="Freeform 22">
              <a:extLst>
                <a:ext uri="{FF2B5EF4-FFF2-40B4-BE49-F238E27FC236}">
                  <a16:creationId xmlns:a16="http://schemas.microsoft.com/office/drawing/2014/main" xmlns="" id="{20BB9D68-E92F-4F7B-9BE5-D372EEE33BD8}"/>
                </a:ext>
              </a:extLst>
            </p:cNvPr>
            <p:cNvSpPr>
              <a:spLocks/>
            </p:cNvSpPr>
            <p:nvPr/>
          </p:nvSpPr>
          <p:spPr bwMode="auto">
            <a:xfrm>
              <a:off x="2612"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8" name="Freeform 23">
              <a:extLst>
                <a:ext uri="{FF2B5EF4-FFF2-40B4-BE49-F238E27FC236}">
                  <a16:creationId xmlns:a16="http://schemas.microsoft.com/office/drawing/2014/main" xmlns="" id="{9442FBA8-0559-474B-813E-FFE85177BC10}"/>
                </a:ext>
              </a:extLst>
            </p:cNvPr>
            <p:cNvSpPr>
              <a:spLocks/>
            </p:cNvSpPr>
            <p:nvPr/>
          </p:nvSpPr>
          <p:spPr bwMode="auto">
            <a:xfrm>
              <a:off x="3070" y="1474"/>
              <a:ext cx="241" cy="49"/>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70" name="圆角矩形 13">
            <a:extLst>
              <a:ext uri="{FF2B5EF4-FFF2-40B4-BE49-F238E27FC236}">
                <a16:creationId xmlns:a16="http://schemas.microsoft.com/office/drawing/2014/main" xmlns="" id="{EFE5C7B6-B4C5-40D3-AF95-621D61C9E20C}"/>
              </a:ext>
            </a:extLst>
          </p:cNvPr>
          <p:cNvSpPr/>
          <p:nvPr/>
        </p:nvSpPr>
        <p:spPr>
          <a:xfrm>
            <a:off x="9116938" y="2901309"/>
            <a:ext cx="1925728" cy="1675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1" name="圆角矩形 13">
            <a:extLst>
              <a:ext uri="{FF2B5EF4-FFF2-40B4-BE49-F238E27FC236}">
                <a16:creationId xmlns:a16="http://schemas.microsoft.com/office/drawing/2014/main" xmlns="" id="{9BED3B69-FFEE-4099-AD37-7E491CABCF9A}"/>
              </a:ext>
            </a:extLst>
          </p:cNvPr>
          <p:cNvSpPr/>
          <p:nvPr/>
        </p:nvSpPr>
        <p:spPr>
          <a:xfrm>
            <a:off x="9116938" y="3672488"/>
            <a:ext cx="1925728" cy="174262"/>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2" name="圆角矩形 13">
            <a:extLst>
              <a:ext uri="{FF2B5EF4-FFF2-40B4-BE49-F238E27FC236}">
                <a16:creationId xmlns:a16="http://schemas.microsoft.com/office/drawing/2014/main" xmlns="" id="{20628E42-2348-4C5A-8F7F-2916329DD59D}"/>
              </a:ext>
            </a:extLst>
          </p:cNvPr>
          <p:cNvSpPr/>
          <p:nvPr/>
        </p:nvSpPr>
        <p:spPr>
          <a:xfrm flipV="1">
            <a:off x="9135017" y="3216264"/>
            <a:ext cx="299720"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3" name="圆角矩形 13">
            <a:extLst>
              <a:ext uri="{FF2B5EF4-FFF2-40B4-BE49-F238E27FC236}">
                <a16:creationId xmlns:a16="http://schemas.microsoft.com/office/drawing/2014/main" xmlns="" id="{AB519081-8A1A-46F4-AC11-1210196C787F}"/>
              </a:ext>
            </a:extLst>
          </p:cNvPr>
          <p:cNvSpPr/>
          <p:nvPr/>
        </p:nvSpPr>
        <p:spPr>
          <a:xfrm flipV="1">
            <a:off x="9135015" y="3306506"/>
            <a:ext cx="464014"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4" name="圆角矩形 13">
            <a:extLst>
              <a:ext uri="{FF2B5EF4-FFF2-40B4-BE49-F238E27FC236}">
                <a16:creationId xmlns:a16="http://schemas.microsoft.com/office/drawing/2014/main" xmlns="" id="{DF1F84DA-2293-4CD3-872B-5672F6A8B96E}"/>
              </a:ext>
            </a:extLst>
          </p:cNvPr>
          <p:cNvSpPr/>
          <p:nvPr/>
        </p:nvSpPr>
        <p:spPr>
          <a:xfrm flipV="1">
            <a:off x="9135017" y="3402421"/>
            <a:ext cx="390552"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5" name="圆角矩形 13">
            <a:extLst>
              <a:ext uri="{FF2B5EF4-FFF2-40B4-BE49-F238E27FC236}">
                <a16:creationId xmlns:a16="http://schemas.microsoft.com/office/drawing/2014/main" xmlns="" id="{653894EC-0520-4549-928F-FCB3D7C85927}"/>
              </a:ext>
            </a:extLst>
          </p:cNvPr>
          <p:cNvSpPr/>
          <p:nvPr/>
        </p:nvSpPr>
        <p:spPr>
          <a:xfrm flipV="1">
            <a:off x="9129236" y="3499504"/>
            <a:ext cx="308751"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6" name="圆角矩形 13">
            <a:extLst>
              <a:ext uri="{FF2B5EF4-FFF2-40B4-BE49-F238E27FC236}">
                <a16:creationId xmlns:a16="http://schemas.microsoft.com/office/drawing/2014/main" xmlns="" id="{9272F1A9-D4FD-4426-AD24-92E4FAF0AFC5}"/>
              </a:ext>
            </a:extLst>
          </p:cNvPr>
          <p:cNvSpPr/>
          <p:nvPr/>
        </p:nvSpPr>
        <p:spPr>
          <a:xfrm flipV="1">
            <a:off x="10549909" y="3216264"/>
            <a:ext cx="299720"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7" name="圆角矩形 13">
            <a:extLst>
              <a:ext uri="{FF2B5EF4-FFF2-40B4-BE49-F238E27FC236}">
                <a16:creationId xmlns:a16="http://schemas.microsoft.com/office/drawing/2014/main" xmlns="" id="{1FAEA06F-DE0C-4186-974C-3C476B64E534}"/>
              </a:ext>
            </a:extLst>
          </p:cNvPr>
          <p:cNvSpPr/>
          <p:nvPr/>
        </p:nvSpPr>
        <p:spPr>
          <a:xfrm flipV="1">
            <a:off x="10549907" y="3306506"/>
            <a:ext cx="464014"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8" name="圆角矩形 13">
            <a:extLst>
              <a:ext uri="{FF2B5EF4-FFF2-40B4-BE49-F238E27FC236}">
                <a16:creationId xmlns:a16="http://schemas.microsoft.com/office/drawing/2014/main" xmlns="" id="{3616EAA9-E3A1-4402-9609-0D6DB16CD471}"/>
              </a:ext>
            </a:extLst>
          </p:cNvPr>
          <p:cNvSpPr/>
          <p:nvPr/>
        </p:nvSpPr>
        <p:spPr>
          <a:xfrm flipV="1">
            <a:off x="10549909" y="3402421"/>
            <a:ext cx="390552"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9" name="圆角矩形 13">
            <a:extLst>
              <a:ext uri="{FF2B5EF4-FFF2-40B4-BE49-F238E27FC236}">
                <a16:creationId xmlns:a16="http://schemas.microsoft.com/office/drawing/2014/main" xmlns="" id="{52CDB398-4ACB-42F4-962C-1AA5DD4A91A7}"/>
              </a:ext>
            </a:extLst>
          </p:cNvPr>
          <p:cNvSpPr/>
          <p:nvPr/>
        </p:nvSpPr>
        <p:spPr>
          <a:xfrm flipV="1">
            <a:off x="10544127" y="3499504"/>
            <a:ext cx="308751" cy="5037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nvGrpSpPr>
          <p:cNvPr id="131" name="组合 130">
            <a:extLst>
              <a:ext uri="{FF2B5EF4-FFF2-40B4-BE49-F238E27FC236}">
                <a16:creationId xmlns:a16="http://schemas.microsoft.com/office/drawing/2014/main" xmlns="" id="{25379345-913D-466D-82C5-CA951F781224}"/>
              </a:ext>
            </a:extLst>
          </p:cNvPr>
          <p:cNvGrpSpPr/>
          <p:nvPr/>
        </p:nvGrpSpPr>
        <p:grpSpPr>
          <a:xfrm>
            <a:off x="2313599" y="3091768"/>
            <a:ext cx="551992" cy="551940"/>
            <a:chOff x="4979129" y="5045363"/>
            <a:chExt cx="209362" cy="209343"/>
          </a:xfrm>
        </p:grpSpPr>
        <p:sp>
          <p:nvSpPr>
            <p:cNvPr id="132" name="矩形 131">
              <a:extLst>
                <a:ext uri="{FF2B5EF4-FFF2-40B4-BE49-F238E27FC236}">
                  <a16:creationId xmlns:a16="http://schemas.microsoft.com/office/drawing/2014/main" xmlns="" id="{C047AC8F-2B14-4112-8666-7E8202E8D8AE}"/>
                </a:ext>
              </a:extLst>
            </p:cNvPr>
            <p:cNvSpPr/>
            <p:nvPr/>
          </p:nvSpPr>
          <p:spPr>
            <a:xfrm>
              <a:off x="5001989" y="5068223"/>
              <a:ext cx="164175" cy="1641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3" name="椭圆 132">
              <a:extLst>
                <a:ext uri="{FF2B5EF4-FFF2-40B4-BE49-F238E27FC236}">
                  <a16:creationId xmlns:a16="http://schemas.microsoft.com/office/drawing/2014/main" xmlns="" id="{00A6EB33-9B4F-4C99-927E-0FBD0C41D2CE}"/>
                </a:ext>
              </a:extLst>
            </p:cNvPr>
            <p:cNvSpPr/>
            <p:nvPr/>
          </p:nvSpPr>
          <p:spPr>
            <a:xfrm flipH="1">
              <a:off x="4979129"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椭圆 133">
              <a:extLst>
                <a:ext uri="{FF2B5EF4-FFF2-40B4-BE49-F238E27FC236}">
                  <a16:creationId xmlns:a16="http://schemas.microsoft.com/office/drawing/2014/main" xmlns="" id="{23DCFEA5-4ACF-412F-977A-B26480A3F685}"/>
                </a:ext>
              </a:extLst>
            </p:cNvPr>
            <p:cNvSpPr/>
            <p:nvPr/>
          </p:nvSpPr>
          <p:spPr>
            <a:xfrm flipH="1">
              <a:off x="5060950"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椭圆 134">
              <a:extLst>
                <a:ext uri="{FF2B5EF4-FFF2-40B4-BE49-F238E27FC236}">
                  <a16:creationId xmlns:a16="http://schemas.microsoft.com/office/drawing/2014/main" xmlns="" id="{1F796639-EB6D-4861-A7B7-304B1D12EB80}"/>
                </a:ext>
              </a:extLst>
            </p:cNvPr>
            <p:cNvSpPr/>
            <p:nvPr/>
          </p:nvSpPr>
          <p:spPr>
            <a:xfrm flipH="1">
              <a:off x="5142771"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椭圆 135">
              <a:extLst>
                <a:ext uri="{FF2B5EF4-FFF2-40B4-BE49-F238E27FC236}">
                  <a16:creationId xmlns:a16="http://schemas.microsoft.com/office/drawing/2014/main" xmlns="" id="{773D1385-F0E0-43B6-8601-495C042222B8}"/>
                </a:ext>
              </a:extLst>
            </p:cNvPr>
            <p:cNvSpPr/>
            <p:nvPr/>
          </p:nvSpPr>
          <p:spPr>
            <a:xfrm flipH="1">
              <a:off x="4979129" y="5208986"/>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椭圆 136">
              <a:extLst>
                <a:ext uri="{FF2B5EF4-FFF2-40B4-BE49-F238E27FC236}">
                  <a16:creationId xmlns:a16="http://schemas.microsoft.com/office/drawing/2014/main" xmlns="" id="{86E3186A-5165-45B6-A06B-B96339B5EB30}"/>
                </a:ext>
              </a:extLst>
            </p:cNvPr>
            <p:cNvSpPr/>
            <p:nvPr/>
          </p:nvSpPr>
          <p:spPr>
            <a:xfrm flipH="1">
              <a:off x="5060950" y="5208986"/>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椭圆 137">
              <a:extLst>
                <a:ext uri="{FF2B5EF4-FFF2-40B4-BE49-F238E27FC236}">
                  <a16:creationId xmlns:a16="http://schemas.microsoft.com/office/drawing/2014/main" xmlns="" id="{EFE51572-3A6F-485D-B283-0C3278860EC6}"/>
                </a:ext>
              </a:extLst>
            </p:cNvPr>
            <p:cNvSpPr/>
            <p:nvPr/>
          </p:nvSpPr>
          <p:spPr>
            <a:xfrm flipH="1">
              <a:off x="5142771" y="5208986"/>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椭圆 138">
              <a:extLst>
                <a:ext uri="{FF2B5EF4-FFF2-40B4-BE49-F238E27FC236}">
                  <a16:creationId xmlns:a16="http://schemas.microsoft.com/office/drawing/2014/main" xmlns="" id="{39513497-104D-4483-9ABD-E5C9F61DCA74}"/>
                </a:ext>
              </a:extLst>
            </p:cNvPr>
            <p:cNvSpPr/>
            <p:nvPr/>
          </p:nvSpPr>
          <p:spPr>
            <a:xfrm flipH="1">
              <a:off x="4979129" y="5123645"/>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椭圆 139">
              <a:extLst>
                <a:ext uri="{FF2B5EF4-FFF2-40B4-BE49-F238E27FC236}">
                  <a16:creationId xmlns:a16="http://schemas.microsoft.com/office/drawing/2014/main" xmlns="" id="{060A4325-84EB-41DB-8DFF-CFA581DDFD27}"/>
                </a:ext>
              </a:extLst>
            </p:cNvPr>
            <p:cNvSpPr/>
            <p:nvPr/>
          </p:nvSpPr>
          <p:spPr>
            <a:xfrm flipH="1">
              <a:off x="5142771" y="5123645"/>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8" name="矩形: 圆角 222">
            <a:extLst>
              <a:ext uri="{FF2B5EF4-FFF2-40B4-BE49-F238E27FC236}">
                <a16:creationId xmlns:a16="http://schemas.microsoft.com/office/drawing/2014/main" xmlns="" id="{8038B63F-B795-4CE5-9A90-CFC3DCA9C0A7}"/>
              </a:ext>
            </a:extLst>
          </p:cNvPr>
          <p:cNvSpPr/>
          <p:nvPr/>
        </p:nvSpPr>
        <p:spPr>
          <a:xfrm>
            <a:off x="6107764" y="2831615"/>
            <a:ext cx="1245546" cy="770746"/>
          </a:xfrm>
          <a:prstGeom prst="roundRect">
            <a:avLst>
              <a:gd name="adj" fmla="val 0"/>
            </a:avLst>
          </a:prstGeom>
          <a:noFill/>
          <a:ln w="28575" cap="flat" cmpd="sng" algn="ctr">
            <a:solidFill>
              <a:srgbClr val="CC4A4A"/>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pic>
        <p:nvPicPr>
          <p:cNvPr id="3" name="图片 2">
            <a:extLst>
              <a:ext uri="{FF2B5EF4-FFF2-40B4-BE49-F238E27FC236}">
                <a16:creationId xmlns:a16="http://schemas.microsoft.com/office/drawing/2014/main" xmlns="" id="{359C16FC-7786-4655-90AD-CC6D98EF9F96}"/>
              </a:ext>
            </a:extLst>
          </p:cNvPr>
          <p:cNvPicPr>
            <a:picLocks noChangeAspect="1"/>
          </p:cNvPicPr>
          <p:nvPr/>
        </p:nvPicPr>
        <p:blipFill>
          <a:blip r:embed="rId4"/>
          <a:stretch>
            <a:fillRect/>
          </a:stretch>
        </p:blipFill>
        <p:spPr>
          <a:xfrm>
            <a:off x="6315318" y="2902713"/>
            <a:ext cx="816935" cy="585267"/>
          </a:xfrm>
          <a:prstGeom prst="rect">
            <a:avLst/>
          </a:prstGeom>
        </p:spPr>
      </p:pic>
      <p:pic>
        <p:nvPicPr>
          <p:cNvPr id="4" name="图片 3">
            <a:extLst>
              <a:ext uri="{FF2B5EF4-FFF2-40B4-BE49-F238E27FC236}">
                <a16:creationId xmlns:a16="http://schemas.microsoft.com/office/drawing/2014/main" xmlns="" id="{5DCB6568-CE07-4D73-ACF6-91C4A57491D6}"/>
              </a:ext>
            </a:extLst>
          </p:cNvPr>
          <p:cNvPicPr>
            <a:picLocks noChangeAspect="1"/>
          </p:cNvPicPr>
          <p:nvPr/>
        </p:nvPicPr>
        <p:blipFill>
          <a:blip r:embed="rId5"/>
          <a:stretch>
            <a:fillRect/>
          </a:stretch>
        </p:blipFill>
        <p:spPr>
          <a:xfrm>
            <a:off x="9809823" y="3134391"/>
            <a:ext cx="597460" cy="432854"/>
          </a:xfrm>
          <a:prstGeom prst="rect">
            <a:avLst/>
          </a:prstGeom>
        </p:spPr>
      </p:pic>
    </p:spTree>
    <p:custDataLst>
      <p:tags r:id="rId1"/>
    </p:custDataLst>
    <p:extLst>
      <p:ext uri="{BB962C8B-B14F-4D97-AF65-F5344CB8AC3E}">
        <p14:creationId xmlns:p14="http://schemas.microsoft.com/office/powerpoint/2010/main" val="2614653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95323" y="4046"/>
            <a:ext cx="10825164" cy="1013353"/>
          </a:xfrm>
        </p:spPr>
        <p:txBody>
          <a:bodyPr vert="horz" lIns="91440" tIns="45720" rIns="91440" bIns="45720" rtlCol="0" anchor="b">
            <a:normAutofit/>
          </a:bodyPr>
          <a:lstStyle/>
          <a:p>
            <a:pPr defTabSz="914332"/>
            <a:r>
              <a:rPr lang="zh-CN" altLang="en-US" sz="2800" b="1" dirty="0"/>
              <a:t>编辑智能图表 </a:t>
            </a:r>
            <a:r>
              <a:rPr lang="en-US" altLang="zh-CN" sz="2800" b="1" dirty="0"/>
              <a:t>Edit Smart Diagram</a:t>
            </a:r>
            <a:endParaRPr lang="zh-CN" altLang="en-US" sz="2800" b="1" dirty="0"/>
          </a:p>
        </p:txBody>
      </p:sp>
      <p:sp>
        <p:nvSpPr>
          <p:cNvPr id="351" name="文本框 350"/>
          <p:cNvSpPr txBox="1"/>
          <p:nvPr/>
        </p:nvSpPr>
        <p:spPr>
          <a:xfrm>
            <a:off x="959849" y="4667862"/>
            <a:ext cx="3089340" cy="553998"/>
          </a:xfrm>
          <a:prstGeom prst="rect">
            <a:avLst/>
          </a:prstGeom>
          <a:noFill/>
        </p:spPr>
        <p:txBody>
          <a:bodyPr wrap="square" rtlCol="0" anchor="ctr">
            <a:spAutoFit/>
          </a:bodyPr>
          <a:lstStyle/>
          <a:p>
            <a:r>
              <a:rPr lang="zh-CN" altLang="en-US" sz="1000" dirty="0"/>
              <a:t>右键单击智能图表组合，选择编辑智能图表</a:t>
            </a:r>
            <a:endParaRPr lang="en-US" altLang="zh-CN" sz="1000" dirty="0"/>
          </a:p>
          <a:p>
            <a:r>
              <a:rPr lang="en-US" altLang="zh-CN" sz="1000" dirty="0"/>
              <a:t>Right click the smart diagram and choose “Edit Smart Diagram”</a:t>
            </a:r>
            <a:endParaRPr lang="zh-CN" altLang="en-US" sz="1000" dirty="0"/>
          </a:p>
        </p:txBody>
      </p:sp>
      <p:sp>
        <p:nvSpPr>
          <p:cNvPr id="350" name="椭圆 349"/>
          <p:cNvSpPr/>
          <p:nvPr/>
        </p:nvSpPr>
        <p:spPr>
          <a:xfrm>
            <a:off x="673100" y="4820817"/>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endParaRPr lang="zh-CN" altLang="en-US" sz="1400" dirty="0"/>
          </a:p>
        </p:txBody>
      </p:sp>
      <p:sp>
        <p:nvSpPr>
          <p:cNvPr id="17" name="箭头: 右 16">
            <a:extLst>
              <a:ext uri="{FF2B5EF4-FFF2-40B4-BE49-F238E27FC236}">
                <a16:creationId xmlns:a16="http://schemas.microsoft.com/office/drawing/2014/main" xmlns="" id="{C18997BC-8A46-4480-BDE2-8A42CE9D6E96}"/>
              </a:ext>
            </a:extLst>
          </p:cNvPr>
          <p:cNvSpPr/>
          <p:nvPr/>
        </p:nvSpPr>
        <p:spPr>
          <a:xfrm>
            <a:off x="4706994" y="3210631"/>
            <a:ext cx="145928" cy="15534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文本框 612">
            <a:extLst>
              <a:ext uri="{FF2B5EF4-FFF2-40B4-BE49-F238E27FC236}">
                <a16:creationId xmlns:a16="http://schemas.microsoft.com/office/drawing/2014/main" xmlns="" id="{8AD2200D-CA44-4767-84EF-C1856654B4FA}"/>
              </a:ext>
            </a:extLst>
          </p:cNvPr>
          <p:cNvSpPr txBox="1"/>
          <p:nvPr/>
        </p:nvSpPr>
        <p:spPr>
          <a:xfrm>
            <a:off x="5935328" y="4737112"/>
            <a:ext cx="2413387" cy="415498"/>
          </a:xfrm>
          <a:prstGeom prst="rect">
            <a:avLst/>
          </a:prstGeom>
          <a:noFill/>
        </p:spPr>
        <p:txBody>
          <a:bodyPr wrap="square" rtlCol="0" anchor="ctr">
            <a:spAutoFit/>
          </a:bodyPr>
          <a:lstStyle/>
          <a:p>
            <a:r>
              <a:rPr lang="zh-CN" altLang="en-US" sz="1000" dirty="0"/>
              <a:t>在打开的编辑器中编辑智能图表</a:t>
            </a:r>
            <a:endParaRPr lang="en-US" altLang="zh-CN" sz="1000" dirty="0"/>
          </a:p>
          <a:p>
            <a:r>
              <a:rPr lang="en-US" altLang="zh-CN" sz="1000" dirty="0"/>
              <a:t>Edit the smart diagram in the “Editor”</a:t>
            </a:r>
            <a:endParaRPr lang="zh-CN" altLang="en-US" sz="1000" dirty="0"/>
          </a:p>
        </p:txBody>
      </p:sp>
      <p:sp>
        <p:nvSpPr>
          <p:cNvPr id="614" name="椭圆 613">
            <a:extLst>
              <a:ext uri="{FF2B5EF4-FFF2-40B4-BE49-F238E27FC236}">
                <a16:creationId xmlns:a16="http://schemas.microsoft.com/office/drawing/2014/main" xmlns="" id="{0EF98DBB-FD28-4F75-8C30-91D37F4F411F}"/>
              </a:ext>
            </a:extLst>
          </p:cNvPr>
          <p:cNvSpPr/>
          <p:nvPr/>
        </p:nvSpPr>
        <p:spPr>
          <a:xfrm>
            <a:off x="5648579" y="4820817"/>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2</a:t>
            </a:r>
            <a:endParaRPr lang="zh-CN" altLang="en-US" sz="1400" dirty="0"/>
          </a:p>
        </p:txBody>
      </p:sp>
      <p:sp>
        <p:nvSpPr>
          <p:cNvPr id="618" name="矩形 617">
            <a:extLst>
              <a:ext uri="{FF2B5EF4-FFF2-40B4-BE49-F238E27FC236}">
                <a16:creationId xmlns:a16="http://schemas.microsoft.com/office/drawing/2014/main" xmlns="" id="{4D01F01E-C352-49D4-BCC6-FBC90ECFD7D4}"/>
              </a:ext>
            </a:extLst>
          </p:cNvPr>
          <p:cNvSpPr/>
          <p:nvPr/>
        </p:nvSpPr>
        <p:spPr>
          <a:xfrm>
            <a:off x="9651125" y="128572"/>
            <a:ext cx="2540875" cy="771556"/>
          </a:xfrm>
          <a:prstGeom prst="rect">
            <a:avLst/>
          </a:prstGeom>
          <a:solidFill>
            <a:schemeClr val="tx1"/>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本页为主题使用说明页，使用时请删除本页内容。</a:t>
            </a:r>
            <a:endParaRPr lang="en-US" altLang="zh-CN" sz="800" dirty="0">
              <a:solidFill>
                <a:schemeClr val="bg1"/>
              </a:solidFill>
            </a:endParaRPr>
          </a:p>
          <a:p>
            <a:pPr>
              <a:lnSpc>
                <a:spcPct val="120000"/>
              </a:lnSpc>
            </a:pPr>
            <a:r>
              <a:rPr lang="en-US" altLang="zh-CN" sz="800" dirty="0">
                <a:solidFill>
                  <a:schemeClr val="bg1"/>
                </a:solidFill>
              </a:rPr>
              <a:t>This is an instruction. Please delete this slide before use the template for presentation.</a:t>
            </a:r>
            <a:endParaRPr lang="zh-CN" altLang="en-US" sz="800" dirty="0">
              <a:solidFill>
                <a:schemeClr val="bg1"/>
              </a:solidFill>
            </a:endParaRPr>
          </a:p>
        </p:txBody>
      </p:sp>
      <p:sp>
        <p:nvSpPr>
          <p:cNvPr id="217" name="Freeform 5">
            <a:extLst>
              <a:ext uri="{FF2B5EF4-FFF2-40B4-BE49-F238E27FC236}">
                <a16:creationId xmlns:a16="http://schemas.microsoft.com/office/drawing/2014/main" xmlns="" id="{663AB67E-B93F-4A9B-92EE-58D0E2D2BE37}"/>
              </a:ext>
            </a:extLst>
          </p:cNvPr>
          <p:cNvSpPr>
            <a:spLocks/>
          </p:cNvSpPr>
          <p:nvPr/>
        </p:nvSpPr>
        <p:spPr bwMode="auto">
          <a:xfrm>
            <a:off x="682954" y="2018787"/>
            <a:ext cx="3366228" cy="212615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8" name="Freeform 6">
            <a:extLst>
              <a:ext uri="{FF2B5EF4-FFF2-40B4-BE49-F238E27FC236}">
                <a16:creationId xmlns:a16="http://schemas.microsoft.com/office/drawing/2014/main" xmlns="" id="{C64C7F5E-AB12-44B8-A2CA-2038D58AD4B3}"/>
              </a:ext>
            </a:extLst>
          </p:cNvPr>
          <p:cNvSpPr>
            <a:spLocks/>
          </p:cNvSpPr>
          <p:nvPr/>
        </p:nvSpPr>
        <p:spPr bwMode="auto">
          <a:xfrm>
            <a:off x="673099" y="2009754"/>
            <a:ext cx="3385938" cy="2144224"/>
          </a:xfrm>
          <a:prstGeom prst="rect">
            <a:avLst/>
          </a:prstGeom>
          <a:solidFill>
            <a:schemeClr val="bg1"/>
          </a:solidFill>
          <a:ln w="9525">
            <a:solidFill>
              <a:srgbClr val="EAECEF"/>
            </a:solidFill>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9" name="Rectangle 7">
            <a:extLst>
              <a:ext uri="{FF2B5EF4-FFF2-40B4-BE49-F238E27FC236}">
                <a16:creationId xmlns:a16="http://schemas.microsoft.com/office/drawing/2014/main" xmlns="" id="{220BD6B8-8427-4C26-A2B9-440CE442B106}"/>
              </a:ext>
            </a:extLst>
          </p:cNvPr>
          <p:cNvSpPr>
            <a:spLocks noChangeArrowheads="1"/>
          </p:cNvSpPr>
          <p:nvPr/>
        </p:nvSpPr>
        <p:spPr bwMode="auto">
          <a:xfrm>
            <a:off x="790535" y="2229022"/>
            <a:ext cx="3147781" cy="253759"/>
          </a:xfrm>
          <a:prstGeom prst="rect">
            <a:avLst/>
          </a:prstGeom>
          <a:solidFill>
            <a:srgbClr val="EDE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0" name="Rectangle 8">
            <a:extLst>
              <a:ext uri="{FF2B5EF4-FFF2-40B4-BE49-F238E27FC236}">
                <a16:creationId xmlns:a16="http://schemas.microsoft.com/office/drawing/2014/main" xmlns="" id="{8FA2B56D-8274-4816-B514-A73396232517}"/>
              </a:ext>
            </a:extLst>
          </p:cNvPr>
          <p:cNvSpPr>
            <a:spLocks noChangeArrowheads="1"/>
          </p:cNvSpPr>
          <p:nvPr/>
        </p:nvSpPr>
        <p:spPr bwMode="auto">
          <a:xfrm>
            <a:off x="790535" y="2229022"/>
            <a:ext cx="3147781" cy="253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1" name="Rectangle 9">
            <a:extLst>
              <a:ext uri="{FF2B5EF4-FFF2-40B4-BE49-F238E27FC236}">
                <a16:creationId xmlns:a16="http://schemas.microsoft.com/office/drawing/2014/main" xmlns="" id="{1487F237-5DF3-4A3C-8B5A-8ABDD7816ADF}"/>
              </a:ext>
            </a:extLst>
          </p:cNvPr>
          <p:cNvSpPr>
            <a:spLocks noChangeArrowheads="1"/>
          </p:cNvSpPr>
          <p:nvPr/>
        </p:nvSpPr>
        <p:spPr bwMode="auto">
          <a:xfrm>
            <a:off x="790535" y="2229022"/>
            <a:ext cx="3147781" cy="147821"/>
          </a:xfrm>
          <a:prstGeom prst="rect">
            <a:avLst/>
          </a:prstGeom>
          <a:solidFill>
            <a:srgbClr val="CC4A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2" name="Rectangle 10">
            <a:extLst>
              <a:ext uri="{FF2B5EF4-FFF2-40B4-BE49-F238E27FC236}">
                <a16:creationId xmlns:a16="http://schemas.microsoft.com/office/drawing/2014/main" xmlns="" id="{2310BB76-95C6-4249-AED3-AE6203897EF8}"/>
              </a:ext>
            </a:extLst>
          </p:cNvPr>
          <p:cNvSpPr>
            <a:spLocks noChangeArrowheads="1"/>
          </p:cNvSpPr>
          <p:nvPr/>
        </p:nvSpPr>
        <p:spPr bwMode="auto">
          <a:xfrm>
            <a:off x="790535" y="2229022"/>
            <a:ext cx="3147781" cy="147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3" name="Rectangle 11">
            <a:extLst>
              <a:ext uri="{FF2B5EF4-FFF2-40B4-BE49-F238E27FC236}">
                <a16:creationId xmlns:a16="http://schemas.microsoft.com/office/drawing/2014/main" xmlns="" id="{66FF99B7-8257-4C10-BB2B-14C796787D29}"/>
              </a:ext>
            </a:extLst>
          </p:cNvPr>
          <p:cNvSpPr>
            <a:spLocks noChangeArrowheads="1"/>
          </p:cNvSpPr>
          <p:nvPr/>
        </p:nvSpPr>
        <p:spPr bwMode="auto">
          <a:xfrm>
            <a:off x="790535" y="2647847"/>
            <a:ext cx="546940" cy="412256"/>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4" name="Rectangle 12">
            <a:extLst>
              <a:ext uri="{FF2B5EF4-FFF2-40B4-BE49-F238E27FC236}">
                <a16:creationId xmlns:a16="http://schemas.microsoft.com/office/drawing/2014/main" xmlns="" id="{FE044FBD-1A1E-43DA-ADDB-A32A1701BD5A}"/>
              </a:ext>
            </a:extLst>
          </p:cNvPr>
          <p:cNvSpPr>
            <a:spLocks noChangeArrowheads="1"/>
          </p:cNvSpPr>
          <p:nvPr/>
        </p:nvSpPr>
        <p:spPr bwMode="auto">
          <a:xfrm>
            <a:off x="790535" y="3144690"/>
            <a:ext cx="546940" cy="412256"/>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5" name="Rectangle 13">
            <a:extLst>
              <a:ext uri="{FF2B5EF4-FFF2-40B4-BE49-F238E27FC236}">
                <a16:creationId xmlns:a16="http://schemas.microsoft.com/office/drawing/2014/main" xmlns="" id="{59B8E2D7-56D0-4CDC-8012-FBCDEA8BDF2B}"/>
              </a:ext>
            </a:extLst>
          </p:cNvPr>
          <p:cNvSpPr>
            <a:spLocks noChangeArrowheads="1"/>
          </p:cNvSpPr>
          <p:nvPr/>
        </p:nvSpPr>
        <p:spPr bwMode="auto">
          <a:xfrm>
            <a:off x="790535" y="3640711"/>
            <a:ext cx="546940" cy="413077"/>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6" name="Oval 14">
            <a:extLst>
              <a:ext uri="{FF2B5EF4-FFF2-40B4-BE49-F238E27FC236}">
                <a16:creationId xmlns:a16="http://schemas.microsoft.com/office/drawing/2014/main" xmlns="" id="{194625DD-9908-4950-B5FE-F7742FCDE7A1}"/>
              </a:ext>
            </a:extLst>
          </p:cNvPr>
          <p:cNvSpPr>
            <a:spLocks noChangeArrowheads="1"/>
          </p:cNvSpPr>
          <p:nvPr/>
        </p:nvSpPr>
        <p:spPr bwMode="auto">
          <a:xfrm>
            <a:off x="1099318" y="2123083"/>
            <a:ext cx="50916" cy="50916"/>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7" name="Oval 15">
            <a:extLst>
              <a:ext uri="{FF2B5EF4-FFF2-40B4-BE49-F238E27FC236}">
                <a16:creationId xmlns:a16="http://schemas.microsoft.com/office/drawing/2014/main" xmlns="" id="{6D5D9AA3-4FFA-4288-9335-5DCA5945E1CA}"/>
              </a:ext>
            </a:extLst>
          </p:cNvPr>
          <p:cNvSpPr>
            <a:spLocks noChangeArrowheads="1"/>
          </p:cNvSpPr>
          <p:nvPr/>
        </p:nvSpPr>
        <p:spPr bwMode="auto">
          <a:xfrm>
            <a:off x="1188832" y="2123083"/>
            <a:ext cx="51738" cy="50916"/>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8" name="Oval 16">
            <a:extLst>
              <a:ext uri="{FF2B5EF4-FFF2-40B4-BE49-F238E27FC236}">
                <a16:creationId xmlns:a16="http://schemas.microsoft.com/office/drawing/2014/main" xmlns="" id="{E990C791-CEC5-49C1-B87F-9D5BCE7AB107}"/>
              </a:ext>
            </a:extLst>
          </p:cNvPr>
          <p:cNvSpPr>
            <a:spLocks noChangeArrowheads="1"/>
          </p:cNvSpPr>
          <p:nvPr/>
        </p:nvSpPr>
        <p:spPr bwMode="auto">
          <a:xfrm>
            <a:off x="1278347" y="2123083"/>
            <a:ext cx="51738" cy="50916"/>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9" name="Freeform 17">
            <a:extLst>
              <a:ext uri="{FF2B5EF4-FFF2-40B4-BE49-F238E27FC236}">
                <a16:creationId xmlns:a16="http://schemas.microsoft.com/office/drawing/2014/main" xmlns="" id="{6B976D12-057F-4F8B-BE8A-C2BDD8F755D4}"/>
              </a:ext>
            </a:extLst>
          </p:cNvPr>
          <p:cNvSpPr>
            <a:spLocks noEditPoints="1"/>
          </p:cNvSpPr>
          <p:nvPr/>
        </p:nvSpPr>
        <p:spPr bwMode="auto">
          <a:xfrm>
            <a:off x="1482833" y="2649490"/>
            <a:ext cx="2464516" cy="1413332"/>
          </a:xfrm>
          <a:custGeom>
            <a:avLst/>
            <a:gdLst>
              <a:gd name="T0" fmla="*/ 81 w 3119"/>
              <a:gd name="T1" fmla="*/ 1764 h 1788"/>
              <a:gd name="T2" fmla="*/ 41 w 3119"/>
              <a:gd name="T3" fmla="*/ 1747 h 1788"/>
              <a:gd name="T4" fmla="*/ 24 w 3119"/>
              <a:gd name="T5" fmla="*/ 1706 h 1788"/>
              <a:gd name="T6" fmla="*/ 24 w 3119"/>
              <a:gd name="T7" fmla="*/ 81 h 1788"/>
              <a:gd name="T8" fmla="*/ 41 w 3119"/>
              <a:gd name="T9" fmla="*/ 41 h 1788"/>
              <a:gd name="T10" fmla="*/ 81 w 3119"/>
              <a:gd name="T11" fmla="*/ 24 h 1788"/>
              <a:gd name="T12" fmla="*/ 3037 w 3119"/>
              <a:gd name="T13" fmla="*/ 24 h 1788"/>
              <a:gd name="T14" fmla="*/ 3078 w 3119"/>
              <a:gd name="T15" fmla="*/ 41 h 1788"/>
              <a:gd name="T16" fmla="*/ 3095 w 3119"/>
              <a:gd name="T17" fmla="*/ 81 h 1788"/>
              <a:gd name="T18" fmla="*/ 3095 w 3119"/>
              <a:gd name="T19" fmla="*/ 1706 h 1788"/>
              <a:gd name="T20" fmla="*/ 3078 w 3119"/>
              <a:gd name="T21" fmla="*/ 1747 h 1788"/>
              <a:gd name="T22" fmla="*/ 3037 w 3119"/>
              <a:gd name="T23" fmla="*/ 1764 h 1788"/>
              <a:gd name="T24" fmla="*/ 3037 w 3119"/>
              <a:gd name="T25" fmla="*/ 1764 h 1788"/>
              <a:gd name="T26" fmla="*/ 81 w 3119"/>
              <a:gd name="T27" fmla="*/ 1764 h 1788"/>
              <a:gd name="T28" fmla="*/ 3037 w 3119"/>
              <a:gd name="T29" fmla="*/ 0 h 1788"/>
              <a:gd name="T30" fmla="*/ 3037 w 3119"/>
              <a:gd name="T31" fmla="*/ 0 h 1788"/>
              <a:gd name="T32" fmla="*/ 81 w 3119"/>
              <a:gd name="T33" fmla="*/ 0 h 1788"/>
              <a:gd name="T34" fmla="*/ 24 w 3119"/>
              <a:gd name="T35" fmla="*/ 24 h 1788"/>
              <a:gd name="T36" fmla="*/ 0 w 3119"/>
              <a:gd name="T37" fmla="*/ 81 h 1788"/>
              <a:gd name="T38" fmla="*/ 0 w 3119"/>
              <a:gd name="T39" fmla="*/ 1706 h 1788"/>
              <a:gd name="T40" fmla="*/ 24 w 3119"/>
              <a:gd name="T41" fmla="*/ 1764 h 1788"/>
              <a:gd name="T42" fmla="*/ 81 w 3119"/>
              <a:gd name="T43" fmla="*/ 1788 h 1788"/>
              <a:gd name="T44" fmla="*/ 81 w 3119"/>
              <a:gd name="T45" fmla="*/ 1788 h 1788"/>
              <a:gd name="T46" fmla="*/ 3037 w 3119"/>
              <a:gd name="T47" fmla="*/ 1788 h 1788"/>
              <a:gd name="T48" fmla="*/ 3095 w 3119"/>
              <a:gd name="T49" fmla="*/ 1764 h 1788"/>
              <a:gd name="T50" fmla="*/ 3119 w 3119"/>
              <a:gd name="T51" fmla="*/ 1706 h 1788"/>
              <a:gd name="T52" fmla="*/ 3119 w 3119"/>
              <a:gd name="T53" fmla="*/ 81 h 1788"/>
              <a:gd name="T54" fmla="*/ 3095 w 3119"/>
              <a:gd name="T55" fmla="*/ 24 h 1788"/>
              <a:gd name="T56" fmla="*/ 3037 w 3119"/>
              <a:gd name="T57" fmla="*/ 0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19" h="1788">
                <a:moveTo>
                  <a:pt x="81" y="1764"/>
                </a:moveTo>
                <a:cubicBezTo>
                  <a:pt x="65" y="1764"/>
                  <a:pt x="51" y="1757"/>
                  <a:pt x="41" y="1747"/>
                </a:cubicBezTo>
                <a:cubicBezTo>
                  <a:pt x="30" y="1737"/>
                  <a:pt x="24" y="1722"/>
                  <a:pt x="24" y="1706"/>
                </a:cubicBezTo>
                <a:cubicBezTo>
                  <a:pt x="24" y="81"/>
                  <a:pt x="24" y="81"/>
                  <a:pt x="24" y="81"/>
                </a:cubicBezTo>
                <a:cubicBezTo>
                  <a:pt x="24" y="66"/>
                  <a:pt x="30" y="51"/>
                  <a:pt x="41" y="41"/>
                </a:cubicBezTo>
                <a:cubicBezTo>
                  <a:pt x="51" y="30"/>
                  <a:pt x="65" y="24"/>
                  <a:pt x="81" y="24"/>
                </a:cubicBezTo>
                <a:cubicBezTo>
                  <a:pt x="3037" y="24"/>
                  <a:pt x="3037" y="24"/>
                  <a:pt x="3037" y="24"/>
                </a:cubicBezTo>
                <a:cubicBezTo>
                  <a:pt x="3053" y="24"/>
                  <a:pt x="3068" y="30"/>
                  <a:pt x="3078" y="41"/>
                </a:cubicBezTo>
                <a:cubicBezTo>
                  <a:pt x="3089" y="51"/>
                  <a:pt x="3095" y="66"/>
                  <a:pt x="3095" y="81"/>
                </a:cubicBezTo>
                <a:cubicBezTo>
                  <a:pt x="3095" y="1706"/>
                  <a:pt x="3095" y="1706"/>
                  <a:pt x="3095" y="1706"/>
                </a:cubicBezTo>
                <a:cubicBezTo>
                  <a:pt x="3095" y="1722"/>
                  <a:pt x="3089" y="1737"/>
                  <a:pt x="3078" y="1747"/>
                </a:cubicBezTo>
                <a:cubicBezTo>
                  <a:pt x="3068" y="1757"/>
                  <a:pt x="3053" y="1764"/>
                  <a:pt x="3037" y="1764"/>
                </a:cubicBezTo>
                <a:cubicBezTo>
                  <a:pt x="3037" y="1764"/>
                  <a:pt x="3037" y="1764"/>
                  <a:pt x="3037" y="1764"/>
                </a:cubicBezTo>
                <a:cubicBezTo>
                  <a:pt x="81" y="1764"/>
                  <a:pt x="81" y="1764"/>
                  <a:pt x="81" y="1764"/>
                </a:cubicBezTo>
                <a:moveTo>
                  <a:pt x="3037" y="0"/>
                </a:moveTo>
                <a:cubicBezTo>
                  <a:pt x="3037" y="0"/>
                  <a:pt x="3037" y="0"/>
                  <a:pt x="3037" y="0"/>
                </a:cubicBezTo>
                <a:cubicBezTo>
                  <a:pt x="81" y="0"/>
                  <a:pt x="81" y="0"/>
                  <a:pt x="81" y="0"/>
                </a:cubicBezTo>
                <a:cubicBezTo>
                  <a:pt x="59" y="0"/>
                  <a:pt x="38" y="9"/>
                  <a:pt x="24" y="24"/>
                </a:cubicBezTo>
                <a:cubicBezTo>
                  <a:pt x="9" y="39"/>
                  <a:pt x="0" y="59"/>
                  <a:pt x="0" y="81"/>
                </a:cubicBezTo>
                <a:cubicBezTo>
                  <a:pt x="0" y="1706"/>
                  <a:pt x="0" y="1706"/>
                  <a:pt x="0" y="1706"/>
                </a:cubicBezTo>
                <a:cubicBezTo>
                  <a:pt x="0" y="1729"/>
                  <a:pt x="9" y="1749"/>
                  <a:pt x="24" y="1764"/>
                </a:cubicBezTo>
                <a:cubicBezTo>
                  <a:pt x="38" y="1779"/>
                  <a:pt x="59" y="1788"/>
                  <a:pt x="81" y="1788"/>
                </a:cubicBezTo>
                <a:cubicBezTo>
                  <a:pt x="81" y="1788"/>
                  <a:pt x="81" y="1788"/>
                  <a:pt x="81" y="1788"/>
                </a:cubicBezTo>
                <a:cubicBezTo>
                  <a:pt x="3037" y="1788"/>
                  <a:pt x="3037" y="1788"/>
                  <a:pt x="3037" y="1788"/>
                </a:cubicBezTo>
                <a:cubicBezTo>
                  <a:pt x="3060" y="1788"/>
                  <a:pt x="3080" y="1779"/>
                  <a:pt x="3095" y="1764"/>
                </a:cubicBezTo>
                <a:cubicBezTo>
                  <a:pt x="3110" y="1749"/>
                  <a:pt x="3119" y="1729"/>
                  <a:pt x="3119" y="1706"/>
                </a:cubicBezTo>
                <a:cubicBezTo>
                  <a:pt x="3119" y="81"/>
                  <a:pt x="3119" y="81"/>
                  <a:pt x="3119" y="81"/>
                </a:cubicBezTo>
                <a:cubicBezTo>
                  <a:pt x="3119" y="59"/>
                  <a:pt x="3110" y="39"/>
                  <a:pt x="3095" y="24"/>
                </a:cubicBezTo>
                <a:cubicBezTo>
                  <a:pt x="3080" y="9"/>
                  <a:pt x="3060" y="0"/>
                  <a:pt x="3037" y="0"/>
                </a:cubicBezTo>
              </a:path>
            </a:pathLst>
          </a:custGeom>
          <a:solidFill>
            <a:srgbClr val="F6F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Freeform 18">
            <a:extLst>
              <a:ext uri="{FF2B5EF4-FFF2-40B4-BE49-F238E27FC236}">
                <a16:creationId xmlns:a16="http://schemas.microsoft.com/office/drawing/2014/main" xmlns="" id="{02B68954-1C30-4237-AFAE-42A4B34396B7}"/>
              </a:ext>
            </a:extLst>
          </p:cNvPr>
          <p:cNvSpPr>
            <a:spLocks/>
          </p:cNvSpPr>
          <p:nvPr/>
        </p:nvSpPr>
        <p:spPr bwMode="auto">
          <a:xfrm>
            <a:off x="1478727" y="2256943"/>
            <a:ext cx="431968" cy="13386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1" name="Rectangle 19">
            <a:extLst>
              <a:ext uri="{FF2B5EF4-FFF2-40B4-BE49-F238E27FC236}">
                <a16:creationId xmlns:a16="http://schemas.microsoft.com/office/drawing/2014/main" xmlns="" id="{9AEF6CA1-B76C-4E7D-97B1-E64E95E3F7BC}"/>
              </a:ext>
            </a:extLst>
          </p:cNvPr>
          <p:cNvSpPr>
            <a:spLocks noChangeArrowheads="1"/>
          </p:cNvSpPr>
          <p:nvPr/>
        </p:nvSpPr>
        <p:spPr bwMode="auto">
          <a:xfrm>
            <a:off x="1583024" y="2305396"/>
            <a:ext cx="208593" cy="2053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Freeform 20">
            <a:extLst>
              <a:ext uri="{FF2B5EF4-FFF2-40B4-BE49-F238E27FC236}">
                <a16:creationId xmlns:a16="http://schemas.microsoft.com/office/drawing/2014/main" xmlns="" id="{FEB04C3B-E090-4F8E-9FD8-C09BE82F796D}"/>
              </a:ext>
            </a:extLst>
          </p:cNvPr>
          <p:cNvSpPr>
            <a:spLocks/>
          </p:cNvSpPr>
          <p:nvPr/>
        </p:nvSpPr>
        <p:spPr bwMode="auto">
          <a:xfrm>
            <a:off x="1072218" y="2292256"/>
            <a:ext cx="198738" cy="4024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3" name="Freeform 21">
            <a:extLst>
              <a:ext uri="{FF2B5EF4-FFF2-40B4-BE49-F238E27FC236}">
                <a16:creationId xmlns:a16="http://schemas.microsoft.com/office/drawing/2014/main" xmlns="" id="{F7505594-0B5C-4570-B61E-5423971C8739}"/>
              </a:ext>
            </a:extLst>
          </p:cNvPr>
          <p:cNvSpPr>
            <a:spLocks/>
          </p:cNvSpPr>
          <p:nvPr/>
        </p:nvSpPr>
        <p:spPr bwMode="auto">
          <a:xfrm>
            <a:off x="2079048" y="2292256"/>
            <a:ext cx="197917" cy="4024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Freeform 22">
            <a:extLst>
              <a:ext uri="{FF2B5EF4-FFF2-40B4-BE49-F238E27FC236}">
                <a16:creationId xmlns:a16="http://schemas.microsoft.com/office/drawing/2014/main" xmlns="" id="{5DC06A08-16DA-4970-B1B7-EC867C0103FC}"/>
              </a:ext>
            </a:extLst>
          </p:cNvPr>
          <p:cNvSpPr>
            <a:spLocks/>
          </p:cNvSpPr>
          <p:nvPr/>
        </p:nvSpPr>
        <p:spPr bwMode="auto">
          <a:xfrm>
            <a:off x="2455172" y="2292256"/>
            <a:ext cx="197917" cy="4024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Freeform 23">
            <a:extLst>
              <a:ext uri="{FF2B5EF4-FFF2-40B4-BE49-F238E27FC236}">
                <a16:creationId xmlns:a16="http://schemas.microsoft.com/office/drawing/2014/main" xmlns="" id="{456779F5-4CE4-414F-B037-BDEA5A31579A}"/>
              </a:ext>
            </a:extLst>
          </p:cNvPr>
          <p:cNvSpPr>
            <a:spLocks/>
          </p:cNvSpPr>
          <p:nvPr/>
        </p:nvSpPr>
        <p:spPr bwMode="auto">
          <a:xfrm>
            <a:off x="2831296" y="2292256"/>
            <a:ext cx="197917" cy="4024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482" name="4ce2bbc8-f473-4d45-83c3-5134e7b75b8b" descr="+gYAAB+LCAAAAAAABAC9VEtvozAQ/i/e7o1WBKVNl1u2XSoOfUiJuodVDi6eBldgImOqVBH/vWPHvArZhEvFBYZvZr5vXjtypj42QHyySKlUt5yuJU1DBSlxSMiIL4okcchvLhgX6zuZFZuc+P92tVv7z1+u4pssyeQzTQrQAQRXnCb7T7/n1ME+SY4MPoztEBZhvViPr688gmUMKVSYJRdqLtgipgwR7oWLAiRfx0pAnlvD48sbRKrl5l9qVJHHGPNHEEynM+9mqoOZNG5ZOmQBUSbYd5G8Pk7yNvgzCy67JA8Vu6rzPRc8LVILM3nv6bZlmrh7I2csgTYsFArke93OibaZ94WSmCDIZEoVJty55c+mCNOrC8MrFAy2GKkiSzrdtyT14A3Ol/5Rj5cZtsbpieLIAnIbUN33a9AOmYt1UqmrSliHxc5s4AGxmpAVqk0TsupqqOhgZBCqr650DtKas7ciVym6jZPT+LXl2BJ7X5t8/mugzd4MjcfVei21HbYdtUeFLmE7UqL2aIsbGrL/0jcpG/KWwTja1bKOnbQ2cdz9HNQ8ijCv3eL9BTL23mE6eQ69r3M4OIKkXA3oq891iBft+KE2qKEdtu6nbm8Xfko1tUeDG7ecNlunJnslK3w+AXmNuwj6BgAA">
            <a:extLst>
              <a:ext uri="{FF2B5EF4-FFF2-40B4-BE49-F238E27FC236}">
                <a16:creationId xmlns:a16="http://schemas.microsoft.com/office/drawing/2014/main" xmlns="" id="{983DC5FE-7EFC-4C18-8C8C-5C2580422A25}"/>
              </a:ext>
            </a:extLst>
          </p:cNvPr>
          <p:cNvGrpSpPr>
            <a:grpSpLocks noChangeAspect="1"/>
          </p:cNvGrpSpPr>
          <p:nvPr/>
        </p:nvGrpSpPr>
        <p:grpSpPr>
          <a:xfrm>
            <a:off x="1803159" y="2926718"/>
            <a:ext cx="1706126" cy="846640"/>
            <a:chOff x="-5339368" y="-309856"/>
            <a:chExt cx="7633777" cy="3788147"/>
          </a:xfrm>
        </p:grpSpPr>
        <p:sp>
          <p:nvSpPr>
            <p:cNvPr id="483" name="CustomText1">
              <a:extLst>
                <a:ext uri="{FF2B5EF4-FFF2-40B4-BE49-F238E27FC236}">
                  <a16:creationId xmlns:a16="http://schemas.microsoft.com/office/drawing/2014/main" xmlns="" id="{B1393D9A-2327-4B16-9B2E-24082CBC6B7E}"/>
                </a:ext>
              </a:extLst>
            </p:cNvPr>
            <p:cNvSpPr/>
            <p:nvPr/>
          </p:nvSpPr>
          <p:spPr>
            <a:xfrm>
              <a:off x="-5339368" y="2461819"/>
              <a:ext cx="4019614" cy="369332"/>
            </a:xfrm>
            <a:prstGeom prst="rect">
              <a:avLst/>
            </a:prstGeom>
            <a:solidFill>
              <a:schemeClr val="bg1"/>
            </a:solidFill>
          </p:spPr>
          <p:txBody>
            <a:bodyPr wrap="none">
              <a:normAutofit fontScale="25000" lnSpcReduction="20000"/>
            </a:bodyPr>
            <a:lstStyle/>
            <a:p>
              <a:r>
                <a:rPr lang="en-US" altLang="zh-CN" dirty="0"/>
                <a:t>Supporting text here</a:t>
              </a:r>
            </a:p>
          </p:txBody>
        </p:sp>
        <p:sp>
          <p:nvSpPr>
            <p:cNvPr id="484" name="BackShape">
              <a:extLst>
                <a:ext uri="{FF2B5EF4-FFF2-40B4-BE49-F238E27FC236}">
                  <a16:creationId xmlns:a16="http://schemas.microsoft.com/office/drawing/2014/main" xmlns="" id="{13567628-D649-4EAA-89BF-9EF57D6E4274}"/>
                </a:ext>
              </a:extLst>
            </p:cNvPr>
            <p:cNvSpPr/>
            <p:nvPr/>
          </p:nvSpPr>
          <p:spPr>
            <a:xfrm>
              <a:off x="-430364" y="619557"/>
              <a:ext cx="2214064" cy="2214067"/>
            </a:xfrm>
            <a:prstGeom prst="ellipse">
              <a:avLst/>
            </a:prstGeom>
            <a:pattFill prst="dkDnDiag">
              <a:fgClr>
                <a:schemeClr val="bg1">
                  <a:lumMod val="85000"/>
                </a:schemeClr>
              </a:fgClr>
              <a:bgClr>
                <a:schemeClr val="bg1"/>
              </a:bgClr>
            </a:patt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85" name="ValueShape2">
              <a:extLst>
                <a:ext uri="{FF2B5EF4-FFF2-40B4-BE49-F238E27FC236}">
                  <a16:creationId xmlns:a16="http://schemas.microsoft.com/office/drawing/2014/main" xmlns="" id="{BCD07642-08B7-4AEA-9292-BAF97DA12517}"/>
                </a:ext>
              </a:extLst>
            </p:cNvPr>
            <p:cNvSpPr/>
            <p:nvPr/>
          </p:nvSpPr>
          <p:spPr>
            <a:xfrm>
              <a:off x="-657480" y="392440"/>
              <a:ext cx="2668300" cy="2668302"/>
            </a:xfrm>
            <a:prstGeom prst="pie">
              <a:avLst>
                <a:gd name="adj1" fmla="val 16200000"/>
                <a:gd name="adj2" fmla="val 4536000"/>
              </a:avLst>
            </a:prstGeom>
            <a:solidFill>
              <a:schemeClr val="accent1">
                <a:lumMod val="100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86" name="ValueText">
              <a:extLst>
                <a:ext uri="{FF2B5EF4-FFF2-40B4-BE49-F238E27FC236}">
                  <a16:creationId xmlns:a16="http://schemas.microsoft.com/office/drawing/2014/main" xmlns="" id="{99B4787C-9D38-4F51-A680-28AA3A7A54C6}"/>
                </a:ext>
              </a:extLst>
            </p:cNvPr>
            <p:cNvSpPr txBox="1"/>
            <p:nvPr/>
          </p:nvSpPr>
          <p:spPr>
            <a:xfrm>
              <a:off x="1532559" y="-309856"/>
              <a:ext cx="704951" cy="528713"/>
            </a:xfrm>
            <a:prstGeom prst="rect">
              <a:avLst/>
            </a:prstGeom>
            <a:solidFill>
              <a:schemeClr val="bg1"/>
            </a:solidFill>
          </p:spPr>
          <p:txBody>
            <a:bodyPr wrap="none" lIns="0" tIns="0" rIns="0" bIns="0">
              <a:prstTxWarp prst="textPlain">
                <a:avLst/>
              </a:prstTxWarp>
              <a:normAutofit fontScale="47500" lnSpcReduction="20000"/>
            </a:bodyPr>
            <a:lstStyle/>
            <a:p>
              <a:r>
                <a:rPr lang="en-US">
                  <a:solidFill>
                    <a:schemeClr val="accent1">
                      <a:lumMod val="100000"/>
                    </a:schemeClr>
                  </a:solidFill>
                  <a:latin typeface="Impact" panose="020B0806030902050204" pitchFamily="34" charset="0"/>
                </a:rPr>
                <a:t>46%</a:t>
              </a:r>
            </a:p>
          </p:txBody>
        </p:sp>
        <p:sp>
          <p:nvSpPr>
            <p:cNvPr id="487" name="CustomText2">
              <a:extLst>
                <a:ext uri="{FF2B5EF4-FFF2-40B4-BE49-F238E27FC236}">
                  <a16:creationId xmlns:a16="http://schemas.microsoft.com/office/drawing/2014/main" xmlns="" id="{FFCD4060-DE48-4443-8373-F52A5E94BBA4}"/>
                </a:ext>
              </a:extLst>
            </p:cNvPr>
            <p:cNvSpPr/>
            <p:nvPr/>
          </p:nvSpPr>
          <p:spPr>
            <a:xfrm>
              <a:off x="-549529" y="3136659"/>
              <a:ext cx="2452394" cy="341632"/>
            </a:xfrm>
            <a:prstGeom prst="rect">
              <a:avLst/>
            </a:prstGeom>
            <a:noFill/>
          </p:spPr>
          <p:txBody>
            <a:bodyPr wrap="none">
              <a:noAutofit/>
            </a:bodyPr>
            <a:lstStyle/>
            <a:p>
              <a:pPr algn="ctr"/>
              <a:r>
                <a:rPr lang="en-US" altLang="zh-CN" sz="400" dirty="0"/>
                <a:t>Supporting text here</a:t>
              </a:r>
            </a:p>
          </p:txBody>
        </p:sp>
        <p:cxnSp>
          <p:nvCxnSpPr>
            <p:cNvPr id="488" name="ExtraShape">
              <a:extLst>
                <a:ext uri="{FF2B5EF4-FFF2-40B4-BE49-F238E27FC236}">
                  <a16:creationId xmlns:a16="http://schemas.microsoft.com/office/drawing/2014/main" xmlns="" id="{EBB53FF8-AD56-41FB-9087-EFBF6CEE8F06}"/>
                </a:ext>
              </a:extLst>
            </p:cNvPr>
            <p:cNvCxnSpPr/>
            <p:nvPr/>
          </p:nvCxnSpPr>
          <p:spPr>
            <a:xfrm>
              <a:off x="-5195781" y="2456107"/>
              <a:ext cx="4510046" cy="0"/>
            </a:xfrm>
            <a:prstGeom prst="lin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89" name="CustomText3">
              <a:extLst>
                <a:ext uri="{FF2B5EF4-FFF2-40B4-BE49-F238E27FC236}">
                  <a16:creationId xmlns:a16="http://schemas.microsoft.com/office/drawing/2014/main" xmlns="" id="{93F4ED90-80F3-46CA-9824-0C342BB2EE04}"/>
                </a:ext>
              </a:extLst>
            </p:cNvPr>
            <p:cNvSpPr txBox="1"/>
            <p:nvPr/>
          </p:nvSpPr>
          <p:spPr>
            <a:xfrm flipH="1">
              <a:off x="1475658" y="241240"/>
              <a:ext cx="818751" cy="302400"/>
            </a:xfrm>
            <a:prstGeom prst="rect">
              <a:avLst/>
            </a:prstGeom>
            <a:noFill/>
          </p:spPr>
          <p:txBody>
            <a:bodyPr wrap="none" lIns="0" tIns="0" rIns="0" bIns="0" anchor="ctr" anchorCtr="0">
              <a:normAutofit fontScale="25000" lnSpcReduction="20000"/>
            </a:bodyPr>
            <a:lstStyle/>
            <a:p>
              <a:pPr algn="r"/>
              <a:r>
                <a:rPr lang="en-US" altLang="zh-CN" dirty="0">
                  <a:solidFill>
                    <a:schemeClr val="accent1">
                      <a:lumMod val="100000"/>
                    </a:schemeClr>
                  </a:solidFill>
                </a:rPr>
                <a:t>Text here</a:t>
              </a:r>
            </a:p>
          </p:txBody>
        </p:sp>
        <p:sp>
          <p:nvSpPr>
            <p:cNvPr id="490" name="ValueShape1">
              <a:extLst>
                <a:ext uri="{FF2B5EF4-FFF2-40B4-BE49-F238E27FC236}">
                  <a16:creationId xmlns:a16="http://schemas.microsoft.com/office/drawing/2014/main" xmlns="" id="{4D3ACBE6-BE43-454D-81B0-7AE4BA09E5E7}"/>
                </a:ext>
              </a:extLst>
            </p:cNvPr>
            <p:cNvSpPr>
              <a:spLocks noChangeAspect="1"/>
            </p:cNvSpPr>
            <p:nvPr/>
          </p:nvSpPr>
          <p:spPr bwMode="auto">
            <a:xfrm>
              <a:off x="-5195781" y="908449"/>
              <a:ext cx="697510" cy="1443027"/>
            </a:xfrm>
            <a:custGeom>
              <a:avLst/>
              <a:gdLst>
                <a:gd name="connsiteX0" fmla="*/ 82742 w 294085"/>
                <a:gd name="connsiteY0" fmla="*/ 160192 h 608410"/>
                <a:gd name="connsiteX1" fmla="*/ 91183 w 294085"/>
                <a:gd name="connsiteY1" fmla="*/ 160192 h 608410"/>
                <a:gd name="connsiteX2" fmla="*/ 97638 w 294085"/>
                <a:gd name="connsiteY2" fmla="*/ 160192 h 608410"/>
                <a:gd name="connsiteX3" fmla="*/ 196448 w 294085"/>
                <a:gd name="connsiteY3" fmla="*/ 160192 h 608410"/>
                <a:gd name="connsiteX4" fmla="*/ 202903 w 294085"/>
                <a:gd name="connsiteY4" fmla="*/ 160192 h 608410"/>
                <a:gd name="connsiteX5" fmla="*/ 211344 w 294085"/>
                <a:gd name="connsiteY5" fmla="*/ 160192 h 608410"/>
                <a:gd name="connsiteX6" fmla="*/ 235178 w 294085"/>
                <a:gd name="connsiteY6" fmla="*/ 177050 h 608410"/>
                <a:gd name="connsiteX7" fmla="*/ 293272 w 294085"/>
                <a:gd name="connsiteY7" fmla="*/ 357031 h 608410"/>
                <a:gd name="connsiteX8" fmla="*/ 291286 w 294085"/>
                <a:gd name="connsiteY8" fmla="*/ 371906 h 608410"/>
                <a:gd name="connsiteX9" fmla="*/ 277383 w 294085"/>
                <a:gd name="connsiteY9" fmla="*/ 378351 h 608410"/>
                <a:gd name="connsiteX10" fmla="*/ 262487 w 294085"/>
                <a:gd name="connsiteY10" fmla="*/ 378351 h 608410"/>
                <a:gd name="connsiteX11" fmla="*/ 239150 w 294085"/>
                <a:gd name="connsiteY11" fmla="*/ 360998 h 608410"/>
                <a:gd name="connsiteX12" fmla="*/ 222765 w 294085"/>
                <a:gd name="connsiteY12" fmla="*/ 309929 h 608410"/>
                <a:gd name="connsiteX13" fmla="*/ 222765 w 294085"/>
                <a:gd name="connsiteY13" fmla="*/ 379343 h 608410"/>
                <a:gd name="connsiteX14" fmla="*/ 222765 w 294085"/>
                <a:gd name="connsiteY14" fmla="*/ 382318 h 608410"/>
                <a:gd name="connsiteX15" fmla="*/ 222765 w 294085"/>
                <a:gd name="connsiteY15" fmla="*/ 575190 h 608410"/>
                <a:gd name="connsiteX16" fmla="*/ 189497 w 294085"/>
                <a:gd name="connsiteY16" fmla="*/ 608410 h 608410"/>
                <a:gd name="connsiteX17" fmla="*/ 187014 w 294085"/>
                <a:gd name="connsiteY17" fmla="*/ 608410 h 608410"/>
                <a:gd name="connsiteX18" fmla="*/ 154243 w 294085"/>
                <a:gd name="connsiteY18" fmla="*/ 575190 h 608410"/>
                <a:gd name="connsiteX19" fmla="*/ 154243 w 294085"/>
                <a:gd name="connsiteY19" fmla="*/ 402150 h 608410"/>
                <a:gd name="connsiteX20" fmla="*/ 139843 w 294085"/>
                <a:gd name="connsiteY20" fmla="*/ 402150 h 608410"/>
                <a:gd name="connsiteX21" fmla="*/ 139843 w 294085"/>
                <a:gd name="connsiteY21" fmla="*/ 575190 h 608410"/>
                <a:gd name="connsiteX22" fmla="*/ 107072 w 294085"/>
                <a:gd name="connsiteY22" fmla="*/ 608410 h 608410"/>
                <a:gd name="connsiteX23" fmla="*/ 104589 w 294085"/>
                <a:gd name="connsiteY23" fmla="*/ 608410 h 608410"/>
                <a:gd name="connsiteX24" fmla="*/ 71322 w 294085"/>
                <a:gd name="connsiteY24" fmla="*/ 575190 h 608410"/>
                <a:gd name="connsiteX25" fmla="*/ 71322 w 294085"/>
                <a:gd name="connsiteY25" fmla="*/ 382318 h 608410"/>
                <a:gd name="connsiteX26" fmla="*/ 71322 w 294085"/>
                <a:gd name="connsiteY26" fmla="*/ 379343 h 608410"/>
                <a:gd name="connsiteX27" fmla="*/ 71322 w 294085"/>
                <a:gd name="connsiteY27" fmla="*/ 309929 h 608410"/>
                <a:gd name="connsiteX28" fmla="*/ 54936 w 294085"/>
                <a:gd name="connsiteY28" fmla="*/ 360998 h 608410"/>
                <a:gd name="connsiteX29" fmla="*/ 31102 w 294085"/>
                <a:gd name="connsiteY29" fmla="*/ 378351 h 608410"/>
                <a:gd name="connsiteX30" fmla="*/ 16206 w 294085"/>
                <a:gd name="connsiteY30" fmla="*/ 378351 h 608410"/>
                <a:gd name="connsiteX31" fmla="*/ 2800 w 294085"/>
                <a:gd name="connsiteY31" fmla="*/ 371906 h 608410"/>
                <a:gd name="connsiteX32" fmla="*/ 814 w 294085"/>
                <a:gd name="connsiteY32" fmla="*/ 357031 h 608410"/>
                <a:gd name="connsiteX33" fmla="*/ 58908 w 294085"/>
                <a:gd name="connsiteY33" fmla="*/ 177050 h 608410"/>
                <a:gd name="connsiteX34" fmla="*/ 82742 w 294085"/>
                <a:gd name="connsiteY34" fmla="*/ 160192 h 608410"/>
                <a:gd name="connsiteX35" fmla="*/ 147004 w 294085"/>
                <a:gd name="connsiteY35" fmla="*/ 0 h 608410"/>
                <a:gd name="connsiteX36" fmla="*/ 218732 w 294085"/>
                <a:gd name="connsiteY36" fmla="*/ 71648 h 608410"/>
                <a:gd name="connsiteX37" fmla="*/ 147004 w 294085"/>
                <a:gd name="connsiteY37" fmla="*/ 143296 h 608410"/>
                <a:gd name="connsiteX38" fmla="*/ 75276 w 294085"/>
                <a:gd name="connsiteY38" fmla="*/ 71648 h 608410"/>
                <a:gd name="connsiteX39" fmla="*/ 147004 w 294085"/>
                <a:gd name="connsiteY39" fmla="*/ 0 h 608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94085" h="608410">
                  <a:moveTo>
                    <a:pt x="82742" y="160192"/>
                  </a:moveTo>
                  <a:lnTo>
                    <a:pt x="91183" y="160192"/>
                  </a:lnTo>
                  <a:lnTo>
                    <a:pt x="97638" y="160192"/>
                  </a:lnTo>
                  <a:lnTo>
                    <a:pt x="196448" y="160192"/>
                  </a:lnTo>
                  <a:lnTo>
                    <a:pt x="202903" y="160192"/>
                  </a:lnTo>
                  <a:lnTo>
                    <a:pt x="211344" y="160192"/>
                  </a:lnTo>
                  <a:cubicBezTo>
                    <a:pt x="221275" y="160192"/>
                    <a:pt x="231702" y="167629"/>
                    <a:pt x="235178" y="177050"/>
                  </a:cubicBezTo>
                  <a:lnTo>
                    <a:pt x="293272" y="357031"/>
                  </a:lnTo>
                  <a:cubicBezTo>
                    <a:pt x="294762" y="362485"/>
                    <a:pt x="294265" y="367939"/>
                    <a:pt x="291286" y="371906"/>
                  </a:cubicBezTo>
                  <a:cubicBezTo>
                    <a:pt x="288307" y="375872"/>
                    <a:pt x="283342" y="378351"/>
                    <a:pt x="277383" y="378351"/>
                  </a:cubicBezTo>
                  <a:lnTo>
                    <a:pt x="262487" y="378351"/>
                  </a:lnTo>
                  <a:cubicBezTo>
                    <a:pt x="252557" y="378351"/>
                    <a:pt x="242129" y="370914"/>
                    <a:pt x="239150" y="360998"/>
                  </a:cubicBezTo>
                  <a:lnTo>
                    <a:pt x="222765" y="309929"/>
                  </a:lnTo>
                  <a:lnTo>
                    <a:pt x="222765" y="379343"/>
                  </a:lnTo>
                  <a:lnTo>
                    <a:pt x="222765" y="382318"/>
                  </a:lnTo>
                  <a:lnTo>
                    <a:pt x="222765" y="575190"/>
                  </a:lnTo>
                  <a:cubicBezTo>
                    <a:pt x="222765" y="593536"/>
                    <a:pt x="207868" y="608410"/>
                    <a:pt x="189497" y="608410"/>
                  </a:cubicBezTo>
                  <a:lnTo>
                    <a:pt x="187014" y="608410"/>
                  </a:lnTo>
                  <a:cubicBezTo>
                    <a:pt x="168642" y="608410"/>
                    <a:pt x="154243" y="593536"/>
                    <a:pt x="154243" y="575190"/>
                  </a:cubicBezTo>
                  <a:lnTo>
                    <a:pt x="154243" y="402150"/>
                  </a:lnTo>
                  <a:lnTo>
                    <a:pt x="139843" y="402150"/>
                  </a:lnTo>
                  <a:lnTo>
                    <a:pt x="139843" y="575190"/>
                  </a:lnTo>
                  <a:cubicBezTo>
                    <a:pt x="139843" y="593536"/>
                    <a:pt x="124947" y="608410"/>
                    <a:pt x="107072" y="608410"/>
                  </a:cubicBezTo>
                  <a:lnTo>
                    <a:pt x="104589" y="608410"/>
                  </a:lnTo>
                  <a:cubicBezTo>
                    <a:pt x="86218" y="608410"/>
                    <a:pt x="71322" y="593536"/>
                    <a:pt x="71322" y="575190"/>
                  </a:cubicBezTo>
                  <a:lnTo>
                    <a:pt x="71322" y="382318"/>
                  </a:lnTo>
                  <a:lnTo>
                    <a:pt x="71322" y="379343"/>
                  </a:lnTo>
                  <a:lnTo>
                    <a:pt x="71322" y="309929"/>
                  </a:lnTo>
                  <a:lnTo>
                    <a:pt x="54936" y="360998"/>
                  </a:lnTo>
                  <a:cubicBezTo>
                    <a:pt x="51957" y="370914"/>
                    <a:pt x="41529" y="378351"/>
                    <a:pt x="31102" y="378351"/>
                  </a:cubicBezTo>
                  <a:lnTo>
                    <a:pt x="16206" y="378351"/>
                  </a:lnTo>
                  <a:cubicBezTo>
                    <a:pt x="10744" y="378351"/>
                    <a:pt x="5779" y="375872"/>
                    <a:pt x="2800" y="371906"/>
                  </a:cubicBezTo>
                  <a:cubicBezTo>
                    <a:pt x="-179" y="367939"/>
                    <a:pt x="-676" y="362485"/>
                    <a:pt x="814" y="357031"/>
                  </a:cubicBezTo>
                  <a:lnTo>
                    <a:pt x="58908" y="177050"/>
                  </a:lnTo>
                  <a:cubicBezTo>
                    <a:pt x="61887" y="167629"/>
                    <a:pt x="72315" y="160192"/>
                    <a:pt x="82742" y="160192"/>
                  </a:cubicBezTo>
                  <a:close/>
                  <a:moveTo>
                    <a:pt x="147004" y="0"/>
                  </a:moveTo>
                  <a:cubicBezTo>
                    <a:pt x="186618" y="0"/>
                    <a:pt x="218732" y="32078"/>
                    <a:pt x="218732" y="71648"/>
                  </a:cubicBezTo>
                  <a:cubicBezTo>
                    <a:pt x="218732" y="111218"/>
                    <a:pt x="186618" y="143296"/>
                    <a:pt x="147004" y="143296"/>
                  </a:cubicBezTo>
                  <a:cubicBezTo>
                    <a:pt x="107390" y="143296"/>
                    <a:pt x="75276" y="111218"/>
                    <a:pt x="75276" y="71648"/>
                  </a:cubicBezTo>
                  <a:cubicBezTo>
                    <a:pt x="75276" y="32078"/>
                    <a:pt x="107390" y="0"/>
                    <a:pt x="147004" y="0"/>
                  </a:cubicBezTo>
                  <a:close/>
                </a:path>
              </a:pathLst>
            </a:custGeom>
            <a:solidFill>
              <a:schemeClr val="accent1">
                <a:lumMod val="100000"/>
              </a:schemeClr>
            </a:solidFill>
            <a:ln>
              <a:noFill/>
            </a:ln>
          </p:spPr>
        </p:sp>
        <p:sp>
          <p:nvSpPr>
            <p:cNvPr id="491" name="ValueShape1">
              <a:extLst>
                <a:ext uri="{FF2B5EF4-FFF2-40B4-BE49-F238E27FC236}">
                  <a16:creationId xmlns:a16="http://schemas.microsoft.com/office/drawing/2014/main" xmlns="" id="{2C1CCD9F-0EFF-435F-A528-362948310C54}"/>
                </a:ext>
              </a:extLst>
            </p:cNvPr>
            <p:cNvSpPr>
              <a:spLocks noChangeAspect="1"/>
            </p:cNvSpPr>
            <p:nvPr/>
          </p:nvSpPr>
          <p:spPr bwMode="auto">
            <a:xfrm>
              <a:off x="-4433274" y="908449"/>
              <a:ext cx="697510" cy="1443027"/>
            </a:xfrm>
            <a:custGeom>
              <a:avLst/>
              <a:gdLst>
                <a:gd name="connsiteX0" fmla="*/ 82742 w 294085"/>
                <a:gd name="connsiteY0" fmla="*/ 160192 h 608410"/>
                <a:gd name="connsiteX1" fmla="*/ 91183 w 294085"/>
                <a:gd name="connsiteY1" fmla="*/ 160192 h 608410"/>
                <a:gd name="connsiteX2" fmla="*/ 97638 w 294085"/>
                <a:gd name="connsiteY2" fmla="*/ 160192 h 608410"/>
                <a:gd name="connsiteX3" fmla="*/ 196448 w 294085"/>
                <a:gd name="connsiteY3" fmla="*/ 160192 h 608410"/>
                <a:gd name="connsiteX4" fmla="*/ 202903 w 294085"/>
                <a:gd name="connsiteY4" fmla="*/ 160192 h 608410"/>
                <a:gd name="connsiteX5" fmla="*/ 211344 w 294085"/>
                <a:gd name="connsiteY5" fmla="*/ 160192 h 608410"/>
                <a:gd name="connsiteX6" fmla="*/ 235178 w 294085"/>
                <a:gd name="connsiteY6" fmla="*/ 177050 h 608410"/>
                <a:gd name="connsiteX7" fmla="*/ 293272 w 294085"/>
                <a:gd name="connsiteY7" fmla="*/ 357031 h 608410"/>
                <a:gd name="connsiteX8" fmla="*/ 291286 w 294085"/>
                <a:gd name="connsiteY8" fmla="*/ 371906 h 608410"/>
                <a:gd name="connsiteX9" fmla="*/ 277383 w 294085"/>
                <a:gd name="connsiteY9" fmla="*/ 378351 h 608410"/>
                <a:gd name="connsiteX10" fmla="*/ 262487 w 294085"/>
                <a:gd name="connsiteY10" fmla="*/ 378351 h 608410"/>
                <a:gd name="connsiteX11" fmla="*/ 239150 w 294085"/>
                <a:gd name="connsiteY11" fmla="*/ 360998 h 608410"/>
                <a:gd name="connsiteX12" fmla="*/ 222765 w 294085"/>
                <a:gd name="connsiteY12" fmla="*/ 309929 h 608410"/>
                <a:gd name="connsiteX13" fmla="*/ 222765 w 294085"/>
                <a:gd name="connsiteY13" fmla="*/ 379343 h 608410"/>
                <a:gd name="connsiteX14" fmla="*/ 222765 w 294085"/>
                <a:gd name="connsiteY14" fmla="*/ 382318 h 608410"/>
                <a:gd name="connsiteX15" fmla="*/ 222765 w 294085"/>
                <a:gd name="connsiteY15" fmla="*/ 575190 h 608410"/>
                <a:gd name="connsiteX16" fmla="*/ 189497 w 294085"/>
                <a:gd name="connsiteY16" fmla="*/ 608410 h 608410"/>
                <a:gd name="connsiteX17" fmla="*/ 187014 w 294085"/>
                <a:gd name="connsiteY17" fmla="*/ 608410 h 608410"/>
                <a:gd name="connsiteX18" fmla="*/ 154243 w 294085"/>
                <a:gd name="connsiteY18" fmla="*/ 575190 h 608410"/>
                <a:gd name="connsiteX19" fmla="*/ 154243 w 294085"/>
                <a:gd name="connsiteY19" fmla="*/ 402150 h 608410"/>
                <a:gd name="connsiteX20" fmla="*/ 139843 w 294085"/>
                <a:gd name="connsiteY20" fmla="*/ 402150 h 608410"/>
                <a:gd name="connsiteX21" fmla="*/ 139843 w 294085"/>
                <a:gd name="connsiteY21" fmla="*/ 575190 h 608410"/>
                <a:gd name="connsiteX22" fmla="*/ 107072 w 294085"/>
                <a:gd name="connsiteY22" fmla="*/ 608410 h 608410"/>
                <a:gd name="connsiteX23" fmla="*/ 104589 w 294085"/>
                <a:gd name="connsiteY23" fmla="*/ 608410 h 608410"/>
                <a:gd name="connsiteX24" fmla="*/ 71322 w 294085"/>
                <a:gd name="connsiteY24" fmla="*/ 575190 h 608410"/>
                <a:gd name="connsiteX25" fmla="*/ 71322 w 294085"/>
                <a:gd name="connsiteY25" fmla="*/ 382318 h 608410"/>
                <a:gd name="connsiteX26" fmla="*/ 71322 w 294085"/>
                <a:gd name="connsiteY26" fmla="*/ 379343 h 608410"/>
                <a:gd name="connsiteX27" fmla="*/ 71322 w 294085"/>
                <a:gd name="connsiteY27" fmla="*/ 309929 h 608410"/>
                <a:gd name="connsiteX28" fmla="*/ 54936 w 294085"/>
                <a:gd name="connsiteY28" fmla="*/ 360998 h 608410"/>
                <a:gd name="connsiteX29" fmla="*/ 31102 w 294085"/>
                <a:gd name="connsiteY29" fmla="*/ 378351 h 608410"/>
                <a:gd name="connsiteX30" fmla="*/ 16206 w 294085"/>
                <a:gd name="connsiteY30" fmla="*/ 378351 h 608410"/>
                <a:gd name="connsiteX31" fmla="*/ 2800 w 294085"/>
                <a:gd name="connsiteY31" fmla="*/ 371906 h 608410"/>
                <a:gd name="connsiteX32" fmla="*/ 814 w 294085"/>
                <a:gd name="connsiteY32" fmla="*/ 357031 h 608410"/>
                <a:gd name="connsiteX33" fmla="*/ 58908 w 294085"/>
                <a:gd name="connsiteY33" fmla="*/ 177050 h 608410"/>
                <a:gd name="connsiteX34" fmla="*/ 82742 w 294085"/>
                <a:gd name="connsiteY34" fmla="*/ 160192 h 608410"/>
                <a:gd name="connsiteX35" fmla="*/ 147004 w 294085"/>
                <a:gd name="connsiteY35" fmla="*/ 0 h 608410"/>
                <a:gd name="connsiteX36" fmla="*/ 218732 w 294085"/>
                <a:gd name="connsiteY36" fmla="*/ 71648 h 608410"/>
                <a:gd name="connsiteX37" fmla="*/ 147004 w 294085"/>
                <a:gd name="connsiteY37" fmla="*/ 143296 h 608410"/>
                <a:gd name="connsiteX38" fmla="*/ 75276 w 294085"/>
                <a:gd name="connsiteY38" fmla="*/ 71648 h 608410"/>
                <a:gd name="connsiteX39" fmla="*/ 147004 w 294085"/>
                <a:gd name="connsiteY39" fmla="*/ 0 h 608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94085" h="608410">
                  <a:moveTo>
                    <a:pt x="82742" y="160192"/>
                  </a:moveTo>
                  <a:lnTo>
                    <a:pt x="91183" y="160192"/>
                  </a:lnTo>
                  <a:lnTo>
                    <a:pt x="97638" y="160192"/>
                  </a:lnTo>
                  <a:lnTo>
                    <a:pt x="196448" y="160192"/>
                  </a:lnTo>
                  <a:lnTo>
                    <a:pt x="202903" y="160192"/>
                  </a:lnTo>
                  <a:lnTo>
                    <a:pt x="211344" y="160192"/>
                  </a:lnTo>
                  <a:cubicBezTo>
                    <a:pt x="221275" y="160192"/>
                    <a:pt x="231702" y="167629"/>
                    <a:pt x="235178" y="177050"/>
                  </a:cubicBezTo>
                  <a:lnTo>
                    <a:pt x="293272" y="357031"/>
                  </a:lnTo>
                  <a:cubicBezTo>
                    <a:pt x="294762" y="362485"/>
                    <a:pt x="294265" y="367939"/>
                    <a:pt x="291286" y="371906"/>
                  </a:cubicBezTo>
                  <a:cubicBezTo>
                    <a:pt x="288307" y="375872"/>
                    <a:pt x="283342" y="378351"/>
                    <a:pt x="277383" y="378351"/>
                  </a:cubicBezTo>
                  <a:lnTo>
                    <a:pt x="262487" y="378351"/>
                  </a:lnTo>
                  <a:cubicBezTo>
                    <a:pt x="252557" y="378351"/>
                    <a:pt x="242129" y="370914"/>
                    <a:pt x="239150" y="360998"/>
                  </a:cubicBezTo>
                  <a:lnTo>
                    <a:pt x="222765" y="309929"/>
                  </a:lnTo>
                  <a:lnTo>
                    <a:pt x="222765" y="379343"/>
                  </a:lnTo>
                  <a:lnTo>
                    <a:pt x="222765" y="382318"/>
                  </a:lnTo>
                  <a:lnTo>
                    <a:pt x="222765" y="575190"/>
                  </a:lnTo>
                  <a:cubicBezTo>
                    <a:pt x="222765" y="593536"/>
                    <a:pt x="207868" y="608410"/>
                    <a:pt x="189497" y="608410"/>
                  </a:cubicBezTo>
                  <a:lnTo>
                    <a:pt x="187014" y="608410"/>
                  </a:lnTo>
                  <a:cubicBezTo>
                    <a:pt x="168642" y="608410"/>
                    <a:pt x="154243" y="593536"/>
                    <a:pt x="154243" y="575190"/>
                  </a:cubicBezTo>
                  <a:lnTo>
                    <a:pt x="154243" y="402150"/>
                  </a:lnTo>
                  <a:lnTo>
                    <a:pt x="139843" y="402150"/>
                  </a:lnTo>
                  <a:lnTo>
                    <a:pt x="139843" y="575190"/>
                  </a:lnTo>
                  <a:cubicBezTo>
                    <a:pt x="139843" y="593536"/>
                    <a:pt x="124947" y="608410"/>
                    <a:pt x="107072" y="608410"/>
                  </a:cubicBezTo>
                  <a:lnTo>
                    <a:pt x="104589" y="608410"/>
                  </a:lnTo>
                  <a:cubicBezTo>
                    <a:pt x="86218" y="608410"/>
                    <a:pt x="71322" y="593536"/>
                    <a:pt x="71322" y="575190"/>
                  </a:cubicBezTo>
                  <a:lnTo>
                    <a:pt x="71322" y="382318"/>
                  </a:lnTo>
                  <a:lnTo>
                    <a:pt x="71322" y="379343"/>
                  </a:lnTo>
                  <a:lnTo>
                    <a:pt x="71322" y="309929"/>
                  </a:lnTo>
                  <a:lnTo>
                    <a:pt x="54936" y="360998"/>
                  </a:lnTo>
                  <a:cubicBezTo>
                    <a:pt x="51957" y="370914"/>
                    <a:pt x="41529" y="378351"/>
                    <a:pt x="31102" y="378351"/>
                  </a:cubicBezTo>
                  <a:lnTo>
                    <a:pt x="16206" y="378351"/>
                  </a:lnTo>
                  <a:cubicBezTo>
                    <a:pt x="10744" y="378351"/>
                    <a:pt x="5779" y="375872"/>
                    <a:pt x="2800" y="371906"/>
                  </a:cubicBezTo>
                  <a:cubicBezTo>
                    <a:pt x="-179" y="367939"/>
                    <a:pt x="-676" y="362485"/>
                    <a:pt x="814" y="357031"/>
                  </a:cubicBezTo>
                  <a:lnTo>
                    <a:pt x="58908" y="177050"/>
                  </a:lnTo>
                  <a:cubicBezTo>
                    <a:pt x="61887" y="167629"/>
                    <a:pt x="72315" y="160192"/>
                    <a:pt x="82742" y="160192"/>
                  </a:cubicBezTo>
                  <a:close/>
                  <a:moveTo>
                    <a:pt x="147004" y="0"/>
                  </a:moveTo>
                  <a:cubicBezTo>
                    <a:pt x="186618" y="0"/>
                    <a:pt x="218732" y="32078"/>
                    <a:pt x="218732" y="71648"/>
                  </a:cubicBezTo>
                  <a:cubicBezTo>
                    <a:pt x="218732" y="111218"/>
                    <a:pt x="186618" y="143296"/>
                    <a:pt x="147004" y="143296"/>
                  </a:cubicBezTo>
                  <a:cubicBezTo>
                    <a:pt x="107390" y="143296"/>
                    <a:pt x="75276" y="111218"/>
                    <a:pt x="75276" y="71648"/>
                  </a:cubicBezTo>
                  <a:cubicBezTo>
                    <a:pt x="75276" y="32078"/>
                    <a:pt x="107390" y="0"/>
                    <a:pt x="147004" y="0"/>
                  </a:cubicBezTo>
                  <a:close/>
                </a:path>
              </a:pathLst>
            </a:custGeom>
            <a:solidFill>
              <a:schemeClr val="accent1">
                <a:lumMod val="100000"/>
              </a:schemeClr>
            </a:solidFill>
            <a:ln>
              <a:noFill/>
            </a:ln>
          </p:spPr>
        </p:sp>
        <p:sp>
          <p:nvSpPr>
            <p:cNvPr id="492" name="ValueShape1">
              <a:extLst>
                <a:ext uri="{FF2B5EF4-FFF2-40B4-BE49-F238E27FC236}">
                  <a16:creationId xmlns:a16="http://schemas.microsoft.com/office/drawing/2014/main" xmlns="" id="{B998D676-A34D-4D58-90D5-AE4CD331EDC4}"/>
                </a:ext>
              </a:extLst>
            </p:cNvPr>
            <p:cNvSpPr>
              <a:spLocks noChangeAspect="1"/>
            </p:cNvSpPr>
            <p:nvPr/>
          </p:nvSpPr>
          <p:spPr bwMode="auto">
            <a:xfrm>
              <a:off x="-3670767" y="908449"/>
              <a:ext cx="697510" cy="1443027"/>
            </a:xfrm>
            <a:custGeom>
              <a:avLst/>
              <a:gdLst>
                <a:gd name="connsiteX0" fmla="*/ 82742 w 294085"/>
                <a:gd name="connsiteY0" fmla="*/ 160192 h 608410"/>
                <a:gd name="connsiteX1" fmla="*/ 91183 w 294085"/>
                <a:gd name="connsiteY1" fmla="*/ 160192 h 608410"/>
                <a:gd name="connsiteX2" fmla="*/ 97638 w 294085"/>
                <a:gd name="connsiteY2" fmla="*/ 160192 h 608410"/>
                <a:gd name="connsiteX3" fmla="*/ 196448 w 294085"/>
                <a:gd name="connsiteY3" fmla="*/ 160192 h 608410"/>
                <a:gd name="connsiteX4" fmla="*/ 202903 w 294085"/>
                <a:gd name="connsiteY4" fmla="*/ 160192 h 608410"/>
                <a:gd name="connsiteX5" fmla="*/ 211344 w 294085"/>
                <a:gd name="connsiteY5" fmla="*/ 160192 h 608410"/>
                <a:gd name="connsiteX6" fmla="*/ 235178 w 294085"/>
                <a:gd name="connsiteY6" fmla="*/ 177050 h 608410"/>
                <a:gd name="connsiteX7" fmla="*/ 293272 w 294085"/>
                <a:gd name="connsiteY7" fmla="*/ 357031 h 608410"/>
                <a:gd name="connsiteX8" fmla="*/ 291286 w 294085"/>
                <a:gd name="connsiteY8" fmla="*/ 371906 h 608410"/>
                <a:gd name="connsiteX9" fmla="*/ 277383 w 294085"/>
                <a:gd name="connsiteY9" fmla="*/ 378351 h 608410"/>
                <a:gd name="connsiteX10" fmla="*/ 262487 w 294085"/>
                <a:gd name="connsiteY10" fmla="*/ 378351 h 608410"/>
                <a:gd name="connsiteX11" fmla="*/ 239150 w 294085"/>
                <a:gd name="connsiteY11" fmla="*/ 360998 h 608410"/>
                <a:gd name="connsiteX12" fmla="*/ 222765 w 294085"/>
                <a:gd name="connsiteY12" fmla="*/ 309929 h 608410"/>
                <a:gd name="connsiteX13" fmla="*/ 222765 w 294085"/>
                <a:gd name="connsiteY13" fmla="*/ 379343 h 608410"/>
                <a:gd name="connsiteX14" fmla="*/ 222765 w 294085"/>
                <a:gd name="connsiteY14" fmla="*/ 382318 h 608410"/>
                <a:gd name="connsiteX15" fmla="*/ 222765 w 294085"/>
                <a:gd name="connsiteY15" fmla="*/ 575190 h 608410"/>
                <a:gd name="connsiteX16" fmla="*/ 189497 w 294085"/>
                <a:gd name="connsiteY16" fmla="*/ 608410 h 608410"/>
                <a:gd name="connsiteX17" fmla="*/ 187014 w 294085"/>
                <a:gd name="connsiteY17" fmla="*/ 608410 h 608410"/>
                <a:gd name="connsiteX18" fmla="*/ 154243 w 294085"/>
                <a:gd name="connsiteY18" fmla="*/ 575190 h 608410"/>
                <a:gd name="connsiteX19" fmla="*/ 154243 w 294085"/>
                <a:gd name="connsiteY19" fmla="*/ 402150 h 608410"/>
                <a:gd name="connsiteX20" fmla="*/ 139843 w 294085"/>
                <a:gd name="connsiteY20" fmla="*/ 402150 h 608410"/>
                <a:gd name="connsiteX21" fmla="*/ 139843 w 294085"/>
                <a:gd name="connsiteY21" fmla="*/ 575190 h 608410"/>
                <a:gd name="connsiteX22" fmla="*/ 107072 w 294085"/>
                <a:gd name="connsiteY22" fmla="*/ 608410 h 608410"/>
                <a:gd name="connsiteX23" fmla="*/ 104589 w 294085"/>
                <a:gd name="connsiteY23" fmla="*/ 608410 h 608410"/>
                <a:gd name="connsiteX24" fmla="*/ 71322 w 294085"/>
                <a:gd name="connsiteY24" fmla="*/ 575190 h 608410"/>
                <a:gd name="connsiteX25" fmla="*/ 71322 w 294085"/>
                <a:gd name="connsiteY25" fmla="*/ 382318 h 608410"/>
                <a:gd name="connsiteX26" fmla="*/ 71322 w 294085"/>
                <a:gd name="connsiteY26" fmla="*/ 379343 h 608410"/>
                <a:gd name="connsiteX27" fmla="*/ 71322 w 294085"/>
                <a:gd name="connsiteY27" fmla="*/ 309929 h 608410"/>
                <a:gd name="connsiteX28" fmla="*/ 54936 w 294085"/>
                <a:gd name="connsiteY28" fmla="*/ 360998 h 608410"/>
                <a:gd name="connsiteX29" fmla="*/ 31102 w 294085"/>
                <a:gd name="connsiteY29" fmla="*/ 378351 h 608410"/>
                <a:gd name="connsiteX30" fmla="*/ 16206 w 294085"/>
                <a:gd name="connsiteY30" fmla="*/ 378351 h 608410"/>
                <a:gd name="connsiteX31" fmla="*/ 2800 w 294085"/>
                <a:gd name="connsiteY31" fmla="*/ 371906 h 608410"/>
                <a:gd name="connsiteX32" fmla="*/ 814 w 294085"/>
                <a:gd name="connsiteY32" fmla="*/ 357031 h 608410"/>
                <a:gd name="connsiteX33" fmla="*/ 58908 w 294085"/>
                <a:gd name="connsiteY33" fmla="*/ 177050 h 608410"/>
                <a:gd name="connsiteX34" fmla="*/ 82742 w 294085"/>
                <a:gd name="connsiteY34" fmla="*/ 160192 h 608410"/>
                <a:gd name="connsiteX35" fmla="*/ 147004 w 294085"/>
                <a:gd name="connsiteY35" fmla="*/ 0 h 608410"/>
                <a:gd name="connsiteX36" fmla="*/ 218732 w 294085"/>
                <a:gd name="connsiteY36" fmla="*/ 71648 h 608410"/>
                <a:gd name="connsiteX37" fmla="*/ 147004 w 294085"/>
                <a:gd name="connsiteY37" fmla="*/ 143296 h 608410"/>
                <a:gd name="connsiteX38" fmla="*/ 75276 w 294085"/>
                <a:gd name="connsiteY38" fmla="*/ 71648 h 608410"/>
                <a:gd name="connsiteX39" fmla="*/ 147004 w 294085"/>
                <a:gd name="connsiteY39" fmla="*/ 0 h 608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94085" h="608410">
                  <a:moveTo>
                    <a:pt x="82742" y="160192"/>
                  </a:moveTo>
                  <a:lnTo>
                    <a:pt x="91183" y="160192"/>
                  </a:lnTo>
                  <a:lnTo>
                    <a:pt x="97638" y="160192"/>
                  </a:lnTo>
                  <a:lnTo>
                    <a:pt x="196448" y="160192"/>
                  </a:lnTo>
                  <a:lnTo>
                    <a:pt x="202903" y="160192"/>
                  </a:lnTo>
                  <a:lnTo>
                    <a:pt x="211344" y="160192"/>
                  </a:lnTo>
                  <a:cubicBezTo>
                    <a:pt x="221275" y="160192"/>
                    <a:pt x="231702" y="167629"/>
                    <a:pt x="235178" y="177050"/>
                  </a:cubicBezTo>
                  <a:lnTo>
                    <a:pt x="293272" y="357031"/>
                  </a:lnTo>
                  <a:cubicBezTo>
                    <a:pt x="294762" y="362485"/>
                    <a:pt x="294265" y="367939"/>
                    <a:pt x="291286" y="371906"/>
                  </a:cubicBezTo>
                  <a:cubicBezTo>
                    <a:pt x="288307" y="375872"/>
                    <a:pt x="283342" y="378351"/>
                    <a:pt x="277383" y="378351"/>
                  </a:cubicBezTo>
                  <a:lnTo>
                    <a:pt x="262487" y="378351"/>
                  </a:lnTo>
                  <a:cubicBezTo>
                    <a:pt x="252557" y="378351"/>
                    <a:pt x="242129" y="370914"/>
                    <a:pt x="239150" y="360998"/>
                  </a:cubicBezTo>
                  <a:lnTo>
                    <a:pt x="222765" y="309929"/>
                  </a:lnTo>
                  <a:lnTo>
                    <a:pt x="222765" y="379343"/>
                  </a:lnTo>
                  <a:lnTo>
                    <a:pt x="222765" y="382318"/>
                  </a:lnTo>
                  <a:lnTo>
                    <a:pt x="222765" y="575190"/>
                  </a:lnTo>
                  <a:cubicBezTo>
                    <a:pt x="222765" y="593536"/>
                    <a:pt x="207868" y="608410"/>
                    <a:pt x="189497" y="608410"/>
                  </a:cubicBezTo>
                  <a:lnTo>
                    <a:pt x="187014" y="608410"/>
                  </a:lnTo>
                  <a:cubicBezTo>
                    <a:pt x="168642" y="608410"/>
                    <a:pt x="154243" y="593536"/>
                    <a:pt x="154243" y="575190"/>
                  </a:cubicBezTo>
                  <a:lnTo>
                    <a:pt x="154243" y="402150"/>
                  </a:lnTo>
                  <a:lnTo>
                    <a:pt x="139843" y="402150"/>
                  </a:lnTo>
                  <a:lnTo>
                    <a:pt x="139843" y="575190"/>
                  </a:lnTo>
                  <a:cubicBezTo>
                    <a:pt x="139843" y="593536"/>
                    <a:pt x="124947" y="608410"/>
                    <a:pt x="107072" y="608410"/>
                  </a:cubicBezTo>
                  <a:lnTo>
                    <a:pt x="104589" y="608410"/>
                  </a:lnTo>
                  <a:cubicBezTo>
                    <a:pt x="86218" y="608410"/>
                    <a:pt x="71322" y="593536"/>
                    <a:pt x="71322" y="575190"/>
                  </a:cubicBezTo>
                  <a:lnTo>
                    <a:pt x="71322" y="382318"/>
                  </a:lnTo>
                  <a:lnTo>
                    <a:pt x="71322" y="379343"/>
                  </a:lnTo>
                  <a:lnTo>
                    <a:pt x="71322" y="309929"/>
                  </a:lnTo>
                  <a:lnTo>
                    <a:pt x="54936" y="360998"/>
                  </a:lnTo>
                  <a:cubicBezTo>
                    <a:pt x="51957" y="370914"/>
                    <a:pt x="41529" y="378351"/>
                    <a:pt x="31102" y="378351"/>
                  </a:cubicBezTo>
                  <a:lnTo>
                    <a:pt x="16206" y="378351"/>
                  </a:lnTo>
                  <a:cubicBezTo>
                    <a:pt x="10744" y="378351"/>
                    <a:pt x="5779" y="375872"/>
                    <a:pt x="2800" y="371906"/>
                  </a:cubicBezTo>
                  <a:cubicBezTo>
                    <a:pt x="-179" y="367939"/>
                    <a:pt x="-676" y="362485"/>
                    <a:pt x="814" y="357031"/>
                  </a:cubicBezTo>
                  <a:lnTo>
                    <a:pt x="58908" y="177050"/>
                  </a:lnTo>
                  <a:cubicBezTo>
                    <a:pt x="61887" y="167629"/>
                    <a:pt x="72315" y="160192"/>
                    <a:pt x="82742" y="160192"/>
                  </a:cubicBezTo>
                  <a:close/>
                  <a:moveTo>
                    <a:pt x="147004" y="0"/>
                  </a:moveTo>
                  <a:cubicBezTo>
                    <a:pt x="186618" y="0"/>
                    <a:pt x="218732" y="32078"/>
                    <a:pt x="218732" y="71648"/>
                  </a:cubicBezTo>
                  <a:cubicBezTo>
                    <a:pt x="218732" y="111218"/>
                    <a:pt x="186618" y="143296"/>
                    <a:pt x="147004" y="143296"/>
                  </a:cubicBezTo>
                  <a:cubicBezTo>
                    <a:pt x="107390" y="143296"/>
                    <a:pt x="75276" y="111218"/>
                    <a:pt x="75276" y="71648"/>
                  </a:cubicBezTo>
                  <a:cubicBezTo>
                    <a:pt x="75276" y="32078"/>
                    <a:pt x="107390" y="0"/>
                    <a:pt x="147004" y="0"/>
                  </a:cubicBezTo>
                  <a:close/>
                </a:path>
              </a:pathLst>
            </a:custGeom>
            <a:gradFill flip="none" rotWithShape="1">
              <a:gsLst>
                <a:gs pos="0">
                  <a:schemeClr val="accent1">
                    <a:lumMod val="100000"/>
                  </a:schemeClr>
                </a:gs>
                <a:gs pos="100000">
                  <a:schemeClr val="accent1">
                    <a:lumMod val="20000"/>
                    <a:lumOff val="80000"/>
                  </a:schemeClr>
                </a:gs>
                <a:gs pos="76000">
                  <a:schemeClr val="accent1">
                    <a:lumMod val="100000"/>
                  </a:schemeClr>
                </a:gs>
                <a:gs pos="76100">
                  <a:schemeClr val="accent1">
                    <a:lumMod val="20000"/>
                    <a:lumOff val="80000"/>
                  </a:schemeClr>
                </a:gs>
              </a:gsLst>
              <a:lin ang="0" scaled="1"/>
              <a:tileRect/>
            </a:gradFill>
            <a:ln>
              <a:noFill/>
            </a:ln>
          </p:spPr>
        </p:sp>
        <p:sp>
          <p:nvSpPr>
            <p:cNvPr id="493" name="ValueShape1">
              <a:extLst>
                <a:ext uri="{FF2B5EF4-FFF2-40B4-BE49-F238E27FC236}">
                  <a16:creationId xmlns:a16="http://schemas.microsoft.com/office/drawing/2014/main" xmlns="" id="{1A3AA9AE-2DE5-4983-A830-8113360858AB}"/>
                </a:ext>
              </a:extLst>
            </p:cNvPr>
            <p:cNvSpPr>
              <a:spLocks noChangeAspect="1"/>
            </p:cNvSpPr>
            <p:nvPr/>
          </p:nvSpPr>
          <p:spPr bwMode="auto">
            <a:xfrm>
              <a:off x="-2908260" y="908449"/>
              <a:ext cx="697510" cy="1443027"/>
            </a:xfrm>
            <a:custGeom>
              <a:avLst/>
              <a:gdLst>
                <a:gd name="connsiteX0" fmla="*/ 82742 w 294085"/>
                <a:gd name="connsiteY0" fmla="*/ 160192 h 608410"/>
                <a:gd name="connsiteX1" fmla="*/ 91183 w 294085"/>
                <a:gd name="connsiteY1" fmla="*/ 160192 h 608410"/>
                <a:gd name="connsiteX2" fmla="*/ 97638 w 294085"/>
                <a:gd name="connsiteY2" fmla="*/ 160192 h 608410"/>
                <a:gd name="connsiteX3" fmla="*/ 196448 w 294085"/>
                <a:gd name="connsiteY3" fmla="*/ 160192 h 608410"/>
                <a:gd name="connsiteX4" fmla="*/ 202903 w 294085"/>
                <a:gd name="connsiteY4" fmla="*/ 160192 h 608410"/>
                <a:gd name="connsiteX5" fmla="*/ 211344 w 294085"/>
                <a:gd name="connsiteY5" fmla="*/ 160192 h 608410"/>
                <a:gd name="connsiteX6" fmla="*/ 235178 w 294085"/>
                <a:gd name="connsiteY6" fmla="*/ 177050 h 608410"/>
                <a:gd name="connsiteX7" fmla="*/ 293272 w 294085"/>
                <a:gd name="connsiteY7" fmla="*/ 357031 h 608410"/>
                <a:gd name="connsiteX8" fmla="*/ 291286 w 294085"/>
                <a:gd name="connsiteY8" fmla="*/ 371906 h 608410"/>
                <a:gd name="connsiteX9" fmla="*/ 277383 w 294085"/>
                <a:gd name="connsiteY9" fmla="*/ 378351 h 608410"/>
                <a:gd name="connsiteX10" fmla="*/ 262487 w 294085"/>
                <a:gd name="connsiteY10" fmla="*/ 378351 h 608410"/>
                <a:gd name="connsiteX11" fmla="*/ 239150 w 294085"/>
                <a:gd name="connsiteY11" fmla="*/ 360998 h 608410"/>
                <a:gd name="connsiteX12" fmla="*/ 222765 w 294085"/>
                <a:gd name="connsiteY12" fmla="*/ 309929 h 608410"/>
                <a:gd name="connsiteX13" fmla="*/ 222765 w 294085"/>
                <a:gd name="connsiteY13" fmla="*/ 379343 h 608410"/>
                <a:gd name="connsiteX14" fmla="*/ 222765 w 294085"/>
                <a:gd name="connsiteY14" fmla="*/ 382318 h 608410"/>
                <a:gd name="connsiteX15" fmla="*/ 222765 w 294085"/>
                <a:gd name="connsiteY15" fmla="*/ 575190 h 608410"/>
                <a:gd name="connsiteX16" fmla="*/ 189497 w 294085"/>
                <a:gd name="connsiteY16" fmla="*/ 608410 h 608410"/>
                <a:gd name="connsiteX17" fmla="*/ 187014 w 294085"/>
                <a:gd name="connsiteY17" fmla="*/ 608410 h 608410"/>
                <a:gd name="connsiteX18" fmla="*/ 154243 w 294085"/>
                <a:gd name="connsiteY18" fmla="*/ 575190 h 608410"/>
                <a:gd name="connsiteX19" fmla="*/ 154243 w 294085"/>
                <a:gd name="connsiteY19" fmla="*/ 402150 h 608410"/>
                <a:gd name="connsiteX20" fmla="*/ 139843 w 294085"/>
                <a:gd name="connsiteY20" fmla="*/ 402150 h 608410"/>
                <a:gd name="connsiteX21" fmla="*/ 139843 w 294085"/>
                <a:gd name="connsiteY21" fmla="*/ 575190 h 608410"/>
                <a:gd name="connsiteX22" fmla="*/ 107072 w 294085"/>
                <a:gd name="connsiteY22" fmla="*/ 608410 h 608410"/>
                <a:gd name="connsiteX23" fmla="*/ 104589 w 294085"/>
                <a:gd name="connsiteY23" fmla="*/ 608410 h 608410"/>
                <a:gd name="connsiteX24" fmla="*/ 71322 w 294085"/>
                <a:gd name="connsiteY24" fmla="*/ 575190 h 608410"/>
                <a:gd name="connsiteX25" fmla="*/ 71322 w 294085"/>
                <a:gd name="connsiteY25" fmla="*/ 382318 h 608410"/>
                <a:gd name="connsiteX26" fmla="*/ 71322 w 294085"/>
                <a:gd name="connsiteY26" fmla="*/ 379343 h 608410"/>
                <a:gd name="connsiteX27" fmla="*/ 71322 w 294085"/>
                <a:gd name="connsiteY27" fmla="*/ 309929 h 608410"/>
                <a:gd name="connsiteX28" fmla="*/ 54936 w 294085"/>
                <a:gd name="connsiteY28" fmla="*/ 360998 h 608410"/>
                <a:gd name="connsiteX29" fmla="*/ 31102 w 294085"/>
                <a:gd name="connsiteY29" fmla="*/ 378351 h 608410"/>
                <a:gd name="connsiteX30" fmla="*/ 16206 w 294085"/>
                <a:gd name="connsiteY30" fmla="*/ 378351 h 608410"/>
                <a:gd name="connsiteX31" fmla="*/ 2800 w 294085"/>
                <a:gd name="connsiteY31" fmla="*/ 371906 h 608410"/>
                <a:gd name="connsiteX32" fmla="*/ 814 w 294085"/>
                <a:gd name="connsiteY32" fmla="*/ 357031 h 608410"/>
                <a:gd name="connsiteX33" fmla="*/ 58908 w 294085"/>
                <a:gd name="connsiteY33" fmla="*/ 177050 h 608410"/>
                <a:gd name="connsiteX34" fmla="*/ 82742 w 294085"/>
                <a:gd name="connsiteY34" fmla="*/ 160192 h 608410"/>
                <a:gd name="connsiteX35" fmla="*/ 147004 w 294085"/>
                <a:gd name="connsiteY35" fmla="*/ 0 h 608410"/>
                <a:gd name="connsiteX36" fmla="*/ 218732 w 294085"/>
                <a:gd name="connsiteY36" fmla="*/ 71648 h 608410"/>
                <a:gd name="connsiteX37" fmla="*/ 147004 w 294085"/>
                <a:gd name="connsiteY37" fmla="*/ 143296 h 608410"/>
                <a:gd name="connsiteX38" fmla="*/ 75276 w 294085"/>
                <a:gd name="connsiteY38" fmla="*/ 71648 h 608410"/>
                <a:gd name="connsiteX39" fmla="*/ 147004 w 294085"/>
                <a:gd name="connsiteY39" fmla="*/ 0 h 608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94085" h="608410">
                  <a:moveTo>
                    <a:pt x="82742" y="160192"/>
                  </a:moveTo>
                  <a:lnTo>
                    <a:pt x="91183" y="160192"/>
                  </a:lnTo>
                  <a:lnTo>
                    <a:pt x="97638" y="160192"/>
                  </a:lnTo>
                  <a:lnTo>
                    <a:pt x="196448" y="160192"/>
                  </a:lnTo>
                  <a:lnTo>
                    <a:pt x="202903" y="160192"/>
                  </a:lnTo>
                  <a:lnTo>
                    <a:pt x="211344" y="160192"/>
                  </a:lnTo>
                  <a:cubicBezTo>
                    <a:pt x="221275" y="160192"/>
                    <a:pt x="231702" y="167629"/>
                    <a:pt x="235178" y="177050"/>
                  </a:cubicBezTo>
                  <a:lnTo>
                    <a:pt x="293272" y="357031"/>
                  </a:lnTo>
                  <a:cubicBezTo>
                    <a:pt x="294762" y="362485"/>
                    <a:pt x="294265" y="367939"/>
                    <a:pt x="291286" y="371906"/>
                  </a:cubicBezTo>
                  <a:cubicBezTo>
                    <a:pt x="288307" y="375872"/>
                    <a:pt x="283342" y="378351"/>
                    <a:pt x="277383" y="378351"/>
                  </a:cubicBezTo>
                  <a:lnTo>
                    <a:pt x="262487" y="378351"/>
                  </a:lnTo>
                  <a:cubicBezTo>
                    <a:pt x="252557" y="378351"/>
                    <a:pt x="242129" y="370914"/>
                    <a:pt x="239150" y="360998"/>
                  </a:cubicBezTo>
                  <a:lnTo>
                    <a:pt x="222765" y="309929"/>
                  </a:lnTo>
                  <a:lnTo>
                    <a:pt x="222765" y="379343"/>
                  </a:lnTo>
                  <a:lnTo>
                    <a:pt x="222765" y="382318"/>
                  </a:lnTo>
                  <a:lnTo>
                    <a:pt x="222765" y="575190"/>
                  </a:lnTo>
                  <a:cubicBezTo>
                    <a:pt x="222765" y="593536"/>
                    <a:pt x="207868" y="608410"/>
                    <a:pt x="189497" y="608410"/>
                  </a:cubicBezTo>
                  <a:lnTo>
                    <a:pt x="187014" y="608410"/>
                  </a:lnTo>
                  <a:cubicBezTo>
                    <a:pt x="168642" y="608410"/>
                    <a:pt x="154243" y="593536"/>
                    <a:pt x="154243" y="575190"/>
                  </a:cubicBezTo>
                  <a:lnTo>
                    <a:pt x="154243" y="402150"/>
                  </a:lnTo>
                  <a:lnTo>
                    <a:pt x="139843" y="402150"/>
                  </a:lnTo>
                  <a:lnTo>
                    <a:pt x="139843" y="575190"/>
                  </a:lnTo>
                  <a:cubicBezTo>
                    <a:pt x="139843" y="593536"/>
                    <a:pt x="124947" y="608410"/>
                    <a:pt x="107072" y="608410"/>
                  </a:cubicBezTo>
                  <a:lnTo>
                    <a:pt x="104589" y="608410"/>
                  </a:lnTo>
                  <a:cubicBezTo>
                    <a:pt x="86218" y="608410"/>
                    <a:pt x="71322" y="593536"/>
                    <a:pt x="71322" y="575190"/>
                  </a:cubicBezTo>
                  <a:lnTo>
                    <a:pt x="71322" y="382318"/>
                  </a:lnTo>
                  <a:lnTo>
                    <a:pt x="71322" y="379343"/>
                  </a:lnTo>
                  <a:lnTo>
                    <a:pt x="71322" y="309929"/>
                  </a:lnTo>
                  <a:lnTo>
                    <a:pt x="54936" y="360998"/>
                  </a:lnTo>
                  <a:cubicBezTo>
                    <a:pt x="51957" y="370914"/>
                    <a:pt x="41529" y="378351"/>
                    <a:pt x="31102" y="378351"/>
                  </a:cubicBezTo>
                  <a:lnTo>
                    <a:pt x="16206" y="378351"/>
                  </a:lnTo>
                  <a:cubicBezTo>
                    <a:pt x="10744" y="378351"/>
                    <a:pt x="5779" y="375872"/>
                    <a:pt x="2800" y="371906"/>
                  </a:cubicBezTo>
                  <a:cubicBezTo>
                    <a:pt x="-179" y="367939"/>
                    <a:pt x="-676" y="362485"/>
                    <a:pt x="814" y="357031"/>
                  </a:cubicBezTo>
                  <a:lnTo>
                    <a:pt x="58908" y="177050"/>
                  </a:lnTo>
                  <a:cubicBezTo>
                    <a:pt x="61887" y="167629"/>
                    <a:pt x="72315" y="160192"/>
                    <a:pt x="82742" y="160192"/>
                  </a:cubicBezTo>
                  <a:close/>
                  <a:moveTo>
                    <a:pt x="147004" y="0"/>
                  </a:moveTo>
                  <a:cubicBezTo>
                    <a:pt x="186618" y="0"/>
                    <a:pt x="218732" y="32078"/>
                    <a:pt x="218732" y="71648"/>
                  </a:cubicBezTo>
                  <a:cubicBezTo>
                    <a:pt x="218732" y="111218"/>
                    <a:pt x="186618" y="143296"/>
                    <a:pt x="147004" y="143296"/>
                  </a:cubicBezTo>
                  <a:cubicBezTo>
                    <a:pt x="107390" y="143296"/>
                    <a:pt x="75276" y="111218"/>
                    <a:pt x="75276" y="71648"/>
                  </a:cubicBezTo>
                  <a:cubicBezTo>
                    <a:pt x="75276" y="32078"/>
                    <a:pt x="107390" y="0"/>
                    <a:pt x="147004" y="0"/>
                  </a:cubicBezTo>
                  <a:close/>
                </a:path>
              </a:pathLst>
            </a:custGeom>
            <a:solidFill>
              <a:schemeClr val="accent1">
                <a:lumMod val="20000"/>
                <a:lumOff val="80000"/>
              </a:schemeClr>
            </a:solidFill>
            <a:ln>
              <a:noFill/>
            </a:ln>
          </p:spPr>
        </p:sp>
        <p:sp>
          <p:nvSpPr>
            <p:cNvPr id="494" name="ValueShape1">
              <a:extLst>
                <a:ext uri="{FF2B5EF4-FFF2-40B4-BE49-F238E27FC236}">
                  <a16:creationId xmlns:a16="http://schemas.microsoft.com/office/drawing/2014/main" xmlns="" id="{7082410B-24A5-4993-937F-24320F8F59B3}"/>
                </a:ext>
              </a:extLst>
            </p:cNvPr>
            <p:cNvSpPr>
              <a:spLocks noChangeAspect="1"/>
            </p:cNvSpPr>
            <p:nvPr/>
          </p:nvSpPr>
          <p:spPr bwMode="auto">
            <a:xfrm>
              <a:off x="-2145752" y="908449"/>
              <a:ext cx="697510" cy="1443027"/>
            </a:xfrm>
            <a:custGeom>
              <a:avLst/>
              <a:gdLst>
                <a:gd name="connsiteX0" fmla="*/ 82742 w 294085"/>
                <a:gd name="connsiteY0" fmla="*/ 160192 h 608410"/>
                <a:gd name="connsiteX1" fmla="*/ 91183 w 294085"/>
                <a:gd name="connsiteY1" fmla="*/ 160192 h 608410"/>
                <a:gd name="connsiteX2" fmla="*/ 97638 w 294085"/>
                <a:gd name="connsiteY2" fmla="*/ 160192 h 608410"/>
                <a:gd name="connsiteX3" fmla="*/ 196448 w 294085"/>
                <a:gd name="connsiteY3" fmla="*/ 160192 h 608410"/>
                <a:gd name="connsiteX4" fmla="*/ 202903 w 294085"/>
                <a:gd name="connsiteY4" fmla="*/ 160192 h 608410"/>
                <a:gd name="connsiteX5" fmla="*/ 211344 w 294085"/>
                <a:gd name="connsiteY5" fmla="*/ 160192 h 608410"/>
                <a:gd name="connsiteX6" fmla="*/ 235178 w 294085"/>
                <a:gd name="connsiteY6" fmla="*/ 177050 h 608410"/>
                <a:gd name="connsiteX7" fmla="*/ 293272 w 294085"/>
                <a:gd name="connsiteY7" fmla="*/ 357031 h 608410"/>
                <a:gd name="connsiteX8" fmla="*/ 291286 w 294085"/>
                <a:gd name="connsiteY8" fmla="*/ 371906 h 608410"/>
                <a:gd name="connsiteX9" fmla="*/ 277383 w 294085"/>
                <a:gd name="connsiteY9" fmla="*/ 378351 h 608410"/>
                <a:gd name="connsiteX10" fmla="*/ 262487 w 294085"/>
                <a:gd name="connsiteY10" fmla="*/ 378351 h 608410"/>
                <a:gd name="connsiteX11" fmla="*/ 239150 w 294085"/>
                <a:gd name="connsiteY11" fmla="*/ 360998 h 608410"/>
                <a:gd name="connsiteX12" fmla="*/ 222765 w 294085"/>
                <a:gd name="connsiteY12" fmla="*/ 309929 h 608410"/>
                <a:gd name="connsiteX13" fmla="*/ 222765 w 294085"/>
                <a:gd name="connsiteY13" fmla="*/ 379343 h 608410"/>
                <a:gd name="connsiteX14" fmla="*/ 222765 w 294085"/>
                <a:gd name="connsiteY14" fmla="*/ 382318 h 608410"/>
                <a:gd name="connsiteX15" fmla="*/ 222765 w 294085"/>
                <a:gd name="connsiteY15" fmla="*/ 575190 h 608410"/>
                <a:gd name="connsiteX16" fmla="*/ 189497 w 294085"/>
                <a:gd name="connsiteY16" fmla="*/ 608410 h 608410"/>
                <a:gd name="connsiteX17" fmla="*/ 187014 w 294085"/>
                <a:gd name="connsiteY17" fmla="*/ 608410 h 608410"/>
                <a:gd name="connsiteX18" fmla="*/ 154243 w 294085"/>
                <a:gd name="connsiteY18" fmla="*/ 575190 h 608410"/>
                <a:gd name="connsiteX19" fmla="*/ 154243 w 294085"/>
                <a:gd name="connsiteY19" fmla="*/ 402150 h 608410"/>
                <a:gd name="connsiteX20" fmla="*/ 139843 w 294085"/>
                <a:gd name="connsiteY20" fmla="*/ 402150 h 608410"/>
                <a:gd name="connsiteX21" fmla="*/ 139843 w 294085"/>
                <a:gd name="connsiteY21" fmla="*/ 575190 h 608410"/>
                <a:gd name="connsiteX22" fmla="*/ 107072 w 294085"/>
                <a:gd name="connsiteY22" fmla="*/ 608410 h 608410"/>
                <a:gd name="connsiteX23" fmla="*/ 104589 w 294085"/>
                <a:gd name="connsiteY23" fmla="*/ 608410 h 608410"/>
                <a:gd name="connsiteX24" fmla="*/ 71322 w 294085"/>
                <a:gd name="connsiteY24" fmla="*/ 575190 h 608410"/>
                <a:gd name="connsiteX25" fmla="*/ 71322 w 294085"/>
                <a:gd name="connsiteY25" fmla="*/ 382318 h 608410"/>
                <a:gd name="connsiteX26" fmla="*/ 71322 w 294085"/>
                <a:gd name="connsiteY26" fmla="*/ 379343 h 608410"/>
                <a:gd name="connsiteX27" fmla="*/ 71322 w 294085"/>
                <a:gd name="connsiteY27" fmla="*/ 309929 h 608410"/>
                <a:gd name="connsiteX28" fmla="*/ 54936 w 294085"/>
                <a:gd name="connsiteY28" fmla="*/ 360998 h 608410"/>
                <a:gd name="connsiteX29" fmla="*/ 31102 w 294085"/>
                <a:gd name="connsiteY29" fmla="*/ 378351 h 608410"/>
                <a:gd name="connsiteX30" fmla="*/ 16206 w 294085"/>
                <a:gd name="connsiteY30" fmla="*/ 378351 h 608410"/>
                <a:gd name="connsiteX31" fmla="*/ 2800 w 294085"/>
                <a:gd name="connsiteY31" fmla="*/ 371906 h 608410"/>
                <a:gd name="connsiteX32" fmla="*/ 814 w 294085"/>
                <a:gd name="connsiteY32" fmla="*/ 357031 h 608410"/>
                <a:gd name="connsiteX33" fmla="*/ 58908 w 294085"/>
                <a:gd name="connsiteY33" fmla="*/ 177050 h 608410"/>
                <a:gd name="connsiteX34" fmla="*/ 82742 w 294085"/>
                <a:gd name="connsiteY34" fmla="*/ 160192 h 608410"/>
                <a:gd name="connsiteX35" fmla="*/ 147004 w 294085"/>
                <a:gd name="connsiteY35" fmla="*/ 0 h 608410"/>
                <a:gd name="connsiteX36" fmla="*/ 218732 w 294085"/>
                <a:gd name="connsiteY36" fmla="*/ 71648 h 608410"/>
                <a:gd name="connsiteX37" fmla="*/ 147004 w 294085"/>
                <a:gd name="connsiteY37" fmla="*/ 143296 h 608410"/>
                <a:gd name="connsiteX38" fmla="*/ 75276 w 294085"/>
                <a:gd name="connsiteY38" fmla="*/ 71648 h 608410"/>
                <a:gd name="connsiteX39" fmla="*/ 147004 w 294085"/>
                <a:gd name="connsiteY39" fmla="*/ 0 h 608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94085" h="608410">
                  <a:moveTo>
                    <a:pt x="82742" y="160192"/>
                  </a:moveTo>
                  <a:lnTo>
                    <a:pt x="91183" y="160192"/>
                  </a:lnTo>
                  <a:lnTo>
                    <a:pt x="97638" y="160192"/>
                  </a:lnTo>
                  <a:lnTo>
                    <a:pt x="196448" y="160192"/>
                  </a:lnTo>
                  <a:lnTo>
                    <a:pt x="202903" y="160192"/>
                  </a:lnTo>
                  <a:lnTo>
                    <a:pt x="211344" y="160192"/>
                  </a:lnTo>
                  <a:cubicBezTo>
                    <a:pt x="221275" y="160192"/>
                    <a:pt x="231702" y="167629"/>
                    <a:pt x="235178" y="177050"/>
                  </a:cubicBezTo>
                  <a:lnTo>
                    <a:pt x="293272" y="357031"/>
                  </a:lnTo>
                  <a:cubicBezTo>
                    <a:pt x="294762" y="362485"/>
                    <a:pt x="294265" y="367939"/>
                    <a:pt x="291286" y="371906"/>
                  </a:cubicBezTo>
                  <a:cubicBezTo>
                    <a:pt x="288307" y="375872"/>
                    <a:pt x="283342" y="378351"/>
                    <a:pt x="277383" y="378351"/>
                  </a:cubicBezTo>
                  <a:lnTo>
                    <a:pt x="262487" y="378351"/>
                  </a:lnTo>
                  <a:cubicBezTo>
                    <a:pt x="252557" y="378351"/>
                    <a:pt x="242129" y="370914"/>
                    <a:pt x="239150" y="360998"/>
                  </a:cubicBezTo>
                  <a:lnTo>
                    <a:pt x="222765" y="309929"/>
                  </a:lnTo>
                  <a:lnTo>
                    <a:pt x="222765" y="379343"/>
                  </a:lnTo>
                  <a:lnTo>
                    <a:pt x="222765" y="382318"/>
                  </a:lnTo>
                  <a:lnTo>
                    <a:pt x="222765" y="575190"/>
                  </a:lnTo>
                  <a:cubicBezTo>
                    <a:pt x="222765" y="593536"/>
                    <a:pt x="207868" y="608410"/>
                    <a:pt x="189497" y="608410"/>
                  </a:cubicBezTo>
                  <a:lnTo>
                    <a:pt x="187014" y="608410"/>
                  </a:lnTo>
                  <a:cubicBezTo>
                    <a:pt x="168642" y="608410"/>
                    <a:pt x="154243" y="593536"/>
                    <a:pt x="154243" y="575190"/>
                  </a:cubicBezTo>
                  <a:lnTo>
                    <a:pt x="154243" y="402150"/>
                  </a:lnTo>
                  <a:lnTo>
                    <a:pt x="139843" y="402150"/>
                  </a:lnTo>
                  <a:lnTo>
                    <a:pt x="139843" y="575190"/>
                  </a:lnTo>
                  <a:cubicBezTo>
                    <a:pt x="139843" y="593536"/>
                    <a:pt x="124947" y="608410"/>
                    <a:pt x="107072" y="608410"/>
                  </a:cubicBezTo>
                  <a:lnTo>
                    <a:pt x="104589" y="608410"/>
                  </a:lnTo>
                  <a:cubicBezTo>
                    <a:pt x="86218" y="608410"/>
                    <a:pt x="71322" y="593536"/>
                    <a:pt x="71322" y="575190"/>
                  </a:cubicBezTo>
                  <a:lnTo>
                    <a:pt x="71322" y="382318"/>
                  </a:lnTo>
                  <a:lnTo>
                    <a:pt x="71322" y="379343"/>
                  </a:lnTo>
                  <a:lnTo>
                    <a:pt x="71322" y="309929"/>
                  </a:lnTo>
                  <a:lnTo>
                    <a:pt x="54936" y="360998"/>
                  </a:lnTo>
                  <a:cubicBezTo>
                    <a:pt x="51957" y="370914"/>
                    <a:pt x="41529" y="378351"/>
                    <a:pt x="31102" y="378351"/>
                  </a:cubicBezTo>
                  <a:lnTo>
                    <a:pt x="16206" y="378351"/>
                  </a:lnTo>
                  <a:cubicBezTo>
                    <a:pt x="10744" y="378351"/>
                    <a:pt x="5779" y="375872"/>
                    <a:pt x="2800" y="371906"/>
                  </a:cubicBezTo>
                  <a:cubicBezTo>
                    <a:pt x="-179" y="367939"/>
                    <a:pt x="-676" y="362485"/>
                    <a:pt x="814" y="357031"/>
                  </a:cubicBezTo>
                  <a:lnTo>
                    <a:pt x="58908" y="177050"/>
                  </a:lnTo>
                  <a:cubicBezTo>
                    <a:pt x="61887" y="167629"/>
                    <a:pt x="72315" y="160192"/>
                    <a:pt x="82742" y="160192"/>
                  </a:cubicBezTo>
                  <a:close/>
                  <a:moveTo>
                    <a:pt x="147004" y="0"/>
                  </a:moveTo>
                  <a:cubicBezTo>
                    <a:pt x="186618" y="0"/>
                    <a:pt x="218732" y="32078"/>
                    <a:pt x="218732" y="71648"/>
                  </a:cubicBezTo>
                  <a:cubicBezTo>
                    <a:pt x="218732" y="111218"/>
                    <a:pt x="186618" y="143296"/>
                    <a:pt x="147004" y="143296"/>
                  </a:cubicBezTo>
                  <a:cubicBezTo>
                    <a:pt x="107390" y="143296"/>
                    <a:pt x="75276" y="111218"/>
                    <a:pt x="75276" y="71648"/>
                  </a:cubicBezTo>
                  <a:cubicBezTo>
                    <a:pt x="75276" y="32078"/>
                    <a:pt x="107390" y="0"/>
                    <a:pt x="147004" y="0"/>
                  </a:cubicBezTo>
                  <a:close/>
                </a:path>
              </a:pathLst>
            </a:custGeom>
            <a:solidFill>
              <a:schemeClr val="accent1">
                <a:lumMod val="20000"/>
                <a:lumOff val="80000"/>
              </a:schemeClr>
            </a:solidFill>
            <a:ln>
              <a:noFill/>
            </a:ln>
          </p:spPr>
        </p:sp>
        <p:sp>
          <p:nvSpPr>
            <p:cNvPr id="495" name="ValueShape1">
              <a:extLst>
                <a:ext uri="{FF2B5EF4-FFF2-40B4-BE49-F238E27FC236}">
                  <a16:creationId xmlns:a16="http://schemas.microsoft.com/office/drawing/2014/main" xmlns="" id="{E52CD02D-EBD7-433F-AA4E-23A756278A19}"/>
                </a:ext>
              </a:extLst>
            </p:cNvPr>
            <p:cNvSpPr>
              <a:spLocks noChangeAspect="1"/>
            </p:cNvSpPr>
            <p:nvPr/>
          </p:nvSpPr>
          <p:spPr bwMode="auto">
            <a:xfrm>
              <a:off x="-1383245" y="908449"/>
              <a:ext cx="697510" cy="1443027"/>
            </a:xfrm>
            <a:custGeom>
              <a:avLst/>
              <a:gdLst>
                <a:gd name="connsiteX0" fmla="*/ 82742 w 294085"/>
                <a:gd name="connsiteY0" fmla="*/ 160192 h 608410"/>
                <a:gd name="connsiteX1" fmla="*/ 91183 w 294085"/>
                <a:gd name="connsiteY1" fmla="*/ 160192 h 608410"/>
                <a:gd name="connsiteX2" fmla="*/ 97638 w 294085"/>
                <a:gd name="connsiteY2" fmla="*/ 160192 h 608410"/>
                <a:gd name="connsiteX3" fmla="*/ 196448 w 294085"/>
                <a:gd name="connsiteY3" fmla="*/ 160192 h 608410"/>
                <a:gd name="connsiteX4" fmla="*/ 202903 w 294085"/>
                <a:gd name="connsiteY4" fmla="*/ 160192 h 608410"/>
                <a:gd name="connsiteX5" fmla="*/ 211344 w 294085"/>
                <a:gd name="connsiteY5" fmla="*/ 160192 h 608410"/>
                <a:gd name="connsiteX6" fmla="*/ 235178 w 294085"/>
                <a:gd name="connsiteY6" fmla="*/ 177050 h 608410"/>
                <a:gd name="connsiteX7" fmla="*/ 293272 w 294085"/>
                <a:gd name="connsiteY7" fmla="*/ 357031 h 608410"/>
                <a:gd name="connsiteX8" fmla="*/ 291286 w 294085"/>
                <a:gd name="connsiteY8" fmla="*/ 371906 h 608410"/>
                <a:gd name="connsiteX9" fmla="*/ 277383 w 294085"/>
                <a:gd name="connsiteY9" fmla="*/ 378351 h 608410"/>
                <a:gd name="connsiteX10" fmla="*/ 262487 w 294085"/>
                <a:gd name="connsiteY10" fmla="*/ 378351 h 608410"/>
                <a:gd name="connsiteX11" fmla="*/ 239150 w 294085"/>
                <a:gd name="connsiteY11" fmla="*/ 360998 h 608410"/>
                <a:gd name="connsiteX12" fmla="*/ 222765 w 294085"/>
                <a:gd name="connsiteY12" fmla="*/ 309929 h 608410"/>
                <a:gd name="connsiteX13" fmla="*/ 222765 w 294085"/>
                <a:gd name="connsiteY13" fmla="*/ 379343 h 608410"/>
                <a:gd name="connsiteX14" fmla="*/ 222765 w 294085"/>
                <a:gd name="connsiteY14" fmla="*/ 382318 h 608410"/>
                <a:gd name="connsiteX15" fmla="*/ 222765 w 294085"/>
                <a:gd name="connsiteY15" fmla="*/ 575190 h 608410"/>
                <a:gd name="connsiteX16" fmla="*/ 189497 w 294085"/>
                <a:gd name="connsiteY16" fmla="*/ 608410 h 608410"/>
                <a:gd name="connsiteX17" fmla="*/ 187014 w 294085"/>
                <a:gd name="connsiteY17" fmla="*/ 608410 h 608410"/>
                <a:gd name="connsiteX18" fmla="*/ 154243 w 294085"/>
                <a:gd name="connsiteY18" fmla="*/ 575190 h 608410"/>
                <a:gd name="connsiteX19" fmla="*/ 154243 w 294085"/>
                <a:gd name="connsiteY19" fmla="*/ 402150 h 608410"/>
                <a:gd name="connsiteX20" fmla="*/ 139843 w 294085"/>
                <a:gd name="connsiteY20" fmla="*/ 402150 h 608410"/>
                <a:gd name="connsiteX21" fmla="*/ 139843 w 294085"/>
                <a:gd name="connsiteY21" fmla="*/ 575190 h 608410"/>
                <a:gd name="connsiteX22" fmla="*/ 107072 w 294085"/>
                <a:gd name="connsiteY22" fmla="*/ 608410 h 608410"/>
                <a:gd name="connsiteX23" fmla="*/ 104589 w 294085"/>
                <a:gd name="connsiteY23" fmla="*/ 608410 h 608410"/>
                <a:gd name="connsiteX24" fmla="*/ 71322 w 294085"/>
                <a:gd name="connsiteY24" fmla="*/ 575190 h 608410"/>
                <a:gd name="connsiteX25" fmla="*/ 71322 w 294085"/>
                <a:gd name="connsiteY25" fmla="*/ 382318 h 608410"/>
                <a:gd name="connsiteX26" fmla="*/ 71322 w 294085"/>
                <a:gd name="connsiteY26" fmla="*/ 379343 h 608410"/>
                <a:gd name="connsiteX27" fmla="*/ 71322 w 294085"/>
                <a:gd name="connsiteY27" fmla="*/ 309929 h 608410"/>
                <a:gd name="connsiteX28" fmla="*/ 54936 w 294085"/>
                <a:gd name="connsiteY28" fmla="*/ 360998 h 608410"/>
                <a:gd name="connsiteX29" fmla="*/ 31102 w 294085"/>
                <a:gd name="connsiteY29" fmla="*/ 378351 h 608410"/>
                <a:gd name="connsiteX30" fmla="*/ 16206 w 294085"/>
                <a:gd name="connsiteY30" fmla="*/ 378351 h 608410"/>
                <a:gd name="connsiteX31" fmla="*/ 2800 w 294085"/>
                <a:gd name="connsiteY31" fmla="*/ 371906 h 608410"/>
                <a:gd name="connsiteX32" fmla="*/ 814 w 294085"/>
                <a:gd name="connsiteY32" fmla="*/ 357031 h 608410"/>
                <a:gd name="connsiteX33" fmla="*/ 58908 w 294085"/>
                <a:gd name="connsiteY33" fmla="*/ 177050 h 608410"/>
                <a:gd name="connsiteX34" fmla="*/ 82742 w 294085"/>
                <a:gd name="connsiteY34" fmla="*/ 160192 h 608410"/>
                <a:gd name="connsiteX35" fmla="*/ 147004 w 294085"/>
                <a:gd name="connsiteY35" fmla="*/ 0 h 608410"/>
                <a:gd name="connsiteX36" fmla="*/ 218732 w 294085"/>
                <a:gd name="connsiteY36" fmla="*/ 71648 h 608410"/>
                <a:gd name="connsiteX37" fmla="*/ 147004 w 294085"/>
                <a:gd name="connsiteY37" fmla="*/ 143296 h 608410"/>
                <a:gd name="connsiteX38" fmla="*/ 75276 w 294085"/>
                <a:gd name="connsiteY38" fmla="*/ 71648 h 608410"/>
                <a:gd name="connsiteX39" fmla="*/ 147004 w 294085"/>
                <a:gd name="connsiteY39" fmla="*/ 0 h 608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94085" h="608410">
                  <a:moveTo>
                    <a:pt x="82742" y="160192"/>
                  </a:moveTo>
                  <a:lnTo>
                    <a:pt x="91183" y="160192"/>
                  </a:lnTo>
                  <a:lnTo>
                    <a:pt x="97638" y="160192"/>
                  </a:lnTo>
                  <a:lnTo>
                    <a:pt x="196448" y="160192"/>
                  </a:lnTo>
                  <a:lnTo>
                    <a:pt x="202903" y="160192"/>
                  </a:lnTo>
                  <a:lnTo>
                    <a:pt x="211344" y="160192"/>
                  </a:lnTo>
                  <a:cubicBezTo>
                    <a:pt x="221275" y="160192"/>
                    <a:pt x="231702" y="167629"/>
                    <a:pt x="235178" y="177050"/>
                  </a:cubicBezTo>
                  <a:lnTo>
                    <a:pt x="293272" y="357031"/>
                  </a:lnTo>
                  <a:cubicBezTo>
                    <a:pt x="294762" y="362485"/>
                    <a:pt x="294265" y="367939"/>
                    <a:pt x="291286" y="371906"/>
                  </a:cubicBezTo>
                  <a:cubicBezTo>
                    <a:pt x="288307" y="375872"/>
                    <a:pt x="283342" y="378351"/>
                    <a:pt x="277383" y="378351"/>
                  </a:cubicBezTo>
                  <a:lnTo>
                    <a:pt x="262487" y="378351"/>
                  </a:lnTo>
                  <a:cubicBezTo>
                    <a:pt x="252557" y="378351"/>
                    <a:pt x="242129" y="370914"/>
                    <a:pt x="239150" y="360998"/>
                  </a:cubicBezTo>
                  <a:lnTo>
                    <a:pt x="222765" y="309929"/>
                  </a:lnTo>
                  <a:lnTo>
                    <a:pt x="222765" y="379343"/>
                  </a:lnTo>
                  <a:lnTo>
                    <a:pt x="222765" y="382318"/>
                  </a:lnTo>
                  <a:lnTo>
                    <a:pt x="222765" y="575190"/>
                  </a:lnTo>
                  <a:cubicBezTo>
                    <a:pt x="222765" y="593536"/>
                    <a:pt x="207868" y="608410"/>
                    <a:pt x="189497" y="608410"/>
                  </a:cubicBezTo>
                  <a:lnTo>
                    <a:pt x="187014" y="608410"/>
                  </a:lnTo>
                  <a:cubicBezTo>
                    <a:pt x="168642" y="608410"/>
                    <a:pt x="154243" y="593536"/>
                    <a:pt x="154243" y="575190"/>
                  </a:cubicBezTo>
                  <a:lnTo>
                    <a:pt x="154243" y="402150"/>
                  </a:lnTo>
                  <a:lnTo>
                    <a:pt x="139843" y="402150"/>
                  </a:lnTo>
                  <a:lnTo>
                    <a:pt x="139843" y="575190"/>
                  </a:lnTo>
                  <a:cubicBezTo>
                    <a:pt x="139843" y="593536"/>
                    <a:pt x="124947" y="608410"/>
                    <a:pt x="107072" y="608410"/>
                  </a:cubicBezTo>
                  <a:lnTo>
                    <a:pt x="104589" y="608410"/>
                  </a:lnTo>
                  <a:cubicBezTo>
                    <a:pt x="86218" y="608410"/>
                    <a:pt x="71322" y="593536"/>
                    <a:pt x="71322" y="575190"/>
                  </a:cubicBezTo>
                  <a:lnTo>
                    <a:pt x="71322" y="382318"/>
                  </a:lnTo>
                  <a:lnTo>
                    <a:pt x="71322" y="379343"/>
                  </a:lnTo>
                  <a:lnTo>
                    <a:pt x="71322" y="309929"/>
                  </a:lnTo>
                  <a:lnTo>
                    <a:pt x="54936" y="360998"/>
                  </a:lnTo>
                  <a:cubicBezTo>
                    <a:pt x="51957" y="370914"/>
                    <a:pt x="41529" y="378351"/>
                    <a:pt x="31102" y="378351"/>
                  </a:cubicBezTo>
                  <a:lnTo>
                    <a:pt x="16206" y="378351"/>
                  </a:lnTo>
                  <a:cubicBezTo>
                    <a:pt x="10744" y="378351"/>
                    <a:pt x="5779" y="375872"/>
                    <a:pt x="2800" y="371906"/>
                  </a:cubicBezTo>
                  <a:cubicBezTo>
                    <a:pt x="-179" y="367939"/>
                    <a:pt x="-676" y="362485"/>
                    <a:pt x="814" y="357031"/>
                  </a:cubicBezTo>
                  <a:lnTo>
                    <a:pt x="58908" y="177050"/>
                  </a:lnTo>
                  <a:cubicBezTo>
                    <a:pt x="61887" y="167629"/>
                    <a:pt x="72315" y="160192"/>
                    <a:pt x="82742" y="160192"/>
                  </a:cubicBezTo>
                  <a:close/>
                  <a:moveTo>
                    <a:pt x="147004" y="0"/>
                  </a:moveTo>
                  <a:cubicBezTo>
                    <a:pt x="186618" y="0"/>
                    <a:pt x="218732" y="32078"/>
                    <a:pt x="218732" y="71648"/>
                  </a:cubicBezTo>
                  <a:cubicBezTo>
                    <a:pt x="218732" y="111218"/>
                    <a:pt x="186618" y="143296"/>
                    <a:pt x="147004" y="143296"/>
                  </a:cubicBezTo>
                  <a:cubicBezTo>
                    <a:pt x="107390" y="143296"/>
                    <a:pt x="75276" y="111218"/>
                    <a:pt x="75276" y="71648"/>
                  </a:cubicBezTo>
                  <a:cubicBezTo>
                    <a:pt x="75276" y="32078"/>
                    <a:pt x="107390" y="0"/>
                    <a:pt x="147004" y="0"/>
                  </a:cubicBezTo>
                  <a:close/>
                </a:path>
              </a:pathLst>
            </a:custGeom>
            <a:solidFill>
              <a:schemeClr val="accent1">
                <a:lumMod val="20000"/>
                <a:lumOff val="80000"/>
              </a:schemeClr>
            </a:solidFill>
            <a:ln>
              <a:noFill/>
            </a:ln>
          </p:spPr>
        </p:sp>
      </p:grpSp>
      <p:grpSp>
        <p:nvGrpSpPr>
          <p:cNvPr id="3" name="组合 2">
            <a:extLst>
              <a:ext uri="{FF2B5EF4-FFF2-40B4-BE49-F238E27FC236}">
                <a16:creationId xmlns:a16="http://schemas.microsoft.com/office/drawing/2014/main" xmlns="" id="{D375B73B-2473-4698-A312-34E6BCCFD285}"/>
              </a:ext>
            </a:extLst>
          </p:cNvPr>
          <p:cNvGrpSpPr/>
          <p:nvPr/>
        </p:nvGrpSpPr>
        <p:grpSpPr>
          <a:xfrm>
            <a:off x="1735678" y="2662661"/>
            <a:ext cx="2015029" cy="1320574"/>
            <a:chOff x="1735678" y="2662661"/>
            <a:chExt cx="2015029" cy="1320574"/>
          </a:xfrm>
        </p:grpSpPr>
        <p:sp>
          <p:nvSpPr>
            <p:cNvPr id="497" name="矩形 496">
              <a:extLst>
                <a:ext uri="{FF2B5EF4-FFF2-40B4-BE49-F238E27FC236}">
                  <a16:creationId xmlns:a16="http://schemas.microsoft.com/office/drawing/2014/main" xmlns="" id="{A08449B0-BCFE-4542-9CFC-AD69807DEC1D}"/>
                </a:ext>
              </a:extLst>
            </p:cNvPr>
            <p:cNvSpPr/>
            <p:nvPr/>
          </p:nvSpPr>
          <p:spPr>
            <a:xfrm>
              <a:off x="1783333" y="2710304"/>
              <a:ext cx="1911305" cy="125163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8" name="椭圆 497">
              <a:extLst>
                <a:ext uri="{FF2B5EF4-FFF2-40B4-BE49-F238E27FC236}">
                  <a16:creationId xmlns:a16="http://schemas.microsoft.com/office/drawing/2014/main" xmlns="" id="{C58C3997-0486-4168-AB97-831EBBA103EE}"/>
                </a:ext>
              </a:extLst>
            </p:cNvPr>
            <p:cNvSpPr/>
            <p:nvPr/>
          </p:nvSpPr>
          <p:spPr>
            <a:xfrm flipH="1">
              <a:off x="1735678" y="2662661"/>
              <a:ext cx="95274" cy="95274"/>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椭圆 498">
              <a:extLst>
                <a:ext uri="{FF2B5EF4-FFF2-40B4-BE49-F238E27FC236}">
                  <a16:creationId xmlns:a16="http://schemas.microsoft.com/office/drawing/2014/main" xmlns="" id="{92AABE16-E364-41C0-A42E-9E79510E784F}"/>
                </a:ext>
              </a:extLst>
            </p:cNvPr>
            <p:cNvSpPr/>
            <p:nvPr/>
          </p:nvSpPr>
          <p:spPr>
            <a:xfrm flipH="1">
              <a:off x="2695550" y="2662661"/>
              <a:ext cx="95274" cy="95274"/>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椭圆 499">
              <a:extLst>
                <a:ext uri="{FF2B5EF4-FFF2-40B4-BE49-F238E27FC236}">
                  <a16:creationId xmlns:a16="http://schemas.microsoft.com/office/drawing/2014/main" xmlns="" id="{04207A7D-CE86-417C-9C7E-62490874C2EB}"/>
                </a:ext>
              </a:extLst>
            </p:cNvPr>
            <p:cNvSpPr/>
            <p:nvPr/>
          </p:nvSpPr>
          <p:spPr>
            <a:xfrm flipH="1">
              <a:off x="3655421" y="2662661"/>
              <a:ext cx="95274" cy="95274"/>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椭圆 500">
              <a:extLst>
                <a:ext uri="{FF2B5EF4-FFF2-40B4-BE49-F238E27FC236}">
                  <a16:creationId xmlns:a16="http://schemas.microsoft.com/office/drawing/2014/main" xmlns="" id="{F450C75D-7EFC-4590-A358-77F6740707BC}"/>
                </a:ext>
              </a:extLst>
            </p:cNvPr>
            <p:cNvSpPr/>
            <p:nvPr/>
          </p:nvSpPr>
          <p:spPr>
            <a:xfrm flipH="1">
              <a:off x="1735678" y="3887955"/>
              <a:ext cx="95274" cy="95274"/>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椭圆 501">
              <a:extLst>
                <a:ext uri="{FF2B5EF4-FFF2-40B4-BE49-F238E27FC236}">
                  <a16:creationId xmlns:a16="http://schemas.microsoft.com/office/drawing/2014/main" xmlns="" id="{A8C536A9-D1CC-4EF4-9189-57314B8FEBE0}"/>
                </a:ext>
              </a:extLst>
            </p:cNvPr>
            <p:cNvSpPr/>
            <p:nvPr/>
          </p:nvSpPr>
          <p:spPr>
            <a:xfrm flipH="1">
              <a:off x="2695555" y="3887955"/>
              <a:ext cx="95274" cy="95274"/>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椭圆 502">
              <a:extLst>
                <a:ext uri="{FF2B5EF4-FFF2-40B4-BE49-F238E27FC236}">
                  <a16:creationId xmlns:a16="http://schemas.microsoft.com/office/drawing/2014/main" xmlns="" id="{01B1AFE8-BBEA-41FD-95B2-ACD2AF07AC5B}"/>
                </a:ext>
              </a:extLst>
            </p:cNvPr>
            <p:cNvSpPr/>
            <p:nvPr/>
          </p:nvSpPr>
          <p:spPr>
            <a:xfrm flipH="1">
              <a:off x="3655433" y="3887961"/>
              <a:ext cx="95274" cy="95274"/>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椭圆 503">
              <a:extLst>
                <a:ext uri="{FF2B5EF4-FFF2-40B4-BE49-F238E27FC236}">
                  <a16:creationId xmlns:a16="http://schemas.microsoft.com/office/drawing/2014/main" xmlns="" id="{74E9E24A-1FF1-4D68-A0EE-285CD3E7D687}"/>
                </a:ext>
              </a:extLst>
            </p:cNvPr>
            <p:cNvSpPr/>
            <p:nvPr/>
          </p:nvSpPr>
          <p:spPr>
            <a:xfrm flipH="1">
              <a:off x="1735678" y="3297563"/>
              <a:ext cx="95274" cy="95274"/>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椭圆 504">
              <a:extLst>
                <a:ext uri="{FF2B5EF4-FFF2-40B4-BE49-F238E27FC236}">
                  <a16:creationId xmlns:a16="http://schemas.microsoft.com/office/drawing/2014/main" xmlns="" id="{0B564A3E-8BA3-4B7A-82B5-9B62DA678FEE}"/>
                </a:ext>
              </a:extLst>
            </p:cNvPr>
            <p:cNvSpPr/>
            <p:nvPr/>
          </p:nvSpPr>
          <p:spPr>
            <a:xfrm flipH="1">
              <a:off x="3642580" y="3297563"/>
              <a:ext cx="95274" cy="95274"/>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组合 7">
            <a:extLst>
              <a:ext uri="{FF2B5EF4-FFF2-40B4-BE49-F238E27FC236}">
                <a16:creationId xmlns:a16="http://schemas.microsoft.com/office/drawing/2014/main" xmlns="" id="{CDF19ADC-4BFE-4B14-9F80-4226065210AC}"/>
              </a:ext>
            </a:extLst>
          </p:cNvPr>
          <p:cNvGrpSpPr/>
          <p:nvPr/>
        </p:nvGrpSpPr>
        <p:grpSpPr>
          <a:xfrm>
            <a:off x="5648579" y="2018794"/>
            <a:ext cx="2700136" cy="2783090"/>
            <a:chOff x="4745932" y="2018794"/>
            <a:chExt cx="2700136" cy="2783090"/>
          </a:xfrm>
        </p:grpSpPr>
        <p:sp>
          <p:nvSpPr>
            <p:cNvPr id="530" name="矩形 529">
              <a:extLst>
                <a:ext uri="{FF2B5EF4-FFF2-40B4-BE49-F238E27FC236}">
                  <a16:creationId xmlns:a16="http://schemas.microsoft.com/office/drawing/2014/main" xmlns="" id="{D544CC29-B618-4FEC-9019-507758A2C346}"/>
                </a:ext>
              </a:extLst>
            </p:cNvPr>
            <p:cNvSpPr/>
            <p:nvPr/>
          </p:nvSpPr>
          <p:spPr>
            <a:xfrm>
              <a:off x="4745932" y="2018794"/>
              <a:ext cx="2700136" cy="2783090"/>
            </a:xfrm>
            <a:prstGeom prst="rect">
              <a:avLst/>
            </a:prstGeom>
            <a:solidFill>
              <a:schemeClr val="bg1"/>
            </a:solidFill>
            <a:ln w="12700" cap="flat" cmpd="sng" algn="ctr">
              <a:gradFill flip="none" rotWithShape="1">
                <a:gsLst>
                  <a:gs pos="0">
                    <a:schemeClr val="accent1">
                      <a:lumMod val="0"/>
                      <a:lumOff val="100000"/>
                      <a:alpha val="0"/>
                    </a:schemeClr>
                  </a:gs>
                  <a:gs pos="51000">
                    <a:srgbClr val="CC4B4A"/>
                  </a:gs>
                </a:gsLst>
                <a:lin ang="16200000" scaled="1"/>
                <a:tileRect/>
              </a:gra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endParaRPr lang="zh-CN" altLang="en-US" kern="0">
                <a:solidFill>
                  <a:srgbClr val="FFFFFF"/>
                </a:solidFill>
                <a:latin typeface="Arial"/>
                <a:ea typeface="微软雅黑"/>
              </a:endParaRPr>
            </a:p>
          </p:txBody>
        </p:sp>
        <p:sp>
          <p:nvSpPr>
            <p:cNvPr id="531" name="矩形 530">
              <a:extLst>
                <a:ext uri="{FF2B5EF4-FFF2-40B4-BE49-F238E27FC236}">
                  <a16:creationId xmlns:a16="http://schemas.microsoft.com/office/drawing/2014/main" xmlns="" id="{6981A32D-467A-4673-AE41-0197613DA6E5}"/>
                </a:ext>
              </a:extLst>
            </p:cNvPr>
            <p:cNvSpPr/>
            <p:nvPr/>
          </p:nvSpPr>
          <p:spPr>
            <a:xfrm>
              <a:off x="4745932" y="2018794"/>
              <a:ext cx="2700136" cy="202647"/>
            </a:xfrm>
            <a:prstGeom prst="rect">
              <a:avLst/>
            </a:prstGeom>
            <a:solidFill>
              <a:srgbClr val="CE4C4B"/>
            </a:solidFill>
            <a:ln w="12700" cap="flat" cmpd="sng" algn="ctr">
              <a:solidFill>
                <a:srgbClr val="CE4C4B"/>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r>
                <a:rPr lang="zh-CN" altLang="en-US" sz="1000" kern="0" dirty="0">
                  <a:solidFill>
                    <a:srgbClr val="FFFFFF"/>
                  </a:solidFill>
                  <a:latin typeface="Arial"/>
                  <a:ea typeface="微软雅黑"/>
                </a:rPr>
                <a:t>编辑器 </a:t>
              </a:r>
              <a:r>
                <a:rPr lang="en-US" altLang="zh-CN" sz="1000" kern="0" dirty="0">
                  <a:solidFill>
                    <a:srgbClr val="FFFFFF"/>
                  </a:solidFill>
                  <a:latin typeface="Arial"/>
                  <a:ea typeface="微软雅黑"/>
                </a:rPr>
                <a:t>/ Editor</a:t>
              </a:r>
              <a:endParaRPr lang="zh-CN" altLang="en-US" sz="1000" kern="0" dirty="0">
                <a:solidFill>
                  <a:srgbClr val="FFFFFF"/>
                </a:solidFill>
                <a:latin typeface="Arial"/>
                <a:ea typeface="微软雅黑"/>
              </a:endParaRPr>
            </a:p>
          </p:txBody>
        </p:sp>
        <p:sp>
          <p:nvSpPr>
            <p:cNvPr id="533" name="乘号 532">
              <a:extLst>
                <a:ext uri="{FF2B5EF4-FFF2-40B4-BE49-F238E27FC236}">
                  <a16:creationId xmlns:a16="http://schemas.microsoft.com/office/drawing/2014/main" xmlns="" id="{2DAEDA58-EF2A-40FF-A29F-F6B53347C5CF}"/>
                </a:ext>
              </a:extLst>
            </p:cNvPr>
            <p:cNvSpPr/>
            <p:nvPr/>
          </p:nvSpPr>
          <p:spPr>
            <a:xfrm>
              <a:off x="7275789" y="2051656"/>
              <a:ext cx="136922" cy="136922"/>
            </a:xfrm>
            <a:prstGeom prst="mathMultiply">
              <a:avLst>
                <a:gd name="adj1" fmla="val 13304"/>
              </a:avLst>
            </a:prstGeom>
            <a:solidFill>
              <a:srgbClr val="CE4C4B">
                <a:lumMod val="60000"/>
                <a:lumOff val="40000"/>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defRPr/>
              </a:pPr>
              <a:endParaRPr lang="zh-CN" altLang="en-US" kern="0">
                <a:solidFill>
                  <a:srgbClr val="FFFFFF"/>
                </a:solidFill>
                <a:latin typeface="Arial"/>
                <a:ea typeface="微软雅黑"/>
              </a:endParaRPr>
            </a:p>
          </p:txBody>
        </p:sp>
        <p:sp>
          <p:nvSpPr>
            <p:cNvPr id="534" name="push-pin-pointing-down_8930">
              <a:extLst>
                <a:ext uri="{FF2B5EF4-FFF2-40B4-BE49-F238E27FC236}">
                  <a16:creationId xmlns:a16="http://schemas.microsoft.com/office/drawing/2014/main" xmlns="" id="{613F05E8-ABBF-4CDF-9AF2-BC93E58A0FF2}"/>
                </a:ext>
              </a:extLst>
            </p:cNvPr>
            <p:cNvSpPr>
              <a:spLocks noChangeAspect="1"/>
            </p:cNvSpPr>
            <p:nvPr/>
          </p:nvSpPr>
          <p:spPr bwMode="auto">
            <a:xfrm>
              <a:off x="7071719" y="2066769"/>
              <a:ext cx="105878" cy="105381"/>
            </a:xfrm>
            <a:prstGeom prst="ellipse">
              <a:avLst/>
            </a:prstGeom>
            <a:no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defRPr/>
              </a:pPr>
              <a:r>
                <a:rPr lang="en-US" altLang="zh-CN" sz="1400" b="1" dirty="0">
                  <a:solidFill>
                    <a:srgbClr val="CE4C4B">
                      <a:lumMod val="20000"/>
                      <a:lumOff val="80000"/>
                    </a:srgbClr>
                  </a:solidFill>
                  <a:latin typeface="Arial"/>
                  <a:ea typeface="微软雅黑"/>
                </a:rPr>
                <a:t>?</a:t>
              </a:r>
              <a:endParaRPr lang="zh-CN" altLang="en-US" sz="1400" b="1" dirty="0">
                <a:solidFill>
                  <a:srgbClr val="CE4C4B">
                    <a:lumMod val="20000"/>
                    <a:lumOff val="80000"/>
                  </a:srgbClr>
                </a:solidFill>
                <a:latin typeface="Arial"/>
                <a:ea typeface="微软雅黑"/>
              </a:endParaRPr>
            </a:p>
          </p:txBody>
        </p:sp>
        <p:cxnSp>
          <p:nvCxnSpPr>
            <p:cNvPr id="535" name="直接连接符 534">
              <a:extLst>
                <a:ext uri="{FF2B5EF4-FFF2-40B4-BE49-F238E27FC236}">
                  <a16:creationId xmlns:a16="http://schemas.microsoft.com/office/drawing/2014/main" xmlns="" id="{B965E895-3A05-439E-920E-0D00464467EB}"/>
                </a:ext>
              </a:extLst>
            </p:cNvPr>
            <p:cNvCxnSpPr>
              <a:cxnSpLocks/>
            </p:cNvCxnSpPr>
            <p:nvPr/>
          </p:nvCxnSpPr>
          <p:spPr>
            <a:xfrm>
              <a:off x="7231993" y="2072052"/>
              <a:ext cx="0" cy="100097"/>
            </a:xfrm>
            <a:prstGeom prst="line">
              <a:avLst/>
            </a:prstGeom>
            <a:noFill/>
            <a:ln w="6350" cap="flat" cmpd="sng" algn="ctr">
              <a:solidFill>
                <a:srgbClr val="CE4C4B">
                  <a:lumMod val="60000"/>
                  <a:lumOff val="40000"/>
                </a:srgbClr>
              </a:solidFill>
              <a:prstDash val="solid"/>
              <a:miter lim="800000"/>
            </a:ln>
            <a:effectLst/>
          </p:spPr>
        </p:cxnSp>
        <p:grpSp>
          <p:nvGrpSpPr>
            <p:cNvPr id="7" name="组合 6">
              <a:extLst>
                <a:ext uri="{FF2B5EF4-FFF2-40B4-BE49-F238E27FC236}">
                  <a16:creationId xmlns:a16="http://schemas.microsoft.com/office/drawing/2014/main" xmlns="" id="{1D8168CC-49D7-4A4F-96ED-7DCE970742F6}"/>
                </a:ext>
              </a:extLst>
            </p:cNvPr>
            <p:cNvGrpSpPr/>
            <p:nvPr/>
          </p:nvGrpSpPr>
          <p:grpSpPr>
            <a:xfrm>
              <a:off x="4838700" y="2669729"/>
              <a:ext cx="2508993" cy="215031"/>
              <a:chOff x="4838700" y="2929659"/>
              <a:chExt cx="2508993" cy="215031"/>
            </a:xfrm>
          </p:grpSpPr>
          <p:sp>
            <p:nvSpPr>
              <p:cNvPr id="511" name="矩形 510">
                <a:extLst>
                  <a:ext uri="{FF2B5EF4-FFF2-40B4-BE49-F238E27FC236}">
                    <a16:creationId xmlns:a16="http://schemas.microsoft.com/office/drawing/2014/main" xmlns="" id="{1626C598-4FC3-41E4-A80C-25DACAD75524}"/>
                  </a:ext>
                </a:extLst>
              </p:cNvPr>
              <p:cNvSpPr/>
              <p:nvPr/>
            </p:nvSpPr>
            <p:spPr>
              <a:xfrm>
                <a:off x="4838700" y="2954621"/>
                <a:ext cx="354070"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sp>
            <p:nvSpPr>
              <p:cNvPr id="512" name="矩形 511">
                <a:extLst>
                  <a:ext uri="{FF2B5EF4-FFF2-40B4-BE49-F238E27FC236}">
                    <a16:creationId xmlns:a16="http://schemas.microsoft.com/office/drawing/2014/main" xmlns="" id="{44B8F862-EF4F-451A-B6A0-1562F1E881F2}"/>
                  </a:ext>
                </a:extLst>
              </p:cNvPr>
              <p:cNvSpPr/>
              <p:nvPr/>
            </p:nvSpPr>
            <p:spPr>
              <a:xfrm>
                <a:off x="5364835" y="3014315"/>
                <a:ext cx="1240497" cy="45719"/>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sp>
            <p:nvSpPr>
              <p:cNvPr id="513" name="矩形 512">
                <a:extLst>
                  <a:ext uri="{FF2B5EF4-FFF2-40B4-BE49-F238E27FC236}">
                    <a16:creationId xmlns:a16="http://schemas.microsoft.com/office/drawing/2014/main" xmlns="" id="{6FF06DEE-6C9B-40D4-A7F1-F235600E502D}"/>
                  </a:ext>
                </a:extLst>
              </p:cNvPr>
              <p:cNvSpPr/>
              <p:nvPr/>
            </p:nvSpPr>
            <p:spPr>
              <a:xfrm>
                <a:off x="6750691" y="2929659"/>
                <a:ext cx="597002" cy="215031"/>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sp>
            <p:nvSpPr>
              <p:cNvPr id="514" name="矩形 513">
                <a:extLst>
                  <a:ext uri="{FF2B5EF4-FFF2-40B4-BE49-F238E27FC236}">
                    <a16:creationId xmlns:a16="http://schemas.microsoft.com/office/drawing/2014/main" xmlns="" id="{88BBA550-162B-4C56-AE54-A480C19989D2}"/>
                  </a:ext>
                </a:extLst>
              </p:cNvPr>
              <p:cNvSpPr/>
              <p:nvPr/>
            </p:nvSpPr>
            <p:spPr>
              <a:xfrm>
                <a:off x="5701632" y="2929659"/>
                <a:ext cx="65567" cy="215031"/>
              </a:xfrm>
              <a:prstGeom prst="rect">
                <a:avLst/>
              </a:prstGeom>
              <a:solidFill>
                <a:schemeClr val="bg1">
                  <a:lumMod val="75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grpSp>
        <p:grpSp>
          <p:nvGrpSpPr>
            <p:cNvPr id="515" name="组合 514">
              <a:extLst>
                <a:ext uri="{FF2B5EF4-FFF2-40B4-BE49-F238E27FC236}">
                  <a16:creationId xmlns:a16="http://schemas.microsoft.com/office/drawing/2014/main" xmlns="" id="{EB2E83E7-E917-414E-9226-A642A099F1E6}"/>
                </a:ext>
              </a:extLst>
            </p:cNvPr>
            <p:cNvGrpSpPr/>
            <p:nvPr/>
          </p:nvGrpSpPr>
          <p:grpSpPr>
            <a:xfrm>
              <a:off x="4838700" y="3037633"/>
              <a:ext cx="2508993" cy="602902"/>
              <a:chOff x="4838700" y="2929659"/>
              <a:chExt cx="2508993" cy="602902"/>
            </a:xfrm>
          </p:grpSpPr>
          <p:sp>
            <p:nvSpPr>
              <p:cNvPr id="516" name="矩形 515">
                <a:extLst>
                  <a:ext uri="{FF2B5EF4-FFF2-40B4-BE49-F238E27FC236}">
                    <a16:creationId xmlns:a16="http://schemas.microsoft.com/office/drawing/2014/main" xmlns="" id="{09DA46ED-DF86-4663-8393-C86148180688}"/>
                  </a:ext>
                </a:extLst>
              </p:cNvPr>
              <p:cNvSpPr/>
              <p:nvPr/>
            </p:nvSpPr>
            <p:spPr>
              <a:xfrm>
                <a:off x="4838700" y="2954621"/>
                <a:ext cx="354070" cy="165107"/>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sp>
            <p:nvSpPr>
              <p:cNvPr id="517" name="矩形 516">
                <a:extLst>
                  <a:ext uri="{FF2B5EF4-FFF2-40B4-BE49-F238E27FC236}">
                    <a16:creationId xmlns:a16="http://schemas.microsoft.com/office/drawing/2014/main" xmlns="" id="{4D823444-5257-4B73-8532-EF8B65370F43}"/>
                  </a:ext>
                </a:extLst>
              </p:cNvPr>
              <p:cNvSpPr/>
              <p:nvPr/>
            </p:nvSpPr>
            <p:spPr>
              <a:xfrm>
                <a:off x="5364835" y="3014315"/>
                <a:ext cx="1240497" cy="45719"/>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sp>
            <p:nvSpPr>
              <p:cNvPr id="518" name="矩形 517">
                <a:extLst>
                  <a:ext uri="{FF2B5EF4-FFF2-40B4-BE49-F238E27FC236}">
                    <a16:creationId xmlns:a16="http://schemas.microsoft.com/office/drawing/2014/main" xmlns="" id="{93A1DFA1-5EDB-4521-AA60-5D801260B657}"/>
                  </a:ext>
                </a:extLst>
              </p:cNvPr>
              <p:cNvSpPr/>
              <p:nvPr/>
            </p:nvSpPr>
            <p:spPr>
              <a:xfrm>
                <a:off x="6750691" y="2929659"/>
                <a:ext cx="597002" cy="215031"/>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sp>
            <p:nvSpPr>
              <p:cNvPr id="519" name="矩形 518">
                <a:extLst>
                  <a:ext uri="{FF2B5EF4-FFF2-40B4-BE49-F238E27FC236}">
                    <a16:creationId xmlns:a16="http://schemas.microsoft.com/office/drawing/2014/main" xmlns="" id="{13665FF8-7B2E-4AD4-8BB2-45DE4CD352F7}"/>
                  </a:ext>
                </a:extLst>
              </p:cNvPr>
              <p:cNvSpPr/>
              <p:nvPr/>
            </p:nvSpPr>
            <p:spPr>
              <a:xfrm>
                <a:off x="5988427" y="2929659"/>
                <a:ext cx="65567" cy="215031"/>
              </a:xfrm>
              <a:prstGeom prst="rect">
                <a:avLst/>
              </a:prstGeom>
              <a:solidFill>
                <a:schemeClr val="bg1">
                  <a:lumMod val="75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sp>
            <p:nvSpPr>
              <p:cNvPr id="520" name="矩形 519">
                <a:extLst>
                  <a:ext uri="{FF2B5EF4-FFF2-40B4-BE49-F238E27FC236}">
                    <a16:creationId xmlns:a16="http://schemas.microsoft.com/office/drawing/2014/main" xmlns="" id="{00C04C9F-248A-48A0-91E9-64BB2C64E71F}"/>
                  </a:ext>
                </a:extLst>
              </p:cNvPr>
              <p:cNvSpPr/>
              <p:nvPr/>
            </p:nvSpPr>
            <p:spPr>
              <a:xfrm>
                <a:off x="6750691" y="3317530"/>
                <a:ext cx="597002" cy="215031"/>
              </a:xfrm>
              <a:prstGeom prst="rect">
                <a:avLst/>
              </a:prstGeom>
              <a:solidFill>
                <a:srgbClr val="FFFFFF">
                  <a:lumMod val="95000"/>
                </a:srgb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kern="0" dirty="0">
                  <a:solidFill>
                    <a:srgbClr val="000000">
                      <a:lumMod val="85000"/>
                      <a:lumOff val="15000"/>
                    </a:srgbClr>
                  </a:solidFill>
                  <a:latin typeface="Arial"/>
                  <a:ea typeface="微软雅黑"/>
                </a:endParaRPr>
              </a:p>
            </p:txBody>
          </p:sp>
        </p:grpSp>
      </p:grpSp>
    </p:spTree>
    <p:custDataLst>
      <p:tags r:id="rId1"/>
    </p:custDataLst>
    <p:extLst>
      <p:ext uri="{BB962C8B-B14F-4D97-AF65-F5344CB8AC3E}">
        <p14:creationId xmlns:p14="http://schemas.microsoft.com/office/powerpoint/2010/main" val="744068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xmlns="" id="{02C7BDCF-6A42-4EE9-912B-C8B925F44750}"/>
              </a:ext>
            </a:extLst>
          </p:cNvPr>
          <p:cNvGrpSpPr/>
          <p:nvPr/>
        </p:nvGrpSpPr>
        <p:grpSpPr>
          <a:xfrm>
            <a:off x="669925" y="3648073"/>
            <a:ext cx="10850563" cy="2495553"/>
            <a:chOff x="3012141" y="1290918"/>
            <a:chExt cx="6122894" cy="3440782"/>
          </a:xfrm>
        </p:grpSpPr>
        <p:sp>
          <p:nvSpPr>
            <p:cNvPr id="30" name="矩形 29">
              <a:extLst>
                <a:ext uri="{FF2B5EF4-FFF2-40B4-BE49-F238E27FC236}">
                  <a16:creationId xmlns:a16="http://schemas.microsoft.com/office/drawing/2014/main" xmlns="" id="{75486114-FC9B-40A3-9061-F98147F95CBC}"/>
                </a:ext>
              </a:extLst>
            </p:cNvPr>
            <p:cNvSpPr/>
            <p:nvPr/>
          </p:nvSpPr>
          <p:spPr>
            <a:xfrm>
              <a:off x="3012141" y="1748117"/>
              <a:ext cx="6122894" cy="2983583"/>
            </a:xfrm>
            <a:prstGeom prst="rect">
              <a:avLst/>
            </a:prstGeom>
            <a:ln w="3175">
              <a:solidFill>
                <a:srgbClr val="000000"/>
              </a:solidFill>
            </a:ln>
          </p:spPr>
          <p:txBody>
            <a:bodyPr wrap="square">
              <a:noAutofit/>
            </a:bodyPr>
            <a:lstStyle/>
            <a:p>
              <a:pPr>
                <a:lnSpc>
                  <a:spcPct val="150000"/>
                </a:lnSpc>
              </a:pPr>
              <a:r>
                <a:rPr lang="zh-CN" altLang="en-US" sz="700" dirty="0">
                  <a:latin typeface="Arial" panose="020B0604020202020204" pitchFamily="34" charset="0"/>
                  <a:ea typeface="微软雅黑" panose="020B0503020204020204" pitchFamily="34" charset="-122"/>
                  <a:sym typeface="Arial" panose="020B0604020202020204" pitchFamily="34" charset="0"/>
                </a:rPr>
                <a:t>本素材由</a:t>
              </a:r>
              <a:r>
                <a:rPr lang="en-US" altLang="zh-CN" sz="700" dirty="0"/>
                <a:t>iSlide</a:t>
              </a:r>
              <a:r>
                <a:rPr lang="en-US" altLang="zh-CN" sz="700" baseline="30000" dirty="0"/>
                <a:t>  </a:t>
              </a:r>
              <a:r>
                <a:rPr lang="zh-CN" altLang="en-US" sz="700" dirty="0">
                  <a:latin typeface="Arial" panose="020B0604020202020204" pitchFamily="34" charset="0"/>
                  <a:ea typeface="微软雅黑" panose="020B0503020204020204" pitchFamily="34" charset="-122"/>
                  <a:sym typeface="Arial" panose="020B0604020202020204" pitchFamily="34" charset="0"/>
                </a:rPr>
                <a:t>提供</a:t>
              </a:r>
            </a:p>
            <a:p>
              <a:pPr>
                <a:lnSpc>
                  <a:spcPct val="150000"/>
                </a:lnSpc>
              </a:pPr>
              <a:r>
                <a:rPr lang="en-US" altLang="zh-CN" sz="700" dirty="0"/>
                <a:t>iSlide </a:t>
              </a:r>
              <a:r>
                <a:rPr lang="zh-CN" altLang="en-US" sz="700" dirty="0">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尊重知识产权并注重保护用户享有的各项权利。郑重提醒您：</a:t>
              </a:r>
            </a:p>
            <a:p>
              <a:pPr>
                <a:lnSpc>
                  <a:spcPct val="150000"/>
                </a:lnSpc>
              </a:pPr>
              <a:endParaRPr lang="zh-CN" altLang="en-US" sz="7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700" dirty="0"/>
                <a:t>iSlide</a:t>
              </a:r>
              <a:r>
                <a:rPr lang="en-US" altLang="zh-CN" sz="700" baseline="30000" dirty="0"/>
                <a:t> </a:t>
              </a:r>
              <a:r>
                <a:rPr lang="zh-CN" altLang="en-US" sz="700" dirty="0">
                  <a:latin typeface="Arial" panose="020B0604020202020204" pitchFamily="34" charset="0"/>
                  <a:ea typeface="微软雅黑" panose="020B0503020204020204" pitchFamily="34" charset="-122"/>
                  <a:sym typeface="Arial" panose="020B0604020202020204" pitchFamily="34" charset="0"/>
                </a:rPr>
                <a:t>插件中提供的任何信息内容的所有权、知识产权归其原始权利人或权利受让人所有，您免费</a:t>
              </a:r>
              <a:r>
                <a:rPr lang="en-US" altLang="zh-CN" sz="700" dirty="0">
                  <a:latin typeface="Arial" panose="020B0604020202020204" pitchFamily="34" charset="0"/>
                  <a:ea typeface="微软雅黑" panose="020B0503020204020204" pitchFamily="34" charset="-122"/>
                  <a:sym typeface="Arial" panose="020B0604020202020204" pitchFamily="34" charset="0"/>
                </a:rPr>
                <a:t>/</a:t>
              </a:r>
              <a:r>
                <a:rPr lang="zh-CN" altLang="en-US" sz="700" dirty="0">
                  <a:latin typeface="Arial" panose="020B0604020202020204" pitchFamily="34" charset="0"/>
                  <a:ea typeface="微软雅黑" panose="020B0503020204020204" pitchFamily="34" charset="-122"/>
                  <a:sym typeface="Arial" panose="020B0604020202020204" pitchFamily="34" charset="0"/>
                </a:rPr>
                <a:t>购买获得的是信息内容的使用权，并受下述条款的约束；</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1. </a:t>
              </a:r>
              <a:r>
                <a:rPr lang="zh-CN" altLang="en-US" sz="700" dirty="0">
                  <a:latin typeface="Arial" panose="020B0604020202020204" pitchFamily="34" charset="0"/>
                  <a:ea typeface="微软雅黑" panose="020B0503020204020204" pitchFamily="34" charset="-122"/>
                  <a:sym typeface="Arial" panose="020B0604020202020204" pitchFamily="34" charset="0"/>
                </a:rPr>
                <a:t>您仅可以个人非商业用途使用该等信息内容，不可将信息内容的全部或部分用于出售，或以出租、出借、转让、分销、发布等其他任何方式供他人使用；</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2. </a:t>
              </a:r>
              <a:r>
                <a:rPr lang="zh-CN" altLang="en-US" sz="700" dirty="0">
                  <a:latin typeface="Arial" panose="020B0604020202020204" pitchFamily="34" charset="0"/>
                  <a:ea typeface="微软雅黑" panose="020B0503020204020204" pitchFamily="34" charset="-122"/>
                  <a:sym typeface="Arial" panose="020B0604020202020204" pitchFamily="34" charset="0"/>
                </a:rPr>
                <a:t>禁止在接入互联网或移动互联网的任何网站、平台、应用或程序上以任何方式为他人提供</a:t>
              </a:r>
              <a:r>
                <a:rPr lang="en-US" altLang="zh-CN" sz="700" dirty="0"/>
                <a:t>iSlide</a:t>
              </a:r>
              <a:r>
                <a:rPr lang="en-US" altLang="zh-CN" sz="700" baseline="30000" dirty="0"/>
                <a:t> </a:t>
              </a:r>
              <a:r>
                <a:rPr lang="zh-CN" altLang="en-US" sz="700" dirty="0">
                  <a:latin typeface="Arial" panose="020B0604020202020204" pitchFamily="34" charset="0"/>
                  <a:ea typeface="微软雅黑" panose="020B0503020204020204" pitchFamily="34" charset="-122"/>
                  <a:sym typeface="Arial" panose="020B0604020202020204" pitchFamily="34" charset="0"/>
                </a:rPr>
                <a:t>插件资源内容的下载。</a:t>
              </a:r>
            </a:p>
            <a:p>
              <a:pPr>
                <a:lnSpc>
                  <a:spcPct val="150000"/>
                </a:lnSpc>
              </a:pPr>
              <a:endParaRPr lang="zh-CN" altLang="en-US" sz="7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The resource is supplied by </a:t>
              </a:r>
              <a:r>
                <a:rPr lang="en-US" altLang="zh-CN" sz="700" dirty="0"/>
                <a:t>iSlide</a:t>
              </a:r>
              <a:r>
                <a:rPr lang="en-US" altLang="zh-CN" sz="700" dirty="0">
                  <a:latin typeface="Arial" panose="020B0604020202020204" pitchFamily="34" charset="0"/>
                  <a:ea typeface="微软雅黑" panose="020B0503020204020204" pitchFamily="34" charset="-122"/>
                  <a:sym typeface="Arial" panose="020B0604020202020204" pitchFamily="34" charset="0"/>
                </a:rPr>
                <a:t>.</a:t>
              </a:r>
            </a:p>
            <a:p>
              <a:pPr>
                <a:lnSpc>
                  <a:spcPct val="150000"/>
                </a:lnSpc>
              </a:pPr>
              <a:r>
                <a:rPr lang="en-US" altLang="zh-CN" sz="700" dirty="0"/>
                <a:t>iSlide</a:t>
              </a:r>
              <a:r>
                <a:rPr lang="en-US" altLang="zh-CN" sz="700" baseline="30000" dirty="0"/>
                <a:t> </a:t>
              </a:r>
              <a:r>
                <a:rPr lang="en-US" altLang="zh-CN" sz="700" dirty="0">
                  <a:latin typeface="Arial" panose="020B0604020202020204" pitchFamily="34" charset="0"/>
                  <a:ea typeface="微软雅黑" panose="020B0503020204020204" pitchFamily="34" charset="-122"/>
                  <a:sym typeface="Arial" panose="020B0604020202020204" pitchFamily="34" charset="0"/>
                </a:rPr>
                <a:t> respects all intellectual property rights and protects all the rights its users acquired. Solemnly remind you:</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 </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The ownership and intellectual property of the resources supplied in iSlide Add-in belongs to its owner or the assignee of this ownership. You only acquired the usage of the resources supplied in iSlide Add-in, as well as respected the following restrain terms:</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1.You are only allowed to use such resource for personal and non-commercial aim, not allowed to use such resource or part of it for the sale; or rent, lend, transfer to others; or distribute or release it in any way.</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2.You are not permitted to provide the resource of iSlide Add-in to any website, platform, application in the Internet or mobile Internet.</a:t>
              </a:r>
              <a:endParaRPr lang="zh-CN" altLang="en-US" sz="7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a:extLst>
                <a:ext uri="{FF2B5EF4-FFF2-40B4-BE49-F238E27FC236}">
                  <a16:creationId xmlns:a16="http://schemas.microsoft.com/office/drawing/2014/main" xmlns="" id="{05F3D130-F90D-4A87-9E3D-AC01D526B87B}"/>
                </a:ext>
              </a:extLst>
            </p:cNvPr>
            <p:cNvSpPr/>
            <p:nvPr/>
          </p:nvSpPr>
          <p:spPr>
            <a:xfrm>
              <a:off x="3012141" y="1290918"/>
              <a:ext cx="6122894" cy="457200"/>
            </a:xfrm>
            <a:prstGeom prst="rect">
              <a:avLst/>
            </a:prstGeom>
            <a:solidFill>
              <a:srgbClr val="00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t>iSlide</a:t>
              </a:r>
              <a:r>
                <a:rPr lang="en-US" altLang="zh-CN" sz="1050" baseline="30000" dirty="0"/>
                <a:t>  </a:t>
              </a:r>
              <a:r>
                <a:rPr lang="zh-CN" altLang="en-US" sz="1051" b="1" dirty="0">
                  <a:solidFill>
                    <a:schemeClr val="bg1"/>
                  </a:solidFill>
                  <a:latin typeface="Arial" panose="020B0604020202020204" pitchFamily="34" charset="0"/>
                  <a:ea typeface="微软雅黑" panose="020B0503020204020204" pitchFamily="34" charset="-122"/>
                  <a:sym typeface="Arial" panose="020B0604020202020204" pitchFamily="34" charset="0"/>
                </a:rPr>
                <a:t>版权声明  </a:t>
              </a:r>
              <a:r>
                <a:rPr lang="en-US" altLang="zh-CN" sz="1051" b="1" dirty="0">
                  <a:solidFill>
                    <a:schemeClr val="bg1"/>
                  </a:solidFill>
                  <a:latin typeface="Arial" panose="020B0604020202020204" pitchFamily="34" charset="0"/>
                  <a:ea typeface="微软雅黑" panose="020B0503020204020204" pitchFamily="34" charset="-122"/>
                  <a:sym typeface="Arial" panose="020B0604020202020204" pitchFamily="34" charset="0"/>
                </a:rPr>
                <a:t>COPYRIGHT NOTICE</a:t>
              </a:r>
              <a:endParaRPr lang="zh-CN" altLang="en-US" sz="1051"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5" name="组合 54">
            <a:extLst>
              <a:ext uri="{FF2B5EF4-FFF2-40B4-BE49-F238E27FC236}">
                <a16:creationId xmlns:a16="http://schemas.microsoft.com/office/drawing/2014/main" xmlns="" id="{205E32D3-F97D-4444-85C3-800AAD5285EE}"/>
              </a:ext>
            </a:extLst>
          </p:cNvPr>
          <p:cNvGrpSpPr/>
          <p:nvPr/>
        </p:nvGrpSpPr>
        <p:grpSpPr>
          <a:xfrm>
            <a:off x="3351892" y="1132701"/>
            <a:ext cx="3551553" cy="1643957"/>
            <a:chOff x="3351892" y="1132701"/>
            <a:chExt cx="3551553" cy="1643957"/>
          </a:xfrm>
        </p:grpSpPr>
        <p:sp>
          <p:nvSpPr>
            <p:cNvPr id="32" name="矩形 189">
              <a:extLst>
                <a:ext uri="{FF2B5EF4-FFF2-40B4-BE49-F238E27FC236}">
                  <a16:creationId xmlns:a16="http://schemas.microsoft.com/office/drawing/2014/main" xmlns="" id="{FEBC6BBC-BB54-4927-B452-5451B28DDDA5}"/>
                </a:ext>
              </a:extLst>
            </p:cNvPr>
            <p:cNvSpPr/>
            <p:nvPr/>
          </p:nvSpPr>
          <p:spPr>
            <a:xfrm>
              <a:off x="3351892" y="2453493"/>
              <a:ext cx="3336479" cy="323165"/>
            </a:xfrm>
            <a:prstGeom prst="rect">
              <a:avLst/>
            </a:prstGeom>
            <a:noFill/>
            <a:ln>
              <a:noFill/>
            </a:ln>
          </p:spPr>
          <p:txBody>
            <a:bodyPr wrap="square" anchor="ctr">
              <a:spAutoFit/>
            </a:bodyPr>
            <a:lstStyle/>
            <a:p>
              <a:pPr defTabSz="914354">
                <a:lnSpc>
                  <a:spcPct val="15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hlinkClick r:id="rId4"/>
                </a:rPr>
                <a:t>www.islide.cc</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190">
              <a:extLst>
                <a:ext uri="{FF2B5EF4-FFF2-40B4-BE49-F238E27FC236}">
                  <a16:creationId xmlns:a16="http://schemas.microsoft.com/office/drawing/2014/main" xmlns="" id="{387C4D2F-DDE4-4325-9289-797FA395D4BE}"/>
                </a:ext>
              </a:extLst>
            </p:cNvPr>
            <p:cNvSpPr/>
            <p:nvPr/>
          </p:nvSpPr>
          <p:spPr>
            <a:xfrm>
              <a:off x="3351892" y="1132701"/>
              <a:ext cx="3551553" cy="1261884"/>
            </a:xfrm>
            <a:prstGeom prst="rect">
              <a:avLst/>
            </a:prstGeom>
            <a:noFill/>
            <a:ln>
              <a:noFill/>
            </a:ln>
          </p:spPr>
          <p:txBody>
            <a:bodyPr wrap="square" anchor="t">
              <a:spAutoFit/>
            </a:bodyPr>
            <a:lstStyle/>
            <a:p>
              <a:pPr defTabSz="914354">
                <a:lnSpc>
                  <a:spcPct val="12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PPT</a:t>
              </a:r>
              <a:r>
                <a:rPr lang="zh-CN" altLang="en-US" sz="1000" dirty="0">
                  <a:latin typeface="Arial" panose="020B0604020202020204" pitchFamily="34" charset="0"/>
                  <a:ea typeface="微软雅黑" panose="020B0503020204020204" pitchFamily="34" charset="-122"/>
                  <a:sym typeface="Arial" panose="020B0604020202020204" pitchFamily="34" charset="0"/>
                </a:rPr>
                <a:t>“一键”美化神器</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354">
                <a:lnSpc>
                  <a:spcPct val="12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180K+</a:t>
              </a:r>
              <a:r>
                <a:rPr lang="zh-CN" altLang="en-US" sz="1000" dirty="0">
                  <a:latin typeface="Arial" panose="020B0604020202020204" pitchFamily="34" charset="0"/>
                  <a:ea typeface="微软雅黑" panose="020B0503020204020204" pitchFamily="34" charset="-122"/>
                  <a:sym typeface="Arial" panose="020B0604020202020204" pitchFamily="34" charset="0"/>
                </a:rPr>
                <a:t>专业</a:t>
              </a:r>
              <a:r>
                <a:rPr lang="en-US" altLang="zh-CN" sz="1000" dirty="0">
                  <a:latin typeface="Arial" panose="020B0604020202020204" pitchFamily="34" charset="0"/>
                  <a:ea typeface="微软雅黑" panose="020B0503020204020204" pitchFamily="34" charset="-122"/>
                  <a:sym typeface="Arial" panose="020B0604020202020204" pitchFamily="34" charset="0"/>
                </a:rPr>
                <a:t>PPT</a:t>
              </a:r>
              <a:r>
                <a:rPr lang="zh-CN" altLang="en-US" sz="1000" dirty="0">
                  <a:latin typeface="Arial" panose="020B0604020202020204" pitchFamily="34" charset="0"/>
                  <a:ea typeface="微软雅黑" panose="020B0503020204020204" pitchFamily="34" charset="-122"/>
                  <a:sym typeface="Arial" panose="020B0604020202020204" pitchFamily="34" charset="0"/>
                </a:rPr>
                <a:t>素材资源下载</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354">
                <a:lnSpc>
                  <a:spcPct val="120000"/>
                </a:lnSpc>
                <a:defRPr/>
              </a:pPr>
              <a:r>
                <a:rPr lang="zh-CN" altLang="en-US"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让</a:t>
              </a:r>
              <a:r>
                <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PPT</a:t>
              </a:r>
              <a:r>
                <a:rPr lang="zh-CN" altLang="en-US"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endParaRPr>
            </a:p>
            <a:p>
              <a:pPr defTabSz="914354">
                <a:defRPr/>
              </a:pPr>
              <a:endPar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endParaRPr>
            </a:p>
            <a:p>
              <a:pPr defTabSz="914354">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All-in-One PowerPoint Optimization Add-in </a:t>
              </a:r>
            </a:p>
            <a:p>
              <a:pPr defTabSz="914354">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180K+ Professional PowerPoint Resources</a:t>
              </a:r>
            </a:p>
            <a:p>
              <a:pPr defTabSz="914354">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Make Presentation Design Easy</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6" name="组合 55">
            <a:extLst>
              <a:ext uri="{FF2B5EF4-FFF2-40B4-BE49-F238E27FC236}">
                <a16:creationId xmlns:a16="http://schemas.microsoft.com/office/drawing/2014/main" xmlns="" id="{DBF86C5A-46C1-4DD7-84CF-BB20DBAF36B2}"/>
              </a:ext>
            </a:extLst>
          </p:cNvPr>
          <p:cNvGrpSpPr/>
          <p:nvPr/>
        </p:nvGrpSpPr>
        <p:grpSpPr>
          <a:xfrm>
            <a:off x="7381329" y="1128666"/>
            <a:ext cx="1980029" cy="1757843"/>
            <a:chOff x="7381329" y="1128666"/>
            <a:chExt cx="1980029" cy="1757843"/>
          </a:xfrm>
        </p:grpSpPr>
        <p:sp>
          <p:nvSpPr>
            <p:cNvPr id="34" name="矩形 211">
              <a:extLst>
                <a:ext uri="{FF2B5EF4-FFF2-40B4-BE49-F238E27FC236}">
                  <a16:creationId xmlns:a16="http://schemas.microsoft.com/office/drawing/2014/main" xmlns="" id="{7D7628F9-10BB-4B1A-9FD7-13B5C4904AEE}"/>
                </a:ext>
              </a:extLst>
            </p:cNvPr>
            <p:cNvSpPr/>
            <p:nvPr/>
          </p:nvSpPr>
          <p:spPr>
            <a:xfrm>
              <a:off x="7381329" y="2486399"/>
              <a:ext cx="1980029" cy="400110"/>
            </a:xfrm>
            <a:prstGeom prst="rect">
              <a:avLst/>
            </a:prstGeom>
          </p:spPr>
          <p:txBody>
            <a:bodyPr wrap="none">
              <a:spAutoFit/>
            </a:bodyPr>
            <a:lstStyle/>
            <a:p>
              <a:pPr algn="ctr"/>
              <a:r>
                <a:rPr lang="zh-CN" altLang="en-US"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关注官方微信公众号</a:t>
              </a:r>
              <a:br>
                <a:rPr lang="zh-CN" altLang="en-US"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br>
              <a:r>
                <a:rPr lang="en-US" altLang="zh-CN"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Contact us at support@islide.cc</a:t>
              </a:r>
            </a:p>
          </p:txBody>
        </p:sp>
        <p:grpSp>
          <p:nvGrpSpPr>
            <p:cNvPr id="35" name="组合 212">
              <a:extLst>
                <a:ext uri="{FF2B5EF4-FFF2-40B4-BE49-F238E27FC236}">
                  <a16:creationId xmlns:a16="http://schemas.microsoft.com/office/drawing/2014/main" xmlns="" id="{9D4A6AFC-4EDB-4329-A490-B7F93AD11431}"/>
                </a:ext>
              </a:extLst>
            </p:cNvPr>
            <p:cNvGrpSpPr/>
            <p:nvPr/>
          </p:nvGrpSpPr>
          <p:grpSpPr>
            <a:xfrm>
              <a:off x="7692468" y="1128666"/>
              <a:ext cx="1357733" cy="1357734"/>
              <a:chOff x="4693653" y="1484781"/>
              <a:chExt cx="2329760" cy="2329758"/>
            </a:xfrm>
          </p:grpSpPr>
          <p:pic>
            <p:nvPicPr>
              <p:cNvPr id="36" name="图片 213">
                <a:extLst>
                  <a:ext uri="{FF2B5EF4-FFF2-40B4-BE49-F238E27FC236}">
                    <a16:creationId xmlns:a16="http://schemas.microsoft.com/office/drawing/2014/main" xmlns="" id="{942EAD01-3CC1-4412-880E-B86F1713258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693653" y="1484781"/>
                <a:ext cx="2329760" cy="2329758"/>
              </a:xfrm>
              <a:prstGeom prst="rect">
                <a:avLst/>
              </a:prstGeom>
            </p:spPr>
          </p:pic>
          <p:grpSp>
            <p:nvGrpSpPr>
              <p:cNvPr id="37" name="组合 214">
                <a:extLst>
                  <a:ext uri="{FF2B5EF4-FFF2-40B4-BE49-F238E27FC236}">
                    <a16:creationId xmlns:a16="http://schemas.microsoft.com/office/drawing/2014/main" xmlns="" id="{D01E47ED-C402-438D-9A79-BC1163AB6CE1}"/>
                  </a:ext>
                </a:extLst>
              </p:cNvPr>
              <p:cNvGrpSpPr/>
              <p:nvPr/>
            </p:nvGrpSpPr>
            <p:grpSpPr>
              <a:xfrm>
                <a:off x="5497245" y="2228001"/>
                <a:ext cx="722580" cy="722580"/>
                <a:chOff x="5758004" y="2227152"/>
                <a:chExt cx="724278" cy="724278"/>
              </a:xfrm>
            </p:grpSpPr>
            <p:sp>
              <p:nvSpPr>
                <p:cNvPr id="38" name="圆角矩形 215">
                  <a:extLst>
                    <a:ext uri="{FF2B5EF4-FFF2-40B4-BE49-F238E27FC236}">
                      <a16:creationId xmlns:a16="http://schemas.microsoft.com/office/drawing/2014/main" xmlns="" id="{CEE1B0A4-0F49-4D05-B77A-DAF004479898}"/>
                    </a:ext>
                  </a:extLst>
                </p:cNvPr>
                <p:cNvSpPr/>
                <p:nvPr/>
              </p:nvSpPr>
              <p:spPr>
                <a:xfrm>
                  <a:off x="5758004" y="2227152"/>
                  <a:ext cx="724278" cy="724278"/>
                </a:xfrm>
                <a:prstGeom prst="roundRect">
                  <a:avLst>
                    <a:gd name="adj" fmla="val 70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39" name="圆角矩形 216">
                  <a:extLst>
                    <a:ext uri="{FF2B5EF4-FFF2-40B4-BE49-F238E27FC236}">
                      <a16:creationId xmlns:a16="http://schemas.microsoft.com/office/drawing/2014/main" xmlns="" id="{9AFDF6F6-5203-42D6-8C4C-E3737A97AB7C}"/>
                    </a:ext>
                  </a:extLst>
                </p:cNvPr>
                <p:cNvSpPr/>
                <p:nvPr/>
              </p:nvSpPr>
              <p:spPr>
                <a:xfrm>
                  <a:off x="5804041" y="2273189"/>
                  <a:ext cx="632205" cy="632205"/>
                </a:xfrm>
                <a:prstGeom prst="roundRect">
                  <a:avLst>
                    <a:gd name="adj" fmla="val 10091"/>
                  </a:avLst>
                </a:prstGeom>
                <a:blipFill>
                  <a:blip r:embed="rId6"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grpSp>
      <p:cxnSp>
        <p:nvCxnSpPr>
          <p:cNvPr id="49" name="直接连接符 48">
            <a:extLst>
              <a:ext uri="{FF2B5EF4-FFF2-40B4-BE49-F238E27FC236}">
                <a16:creationId xmlns:a16="http://schemas.microsoft.com/office/drawing/2014/main" xmlns="" id="{C3A85DFC-ADF1-474C-BF81-0F72CD8A2D8A}"/>
              </a:ext>
            </a:extLst>
          </p:cNvPr>
          <p:cNvCxnSpPr/>
          <p:nvPr/>
        </p:nvCxnSpPr>
        <p:spPr>
          <a:xfrm>
            <a:off x="3007696" y="1070043"/>
            <a:ext cx="0" cy="1689055"/>
          </a:xfrm>
          <a:prstGeom prst="line">
            <a:avLst/>
          </a:prstGeom>
          <a:ln w="3175">
            <a:solidFill>
              <a:srgbClr val="000000"/>
            </a:solidFill>
          </a:ln>
        </p:spPr>
      </p:cxnSp>
      <p:cxnSp>
        <p:nvCxnSpPr>
          <p:cNvPr id="50" name="直接连接符 49">
            <a:extLst>
              <a:ext uri="{FF2B5EF4-FFF2-40B4-BE49-F238E27FC236}">
                <a16:creationId xmlns:a16="http://schemas.microsoft.com/office/drawing/2014/main" xmlns="" id="{9EA76247-2E45-497B-9699-23C3E298E518}"/>
              </a:ext>
            </a:extLst>
          </p:cNvPr>
          <p:cNvCxnSpPr/>
          <p:nvPr/>
        </p:nvCxnSpPr>
        <p:spPr>
          <a:xfrm>
            <a:off x="7247640" y="1070043"/>
            <a:ext cx="0" cy="1689055"/>
          </a:xfrm>
          <a:prstGeom prst="line">
            <a:avLst/>
          </a:prstGeom>
          <a:ln w="3175">
            <a:solidFill>
              <a:srgbClr val="000000"/>
            </a:solidFill>
          </a:ln>
        </p:spPr>
      </p:cxnSp>
      <p:grpSp>
        <p:nvGrpSpPr>
          <p:cNvPr id="28" name="组合 27">
            <a:extLst>
              <a:ext uri="{FF2B5EF4-FFF2-40B4-BE49-F238E27FC236}">
                <a16:creationId xmlns:a16="http://schemas.microsoft.com/office/drawing/2014/main" xmlns="" id="{6E55B609-DF7B-4808-8F5D-EA3B33D46549}"/>
              </a:ext>
            </a:extLst>
          </p:cNvPr>
          <p:cNvGrpSpPr/>
          <p:nvPr/>
        </p:nvGrpSpPr>
        <p:grpSpPr>
          <a:xfrm>
            <a:off x="669926" y="1204895"/>
            <a:ext cx="1263649" cy="331470"/>
            <a:chOff x="669926" y="1204895"/>
            <a:chExt cx="1699443" cy="445784"/>
          </a:xfrm>
        </p:grpSpPr>
        <p:sp>
          <p:nvSpPr>
            <p:cNvPr id="40" name="AutoShape 15">
              <a:extLst>
                <a:ext uri="{FF2B5EF4-FFF2-40B4-BE49-F238E27FC236}">
                  <a16:creationId xmlns:a16="http://schemas.microsoft.com/office/drawing/2014/main" xmlns="" id="{F7A235F1-D186-4F8C-9E3D-0DB3AD5C3DAD}"/>
                </a:ext>
              </a:extLst>
            </p:cNvPr>
            <p:cNvSpPr>
              <a:spLocks noChangeAspect="1" noChangeArrowheads="1" noTextEdit="1"/>
            </p:cNvSpPr>
            <p:nvPr/>
          </p:nvSpPr>
          <p:spPr bwMode="auto">
            <a:xfrm>
              <a:off x="669926" y="1204895"/>
              <a:ext cx="1699443" cy="445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17">
              <a:extLst>
                <a:ext uri="{FF2B5EF4-FFF2-40B4-BE49-F238E27FC236}">
                  <a16:creationId xmlns:a16="http://schemas.microsoft.com/office/drawing/2014/main" xmlns="" id="{941C3095-FFD0-4B57-883A-2C237609FE63}"/>
                </a:ext>
              </a:extLst>
            </p:cNvPr>
            <p:cNvSpPr>
              <a:spLocks/>
            </p:cNvSpPr>
            <p:nvPr/>
          </p:nvSpPr>
          <p:spPr bwMode="auto">
            <a:xfrm>
              <a:off x="670473" y="1204895"/>
              <a:ext cx="444415" cy="445784"/>
            </a:xfrm>
            <a:custGeom>
              <a:avLst/>
              <a:gdLst>
                <a:gd name="T0" fmla="*/ 344 w 687"/>
                <a:gd name="T1" fmla="*/ 687 h 687"/>
                <a:gd name="T2" fmla="*/ 344 w 687"/>
                <a:gd name="T3" fmla="*/ 687 h 687"/>
                <a:gd name="T4" fmla="*/ 0 w 687"/>
                <a:gd name="T5" fmla="*/ 344 h 687"/>
                <a:gd name="T6" fmla="*/ 0 w 687"/>
                <a:gd name="T7" fmla="*/ 344 h 687"/>
                <a:gd name="T8" fmla="*/ 344 w 687"/>
                <a:gd name="T9" fmla="*/ 0 h 687"/>
                <a:gd name="T10" fmla="*/ 344 w 687"/>
                <a:gd name="T11" fmla="*/ 0 h 687"/>
                <a:gd name="T12" fmla="*/ 687 w 687"/>
                <a:gd name="T13" fmla="*/ 344 h 687"/>
                <a:gd name="T14" fmla="*/ 687 w 687"/>
                <a:gd name="T15" fmla="*/ 344 h 687"/>
                <a:gd name="T16" fmla="*/ 344 w 687"/>
                <a:gd name="T17"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7" h="687">
                  <a:moveTo>
                    <a:pt x="344" y="687"/>
                  </a:moveTo>
                  <a:cubicBezTo>
                    <a:pt x="344" y="687"/>
                    <a:pt x="344" y="687"/>
                    <a:pt x="344" y="687"/>
                  </a:cubicBezTo>
                  <a:cubicBezTo>
                    <a:pt x="155" y="687"/>
                    <a:pt x="0" y="533"/>
                    <a:pt x="0" y="344"/>
                  </a:cubicBezTo>
                  <a:cubicBezTo>
                    <a:pt x="0" y="344"/>
                    <a:pt x="0" y="344"/>
                    <a:pt x="0" y="344"/>
                  </a:cubicBezTo>
                  <a:cubicBezTo>
                    <a:pt x="0" y="155"/>
                    <a:pt x="155" y="0"/>
                    <a:pt x="344" y="0"/>
                  </a:cubicBezTo>
                  <a:cubicBezTo>
                    <a:pt x="344" y="0"/>
                    <a:pt x="344" y="0"/>
                    <a:pt x="344" y="0"/>
                  </a:cubicBezTo>
                  <a:cubicBezTo>
                    <a:pt x="533" y="0"/>
                    <a:pt x="687" y="155"/>
                    <a:pt x="687" y="344"/>
                  </a:cubicBezTo>
                  <a:cubicBezTo>
                    <a:pt x="687" y="344"/>
                    <a:pt x="687" y="344"/>
                    <a:pt x="687" y="344"/>
                  </a:cubicBezTo>
                  <a:cubicBezTo>
                    <a:pt x="687" y="533"/>
                    <a:pt x="533" y="687"/>
                    <a:pt x="344" y="6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18">
              <a:extLst>
                <a:ext uri="{FF2B5EF4-FFF2-40B4-BE49-F238E27FC236}">
                  <a16:creationId xmlns:a16="http://schemas.microsoft.com/office/drawing/2014/main" xmlns="" id="{CC5E806E-76B1-4ABF-BEE7-23A937B98199}"/>
                </a:ext>
              </a:extLst>
            </p:cNvPr>
            <p:cNvSpPr>
              <a:spLocks noEditPoints="1"/>
            </p:cNvSpPr>
            <p:nvPr/>
          </p:nvSpPr>
          <p:spPr bwMode="auto">
            <a:xfrm>
              <a:off x="670473" y="1204895"/>
              <a:ext cx="444415" cy="444417"/>
            </a:xfrm>
            <a:custGeom>
              <a:avLst/>
              <a:gdLst>
                <a:gd name="T0" fmla="*/ 344 w 687"/>
                <a:gd name="T1" fmla="*/ 0 h 685"/>
                <a:gd name="T2" fmla="*/ 344 w 687"/>
                <a:gd name="T3" fmla="*/ 0 h 685"/>
                <a:gd name="T4" fmla="*/ 0 w 687"/>
                <a:gd name="T5" fmla="*/ 344 h 685"/>
                <a:gd name="T6" fmla="*/ 209 w 687"/>
                <a:gd name="T7" fmla="*/ 659 h 685"/>
                <a:gd name="T8" fmla="*/ 210 w 687"/>
                <a:gd name="T9" fmla="*/ 648 h 685"/>
                <a:gd name="T10" fmla="*/ 260 w 687"/>
                <a:gd name="T11" fmla="*/ 402 h 685"/>
                <a:gd name="T12" fmla="*/ 362 w 687"/>
                <a:gd name="T13" fmla="*/ 334 h 685"/>
                <a:gd name="T14" fmla="*/ 430 w 687"/>
                <a:gd name="T15" fmla="*/ 436 h 685"/>
                <a:gd name="T16" fmla="*/ 380 w 687"/>
                <a:gd name="T17" fmla="*/ 682 h 685"/>
                <a:gd name="T18" fmla="*/ 379 w 687"/>
                <a:gd name="T19" fmla="*/ 685 h 685"/>
                <a:gd name="T20" fmla="*/ 687 w 687"/>
                <a:gd name="T21" fmla="*/ 344 h 685"/>
                <a:gd name="T22" fmla="*/ 344 w 687"/>
                <a:gd name="T23" fmla="*/ 0 h 685"/>
                <a:gd name="T24" fmla="*/ 388 w 687"/>
                <a:gd name="T25" fmla="*/ 293 h 685"/>
                <a:gd name="T26" fmla="*/ 299 w 687"/>
                <a:gd name="T27" fmla="*/ 204 h 685"/>
                <a:gd name="T28" fmla="*/ 388 w 687"/>
                <a:gd name="T29" fmla="*/ 115 h 685"/>
                <a:gd name="T30" fmla="*/ 477 w 687"/>
                <a:gd name="T31" fmla="*/ 204 h 685"/>
                <a:gd name="T32" fmla="*/ 388 w 687"/>
                <a:gd name="T33" fmla="*/ 293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685">
                  <a:moveTo>
                    <a:pt x="344" y="0"/>
                  </a:moveTo>
                  <a:cubicBezTo>
                    <a:pt x="344" y="0"/>
                    <a:pt x="344" y="0"/>
                    <a:pt x="344" y="0"/>
                  </a:cubicBezTo>
                  <a:cubicBezTo>
                    <a:pt x="155" y="0"/>
                    <a:pt x="0" y="155"/>
                    <a:pt x="0" y="344"/>
                  </a:cubicBezTo>
                  <a:cubicBezTo>
                    <a:pt x="0" y="485"/>
                    <a:pt x="86" y="607"/>
                    <a:pt x="209" y="659"/>
                  </a:cubicBezTo>
                  <a:cubicBezTo>
                    <a:pt x="209" y="656"/>
                    <a:pt x="209" y="652"/>
                    <a:pt x="210" y="648"/>
                  </a:cubicBezTo>
                  <a:cubicBezTo>
                    <a:pt x="260" y="402"/>
                    <a:pt x="260" y="402"/>
                    <a:pt x="260" y="402"/>
                  </a:cubicBezTo>
                  <a:cubicBezTo>
                    <a:pt x="269" y="355"/>
                    <a:pt x="315" y="325"/>
                    <a:pt x="362" y="334"/>
                  </a:cubicBezTo>
                  <a:cubicBezTo>
                    <a:pt x="409" y="344"/>
                    <a:pt x="439" y="390"/>
                    <a:pt x="430" y="436"/>
                  </a:cubicBezTo>
                  <a:cubicBezTo>
                    <a:pt x="380" y="682"/>
                    <a:pt x="380" y="682"/>
                    <a:pt x="380" y="682"/>
                  </a:cubicBezTo>
                  <a:cubicBezTo>
                    <a:pt x="379" y="684"/>
                    <a:pt x="379" y="684"/>
                    <a:pt x="379" y="685"/>
                  </a:cubicBezTo>
                  <a:cubicBezTo>
                    <a:pt x="551" y="668"/>
                    <a:pt x="687" y="521"/>
                    <a:pt x="687" y="344"/>
                  </a:cubicBezTo>
                  <a:cubicBezTo>
                    <a:pt x="687" y="155"/>
                    <a:pt x="533" y="0"/>
                    <a:pt x="344" y="0"/>
                  </a:cubicBezTo>
                  <a:close/>
                  <a:moveTo>
                    <a:pt x="388" y="293"/>
                  </a:moveTo>
                  <a:cubicBezTo>
                    <a:pt x="339" y="293"/>
                    <a:pt x="299" y="253"/>
                    <a:pt x="299" y="204"/>
                  </a:cubicBezTo>
                  <a:cubicBezTo>
                    <a:pt x="299" y="155"/>
                    <a:pt x="339" y="115"/>
                    <a:pt x="388" y="115"/>
                  </a:cubicBezTo>
                  <a:cubicBezTo>
                    <a:pt x="437" y="115"/>
                    <a:pt x="477" y="155"/>
                    <a:pt x="477" y="204"/>
                  </a:cubicBezTo>
                  <a:cubicBezTo>
                    <a:pt x="477" y="253"/>
                    <a:pt x="437" y="293"/>
                    <a:pt x="388" y="293"/>
                  </a:cubicBezTo>
                  <a:close/>
                </a:path>
              </a:pathLst>
            </a:custGeom>
            <a:solidFill>
              <a:srgbClr val="CC4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19">
              <a:extLst>
                <a:ext uri="{FF2B5EF4-FFF2-40B4-BE49-F238E27FC236}">
                  <a16:creationId xmlns:a16="http://schemas.microsoft.com/office/drawing/2014/main" xmlns="" id="{FBA0A1B2-675D-40DD-9B20-019CEA484537}"/>
                </a:ext>
              </a:extLst>
            </p:cNvPr>
            <p:cNvSpPr>
              <a:spLocks/>
            </p:cNvSpPr>
            <p:nvPr/>
          </p:nvSpPr>
          <p:spPr bwMode="auto">
            <a:xfrm>
              <a:off x="1316721" y="1281471"/>
              <a:ext cx="237933" cy="309587"/>
            </a:xfrm>
            <a:custGeom>
              <a:avLst/>
              <a:gdLst>
                <a:gd name="T0" fmla="*/ 320 w 368"/>
                <a:gd name="T1" fmla="*/ 141 h 477"/>
                <a:gd name="T2" fmla="*/ 291 w 368"/>
                <a:gd name="T3" fmla="*/ 119 h 477"/>
                <a:gd name="T4" fmla="*/ 263 w 368"/>
                <a:gd name="T5" fmla="*/ 77 h 477"/>
                <a:gd name="T6" fmla="*/ 183 w 368"/>
                <a:gd name="T7" fmla="*/ 54 h 477"/>
                <a:gd name="T8" fmla="*/ 106 w 368"/>
                <a:gd name="T9" fmla="*/ 72 h 477"/>
                <a:gd name="T10" fmla="*/ 76 w 368"/>
                <a:gd name="T11" fmla="*/ 123 h 477"/>
                <a:gd name="T12" fmla="*/ 99 w 368"/>
                <a:gd name="T13" fmla="*/ 168 h 477"/>
                <a:gd name="T14" fmla="*/ 187 w 368"/>
                <a:gd name="T15" fmla="*/ 197 h 477"/>
                <a:gd name="T16" fmla="*/ 280 w 368"/>
                <a:gd name="T17" fmla="*/ 223 h 477"/>
                <a:gd name="T18" fmla="*/ 342 w 368"/>
                <a:gd name="T19" fmla="*/ 264 h 477"/>
                <a:gd name="T20" fmla="*/ 368 w 368"/>
                <a:gd name="T21" fmla="*/ 339 h 477"/>
                <a:gd name="T22" fmla="*/ 321 w 368"/>
                <a:gd name="T23" fmla="*/ 438 h 477"/>
                <a:gd name="T24" fmla="*/ 197 w 368"/>
                <a:gd name="T25" fmla="*/ 477 h 477"/>
                <a:gd name="T26" fmla="*/ 51 w 368"/>
                <a:gd name="T27" fmla="*/ 434 h 477"/>
                <a:gd name="T28" fmla="*/ 4 w 368"/>
                <a:gd name="T29" fmla="*/ 351 h 477"/>
                <a:gd name="T30" fmla="*/ 29 w 368"/>
                <a:gd name="T31" fmla="*/ 318 h 477"/>
                <a:gd name="T32" fmla="*/ 32 w 368"/>
                <a:gd name="T33" fmla="*/ 318 h 477"/>
                <a:gd name="T34" fmla="*/ 62 w 368"/>
                <a:gd name="T35" fmla="*/ 340 h 477"/>
                <a:gd name="T36" fmla="*/ 101 w 368"/>
                <a:gd name="T37" fmla="*/ 397 h 477"/>
                <a:gd name="T38" fmla="*/ 194 w 368"/>
                <a:gd name="T39" fmla="*/ 422 h 477"/>
                <a:gd name="T40" fmla="*/ 277 w 368"/>
                <a:gd name="T41" fmla="*/ 401 h 477"/>
                <a:gd name="T42" fmla="*/ 309 w 368"/>
                <a:gd name="T43" fmla="*/ 343 h 477"/>
                <a:gd name="T44" fmla="*/ 276 w 368"/>
                <a:gd name="T45" fmla="*/ 288 h 477"/>
                <a:gd name="T46" fmla="*/ 165 w 368"/>
                <a:gd name="T47" fmla="*/ 254 h 477"/>
                <a:gd name="T48" fmla="*/ 53 w 368"/>
                <a:gd name="T49" fmla="*/ 207 h 477"/>
                <a:gd name="T50" fmla="*/ 18 w 368"/>
                <a:gd name="T51" fmla="*/ 127 h 477"/>
                <a:gd name="T52" fmla="*/ 62 w 368"/>
                <a:gd name="T53" fmla="*/ 36 h 477"/>
                <a:gd name="T54" fmla="*/ 180 w 368"/>
                <a:gd name="T55" fmla="*/ 0 h 477"/>
                <a:gd name="T56" fmla="*/ 304 w 368"/>
                <a:gd name="T57" fmla="*/ 36 h 477"/>
                <a:gd name="T58" fmla="*/ 349 w 368"/>
                <a:gd name="T59" fmla="*/ 108 h 477"/>
                <a:gd name="T60" fmla="*/ 324 w 368"/>
                <a:gd name="T61" fmla="*/ 140 h 477"/>
                <a:gd name="T62" fmla="*/ 320 w 368"/>
                <a:gd name="T63" fmla="*/ 14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8" h="477">
                  <a:moveTo>
                    <a:pt x="320" y="141"/>
                  </a:moveTo>
                  <a:cubicBezTo>
                    <a:pt x="306" y="142"/>
                    <a:pt x="294" y="133"/>
                    <a:pt x="291" y="119"/>
                  </a:cubicBezTo>
                  <a:cubicBezTo>
                    <a:pt x="286" y="101"/>
                    <a:pt x="276" y="87"/>
                    <a:pt x="263" y="77"/>
                  </a:cubicBezTo>
                  <a:cubicBezTo>
                    <a:pt x="244" y="62"/>
                    <a:pt x="218" y="54"/>
                    <a:pt x="183" y="54"/>
                  </a:cubicBezTo>
                  <a:cubicBezTo>
                    <a:pt x="151" y="54"/>
                    <a:pt x="126" y="60"/>
                    <a:pt x="106" y="72"/>
                  </a:cubicBezTo>
                  <a:cubicBezTo>
                    <a:pt x="86" y="84"/>
                    <a:pt x="76" y="101"/>
                    <a:pt x="76" y="123"/>
                  </a:cubicBezTo>
                  <a:cubicBezTo>
                    <a:pt x="76" y="143"/>
                    <a:pt x="84" y="158"/>
                    <a:pt x="99" y="168"/>
                  </a:cubicBezTo>
                  <a:cubicBezTo>
                    <a:pt x="114" y="178"/>
                    <a:pt x="144" y="187"/>
                    <a:pt x="187" y="197"/>
                  </a:cubicBezTo>
                  <a:cubicBezTo>
                    <a:pt x="225" y="205"/>
                    <a:pt x="256" y="214"/>
                    <a:pt x="280" y="223"/>
                  </a:cubicBezTo>
                  <a:cubicBezTo>
                    <a:pt x="304" y="232"/>
                    <a:pt x="325" y="245"/>
                    <a:pt x="342" y="264"/>
                  </a:cubicBezTo>
                  <a:cubicBezTo>
                    <a:pt x="359" y="283"/>
                    <a:pt x="368" y="307"/>
                    <a:pt x="368" y="339"/>
                  </a:cubicBezTo>
                  <a:cubicBezTo>
                    <a:pt x="368" y="378"/>
                    <a:pt x="352" y="411"/>
                    <a:pt x="321" y="438"/>
                  </a:cubicBezTo>
                  <a:cubicBezTo>
                    <a:pt x="289" y="464"/>
                    <a:pt x="248" y="477"/>
                    <a:pt x="197" y="477"/>
                  </a:cubicBezTo>
                  <a:cubicBezTo>
                    <a:pt x="132" y="477"/>
                    <a:pt x="84" y="462"/>
                    <a:pt x="51" y="434"/>
                  </a:cubicBezTo>
                  <a:cubicBezTo>
                    <a:pt x="26" y="411"/>
                    <a:pt x="11" y="384"/>
                    <a:pt x="4" y="351"/>
                  </a:cubicBezTo>
                  <a:cubicBezTo>
                    <a:pt x="0" y="335"/>
                    <a:pt x="13" y="320"/>
                    <a:pt x="29" y="318"/>
                  </a:cubicBezTo>
                  <a:cubicBezTo>
                    <a:pt x="32" y="318"/>
                    <a:pt x="32" y="318"/>
                    <a:pt x="32" y="318"/>
                  </a:cubicBezTo>
                  <a:cubicBezTo>
                    <a:pt x="46" y="317"/>
                    <a:pt x="58" y="326"/>
                    <a:pt x="62" y="340"/>
                  </a:cubicBezTo>
                  <a:cubicBezTo>
                    <a:pt x="68" y="365"/>
                    <a:pt x="81" y="384"/>
                    <a:pt x="101" y="397"/>
                  </a:cubicBezTo>
                  <a:cubicBezTo>
                    <a:pt x="127" y="413"/>
                    <a:pt x="158" y="422"/>
                    <a:pt x="194" y="422"/>
                  </a:cubicBezTo>
                  <a:cubicBezTo>
                    <a:pt x="229" y="422"/>
                    <a:pt x="256" y="415"/>
                    <a:pt x="277" y="401"/>
                  </a:cubicBezTo>
                  <a:cubicBezTo>
                    <a:pt x="298" y="387"/>
                    <a:pt x="309" y="368"/>
                    <a:pt x="309" y="343"/>
                  </a:cubicBezTo>
                  <a:cubicBezTo>
                    <a:pt x="309" y="318"/>
                    <a:pt x="298" y="300"/>
                    <a:pt x="276" y="288"/>
                  </a:cubicBezTo>
                  <a:cubicBezTo>
                    <a:pt x="254" y="277"/>
                    <a:pt x="217" y="265"/>
                    <a:pt x="165" y="254"/>
                  </a:cubicBezTo>
                  <a:cubicBezTo>
                    <a:pt x="113" y="243"/>
                    <a:pt x="76" y="227"/>
                    <a:pt x="53" y="207"/>
                  </a:cubicBezTo>
                  <a:cubicBezTo>
                    <a:pt x="30" y="186"/>
                    <a:pt x="18" y="160"/>
                    <a:pt x="18" y="127"/>
                  </a:cubicBezTo>
                  <a:cubicBezTo>
                    <a:pt x="18" y="90"/>
                    <a:pt x="33" y="60"/>
                    <a:pt x="62" y="36"/>
                  </a:cubicBezTo>
                  <a:cubicBezTo>
                    <a:pt x="91" y="12"/>
                    <a:pt x="130" y="0"/>
                    <a:pt x="180" y="0"/>
                  </a:cubicBezTo>
                  <a:cubicBezTo>
                    <a:pt x="231" y="0"/>
                    <a:pt x="273" y="12"/>
                    <a:pt x="304" y="36"/>
                  </a:cubicBezTo>
                  <a:cubicBezTo>
                    <a:pt x="327" y="54"/>
                    <a:pt x="343" y="78"/>
                    <a:pt x="349" y="108"/>
                  </a:cubicBezTo>
                  <a:cubicBezTo>
                    <a:pt x="353" y="124"/>
                    <a:pt x="341" y="139"/>
                    <a:pt x="324" y="140"/>
                  </a:cubicBezTo>
                  <a:lnTo>
                    <a:pt x="320" y="141"/>
                  </a:ln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20">
              <a:extLst>
                <a:ext uri="{FF2B5EF4-FFF2-40B4-BE49-F238E27FC236}">
                  <a16:creationId xmlns:a16="http://schemas.microsoft.com/office/drawing/2014/main" xmlns="" id="{8895173D-9045-411E-B47E-7FD23A13283E}"/>
                </a:ext>
              </a:extLst>
            </p:cNvPr>
            <p:cNvSpPr>
              <a:spLocks/>
            </p:cNvSpPr>
            <p:nvPr/>
          </p:nvSpPr>
          <p:spPr bwMode="auto">
            <a:xfrm>
              <a:off x="1603608" y="1286121"/>
              <a:ext cx="36921" cy="299742"/>
            </a:xfrm>
            <a:custGeom>
              <a:avLst/>
              <a:gdLst>
                <a:gd name="T0" fmla="*/ 29 w 57"/>
                <a:gd name="T1" fmla="*/ 462 h 462"/>
                <a:gd name="T2" fmla="*/ 29 w 57"/>
                <a:gd name="T3" fmla="*/ 462 h 462"/>
                <a:gd name="T4" fmla="*/ 0 w 57"/>
                <a:gd name="T5" fmla="*/ 434 h 462"/>
                <a:gd name="T6" fmla="*/ 0 w 57"/>
                <a:gd name="T7" fmla="*/ 29 h 462"/>
                <a:gd name="T8" fmla="*/ 29 w 57"/>
                <a:gd name="T9" fmla="*/ 0 h 462"/>
                <a:gd name="T10" fmla="*/ 29 w 57"/>
                <a:gd name="T11" fmla="*/ 0 h 462"/>
                <a:gd name="T12" fmla="*/ 57 w 57"/>
                <a:gd name="T13" fmla="*/ 29 h 462"/>
                <a:gd name="T14" fmla="*/ 57 w 57"/>
                <a:gd name="T15" fmla="*/ 434 h 462"/>
                <a:gd name="T16" fmla="*/ 29 w 57"/>
                <a:gd name="T17"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62">
                  <a:moveTo>
                    <a:pt x="29" y="462"/>
                  </a:moveTo>
                  <a:cubicBezTo>
                    <a:pt x="29" y="462"/>
                    <a:pt x="29" y="462"/>
                    <a:pt x="29" y="462"/>
                  </a:cubicBezTo>
                  <a:cubicBezTo>
                    <a:pt x="13" y="462"/>
                    <a:pt x="0" y="449"/>
                    <a:pt x="0" y="434"/>
                  </a:cubicBezTo>
                  <a:cubicBezTo>
                    <a:pt x="0" y="29"/>
                    <a:pt x="0" y="29"/>
                    <a:pt x="0" y="29"/>
                  </a:cubicBezTo>
                  <a:cubicBezTo>
                    <a:pt x="0" y="13"/>
                    <a:pt x="13" y="0"/>
                    <a:pt x="29" y="0"/>
                  </a:cubicBezTo>
                  <a:cubicBezTo>
                    <a:pt x="29" y="0"/>
                    <a:pt x="29" y="0"/>
                    <a:pt x="29" y="0"/>
                  </a:cubicBezTo>
                  <a:cubicBezTo>
                    <a:pt x="44" y="0"/>
                    <a:pt x="57" y="13"/>
                    <a:pt x="57" y="29"/>
                  </a:cubicBezTo>
                  <a:cubicBezTo>
                    <a:pt x="57" y="434"/>
                    <a:pt x="57" y="434"/>
                    <a:pt x="57" y="434"/>
                  </a:cubicBezTo>
                  <a:cubicBezTo>
                    <a:pt x="57" y="449"/>
                    <a:pt x="44" y="462"/>
                    <a:pt x="29" y="462"/>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21">
              <a:extLst>
                <a:ext uri="{FF2B5EF4-FFF2-40B4-BE49-F238E27FC236}">
                  <a16:creationId xmlns:a16="http://schemas.microsoft.com/office/drawing/2014/main" xmlns="" id="{0A1E4CE6-4E33-4BA6-9D4F-22B8D5940A24}"/>
                </a:ext>
              </a:extLst>
            </p:cNvPr>
            <p:cNvSpPr>
              <a:spLocks noEditPoints="1"/>
            </p:cNvSpPr>
            <p:nvPr/>
          </p:nvSpPr>
          <p:spPr bwMode="auto">
            <a:xfrm>
              <a:off x="1696867" y="1286121"/>
              <a:ext cx="36100" cy="299742"/>
            </a:xfrm>
            <a:custGeom>
              <a:avLst/>
              <a:gdLst>
                <a:gd name="T0" fmla="*/ 28 w 56"/>
                <a:gd name="T1" fmla="*/ 65 h 462"/>
                <a:gd name="T2" fmla="*/ 28 w 56"/>
                <a:gd name="T3" fmla="*/ 65 h 462"/>
                <a:gd name="T4" fmla="*/ 0 w 56"/>
                <a:gd name="T5" fmla="*/ 36 h 462"/>
                <a:gd name="T6" fmla="*/ 0 w 56"/>
                <a:gd name="T7" fmla="*/ 29 h 462"/>
                <a:gd name="T8" fmla="*/ 28 w 56"/>
                <a:gd name="T9" fmla="*/ 0 h 462"/>
                <a:gd name="T10" fmla="*/ 28 w 56"/>
                <a:gd name="T11" fmla="*/ 0 h 462"/>
                <a:gd name="T12" fmla="*/ 56 w 56"/>
                <a:gd name="T13" fmla="*/ 29 h 462"/>
                <a:gd name="T14" fmla="*/ 56 w 56"/>
                <a:gd name="T15" fmla="*/ 36 h 462"/>
                <a:gd name="T16" fmla="*/ 28 w 56"/>
                <a:gd name="T17" fmla="*/ 65 h 462"/>
                <a:gd name="T18" fmla="*/ 28 w 56"/>
                <a:gd name="T19" fmla="*/ 462 h 462"/>
                <a:gd name="T20" fmla="*/ 28 w 56"/>
                <a:gd name="T21" fmla="*/ 462 h 462"/>
                <a:gd name="T22" fmla="*/ 0 w 56"/>
                <a:gd name="T23" fmla="*/ 434 h 462"/>
                <a:gd name="T24" fmla="*/ 0 w 56"/>
                <a:gd name="T25" fmla="*/ 156 h 462"/>
                <a:gd name="T26" fmla="*/ 28 w 56"/>
                <a:gd name="T27" fmla="*/ 128 h 462"/>
                <a:gd name="T28" fmla="*/ 28 w 56"/>
                <a:gd name="T29" fmla="*/ 128 h 462"/>
                <a:gd name="T30" fmla="*/ 56 w 56"/>
                <a:gd name="T31" fmla="*/ 156 h 462"/>
                <a:gd name="T32" fmla="*/ 56 w 56"/>
                <a:gd name="T33" fmla="*/ 434 h 462"/>
                <a:gd name="T34" fmla="*/ 28 w 56"/>
                <a:gd name="T35"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462">
                  <a:moveTo>
                    <a:pt x="28" y="65"/>
                  </a:moveTo>
                  <a:cubicBezTo>
                    <a:pt x="28" y="65"/>
                    <a:pt x="28" y="65"/>
                    <a:pt x="28" y="65"/>
                  </a:cubicBezTo>
                  <a:cubicBezTo>
                    <a:pt x="12" y="65"/>
                    <a:pt x="0" y="52"/>
                    <a:pt x="0" y="36"/>
                  </a:cubicBezTo>
                  <a:cubicBezTo>
                    <a:pt x="0" y="29"/>
                    <a:pt x="0" y="29"/>
                    <a:pt x="0" y="29"/>
                  </a:cubicBezTo>
                  <a:cubicBezTo>
                    <a:pt x="0" y="13"/>
                    <a:pt x="12" y="0"/>
                    <a:pt x="28" y="0"/>
                  </a:cubicBezTo>
                  <a:cubicBezTo>
                    <a:pt x="28" y="0"/>
                    <a:pt x="28" y="0"/>
                    <a:pt x="28" y="0"/>
                  </a:cubicBezTo>
                  <a:cubicBezTo>
                    <a:pt x="44" y="0"/>
                    <a:pt x="56" y="13"/>
                    <a:pt x="56" y="29"/>
                  </a:cubicBezTo>
                  <a:cubicBezTo>
                    <a:pt x="56" y="36"/>
                    <a:pt x="56" y="36"/>
                    <a:pt x="56" y="36"/>
                  </a:cubicBezTo>
                  <a:cubicBezTo>
                    <a:pt x="56" y="52"/>
                    <a:pt x="44" y="65"/>
                    <a:pt x="28" y="65"/>
                  </a:cubicBezTo>
                  <a:close/>
                  <a:moveTo>
                    <a:pt x="28" y="462"/>
                  </a:moveTo>
                  <a:cubicBezTo>
                    <a:pt x="28" y="462"/>
                    <a:pt x="28" y="462"/>
                    <a:pt x="28" y="462"/>
                  </a:cubicBezTo>
                  <a:cubicBezTo>
                    <a:pt x="12" y="462"/>
                    <a:pt x="0" y="449"/>
                    <a:pt x="0" y="434"/>
                  </a:cubicBezTo>
                  <a:cubicBezTo>
                    <a:pt x="0" y="156"/>
                    <a:pt x="0" y="156"/>
                    <a:pt x="0" y="156"/>
                  </a:cubicBezTo>
                  <a:cubicBezTo>
                    <a:pt x="0" y="141"/>
                    <a:pt x="12" y="128"/>
                    <a:pt x="28" y="128"/>
                  </a:cubicBezTo>
                  <a:cubicBezTo>
                    <a:pt x="28" y="128"/>
                    <a:pt x="28" y="128"/>
                    <a:pt x="28" y="128"/>
                  </a:cubicBezTo>
                  <a:cubicBezTo>
                    <a:pt x="44" y="128"/>
                    <a:pt x="56" y="141"/>
                    <a:pt x="56" y="156"/>
                  </a:cubicBezTo>
                  <a:cubicBezTo>
                    <a:pt x="56" y="434"/>
                    <a:pt x="56" y="434"/>
                    <a:pt x="56" y="434"/>
                  </a:cubicBezTo>
                  <a:cubicBezTo>
                    <a:pt x="56" y="449"/>
                    <a:pt x="44" y="462"/>
                    <a:pt x="28" y="462"/>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22">
              <a:extLst>
                <a:ext uri="{FF2B5EF4-FFF2-40B4-BE49-F238E27FC236}">
                  <a16:creationId xmlns:a16="http://schemas.microsoft.com/office/drawing/2014/main" xmlns="" id="{53805563-2D7C-487B-AB41-2ABCDF5A2DB6}"/>
                </a:ext>
              </a:extLst>
            </p:cNvPr>
            <p:cNvSpPr>
              <a:spLocks noEditPoints="1"/>
            </p:cNvSpPr>
            <p:nvPr/>
          </p:nvSpPr>
          <p:spPr bwMode="auto">
            <a:xfrm>
              <a:off x="1235222" y="1286121"/>
              <a:ext cx="36647" cy="299742"/>
            </a:xfrm>
            <a:custGeom>
              <a:avLst/>
              <a:gdLst>
                <a:gd name="T0" fmla="*/ 29 w 57"/>
                <a:gd name="T1" fmla="*/ 65 h 462"/>
                <a:gd name="T2" fmla="*/ 29 w 57"/>
                <a:gd name="T3" fmla="*/ 65 h 462"/>
                <a:gd name="T4" fmla="*/ 0 w 57"/>
                <a:gd name="T5" fmla="*/ 36 h 462"/>
                <a:gd name="T6" fmla="*/ 0 w 57"/>
                <a:gd name="T7" fmla="*/ 29 h 462"/>
                <a:gd name="T8" fmla="*/ 29 w 57"/>
                <a:gd name="T9" fmla="*/ 0 h 462"/>
                <a:gd name="T10" fmla="*/ 29 w 57"/>
                <a:gd name="T11" fmla="*/ 0 h 462"/>
                <a:gd name="T12" fmla="*/ 57 w 57"/>
                <a:gd name="T13" fmla="*/ 29 h 462"/>
                <a:gd name="T14" fmla="*/ 57 w 57"/>
                <a:gd name="T15" fmla="*/ 36 h 462"/>
                <a:gd name="T16" fmla="*/ 29 w 57"/>
                <a:gd name="T17" fmla="*/ 65 h 462"/>
                <a:gd name="T18" fmla="*/ 29 w 57"/>
                <a:gd name="T19" fmla="*/ 462 h 462"/>
                <a:gd name="T20" fmla="*/ 29 w 57"/>
                <a:gd name="T21" fmla="*/ 462 h 462"/>
                <a:gd name="T22" fmla="*/ 0 w 57"/>
                <a:gd name="T23" fmla="*/ 434 h 462"/>
                <a:gd name="T24" fmla="*/ 0 w 57"/>
                <a:gd name="T25" fmla="*/ 156 h 462"/>
                <a:gd name="T26" fmla="*/ 29 w 57"/>
                <a:gd name="T27" fmla="*/ 128 h 462"/>
                <a:gd name="T28" fmla="*/ 29 w 57"/>
                <a:gd name="T29" fmla="*/ 128 h 462"/>
                <a:gd name="T30" fmla="*/ 57 w 57"/>
                <a:gd name="T31" fmla="*/ 156 h 462"/>
                <a:gd name="T32" fmla="*/ 57 w 57"/>
                <a:gd name="T33" fmla="*/ 434 h 462"/>
                <a:gd name="T34" fmla="*/ 29 w 57"/>
                <a:gd name="T35"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462">
                  <a:moveTo>
                    <a:pt x="29" y="65"/>
                  </a:moveTo>
                  <a:cubicBezTo>
                    <a:pt x="29" y="65"/>
                    <a:pt x="29" y="65"/>
                    <a:pt x="29" y="65"/>
                  </a:cubicBezTo>
                  <a:cubicBezTo>
                    <a:pt x="13" y="65"/>
                    <a:pt x="0" y="52"/>
                    <a:pt x="0" y="36"/>
                  </a:cubicBezTo>
                  <a:cubicBezTo>
                    <a:pt x="0" y="29"/>
                    <a:pt x="0" y="29"/>
                    <a:pt x="0" y="29"/>
                  </a:cubicBezTo>
                  <a:cubicBezTo>
                    <a:pt x="0" y="13"/>
                    <a:pt x="13" y="0"/>
                    <a:pt x="29" y="0"/>
                  </a:cubicBezTo>
                  <a:cubicBezTo>
                    <a:pt x="29" y="0"/>
                    <a:pt x="29" y="0"/>
                    <a:pt x="29" y="0"/>
                  </a:cubicBezTo>
                  <a:cubicBezTo>
                    <a:pt x="44" y="0"/>
                    <a:pt x="57" y="13"/>
                    <a:pt x="57" y="29"/>
                  </a:cubicBezTo>
                  <a:cubicBezTo>
                    <a:pt x="57" y="36"/>
                    <a:pt x="57" y="36"/>
                    <a:pt x="57" y="36"/>
                  </a:cubicBezTo>
                  <a:cubicBezTo>
                    <a:pt x="57" y="52"/>
                    <a:pt x="44" y="65"/>
                    <a:pt x="29" y="65"/>
                  </a:cubicBezTo>
                  <a:close/>
                  <a:moveTo>
                    <a:pt x="29" y="462"/>
                  </a:moveTo>
                  <a:cubicBezTo>
                    <a:pt x="29" y="462"/>
                    <a:pt x="29" y="462"/>
                    <a:pt x="29" y="462"/>
                  </a:cubicBezTo>
                  <a:cubicBezTo>
                    <a:pt x="13" y="462"/>
                    <a:pt x="0" y="449"/>
                    <a:pt x="0" y="434"/>
                  </a:cubicBezTo>
                  <a:cubicBezTo>
                    <a:pt x="0" y="156"/>
                    <a:pt x="0" y="156"/>
                    <a:pt x="0" y="156"/>
                  </a:cubicBezTo>
                  <a:cubicBezTo>
                    <a:pt x="0" y="141"/>
                    <a:pt x="13" y="128"/>
                    <a:pt x="29" y="128"/>
                  </a:cubicBezTo>
                  <a:cubicBezTo>
                    <a:pt x="29" y="128"/>
                    <a:pt x="29" y="128"/>
                    <a:pt x="29" y="128"/>
                  </a:cubicBezTo>
                  <a:cubicBezTo>
                    <a:pt x="44" y="128"/>
                    <a:pt x="57" y="141"/>
                    <a:pt x="57" y="156"/>
                  </a:cubicBezTo>
                  <a:cubicBezTo>
                    <a:pt x="57" y="434"/>
                    <a:pt x="57" y="434"/>
                    <a:pt x="57" y="434"/>
                  </a:cubicBezTo>
                  <a:cubicBezTo>
                    <a:pt x="57" y="449"/>
                    <a:pt x="44" y="462"/>
                    <a:pt x="29" y="462"/>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23">
              <a:extLst>
                <a:ext uri="{FF2B5EF4-FFF2-40B4-BE49-F238E27FC236}">
                  <a16:creationId xmlns:a16="http://schemas.microsoft.com/office/drawing/2014/main" xmlns="" id="{F5B09A70-BD5C-4AEC-8E34-1AB2A86C5B9E}"/>
                </a:ext>
              </a:extLst>
            </p:cNvPr>
            <p:cNvSpPr>
              <a:spLocks noEditPoints="1"/>
            </p:cNvSpPr>
            <p:nvPr/>
          </p:nvSpPr>
          <p:spPr bwMode="auto">
            <a:xfrm>
              <a:off x="1776451" y="1286121"/>
              <a:ext cx="187338" cy="304938"/>
            </a:xfrm>
            <a:custGeom>
              <a:avLst/>
              <a:gdLst>
                <a:gd name="T0" fmla="*/ 264 w 290"/>
                <a:gd name="T1" fmla="*/ 462 h 470"/>
                <a:gd name="T2" fmla="*/ 264 w 290"/>
                <a:gd name="T3" fmla="*/ 462 h 470"/>
                <a:gd name="T4" fmla="*/ 237 w 290"/>
                <a:gd name="T5" fmla="*/ 436 h 470"/>
                <a:gd name="T6" fmla="*/ 237 w 290"/>
                <a:gd name="T7" fmla="*/ 420 h 470"/>
                <a:gd name="T8" fmla="*/ 236 w 290"/>
                <a:gd name="T9" fmla="*/ 420 h 470"/>
                <a:gd name="T10" fmla="*/ 144 w 290"/>
                <a:gd name="T11" fmla="*/ 470 h 470"/>
                <a:gd name="T12" fmla="*/ 41 w 290"/>
                <a:gd name="T13" fmla="*/ 421 h 470"/>
                <a:gd name="T14" fmla="*/ 0 w 290"/>
                <a:gd name="T15" fmla="*/ 295 h 470"/>
                <a:gd name="T16" fmla="*/ 39 w 290"/>
                <a:gd name="T17" fmla="*/ 167 h 470"/>
                <a:gd name="T18" fmla="*/ 141 w 290"/>
                <a:gd name="T19" fmla="*/ 120 h 470"/>
                <a:gd name="T20" fmla="*/ 232 w 290"/>
                <a:gd name="T21" fmla="*/ 166 h 470"/>
                <a:gd name="T22" fmla="*/ 234 w 290"/>
                <a:gd name="T23" fmla="*/ 166 h 470"/>
                <a:gd name="T24" fmla="*/ 234 w 290"/>
                <a:gd name="T25" fmla="*/ 27 h 470"/>
                <a:gd name="T26" fmla="*/ 260 w 290"/>
                <a:gd name="T27" fmla="*/ 0 h 470"/>
                <a:gd name="T28" fmla="*/ 264 w 290"/>
                <a:gd name="T29" fmla="*/ 0 h 470"/>
                <a:gd name="T30" fmla="*/ 290 w 290"/>
                <a:gd name="T31" fmla="*/ 27 h 470"/>
                <a:gd name="T32" fmla="*/ 290 w 290"/>
                <a:gd name="T33" fmla="*/ 436 h 470"/>
                <a:gd name="T34" fmla="*/ 264 w 290"/>
                <a:gd name="T35" fmla="*/ 462 h 470"/>
                <a:gd name="T36" fmla="*/ 150 w 290"/>
                <a:gd name="T37" fmla="*/ 423 h 470"/>
                <a:gd name="T38" fmla="*/ 213 w 290"/>
                <a:gd name="T39" fmla="*/ 393 h 470"/>
                <a:gd name="T40" fmla="*/ 239 w 290"/>
                <a:gd name="T41" fmla="*/ 300 h 470"/>
                <a:gd name="T42" fmla="*/ 215 w 290"/>
                <a:gd name="T43" fmla="*/ 203 h 470"/>
                <a:gd name="T44" fmla="*/ 147 w 290"/>
                <a:gd name="T45" fmla="*/ 167 h 470"/>
                <a:gd name="T46" fmla="*/ 81 w 290"/>
                <a:gd name="T47" fmla="*/ 202 h 470"/>
                <a:gd name="T48" fmla="*/ 58 w 290"/>
                <a:gd name="T49" fmla="*/ 295 h 470"/>
                <a:gd name="T50" fmla="*/ 70 w 290"/>
                <a:gd name="T51" fmla="*/ 366 h 470"/>
                <a:gd name="T52" fmla="*/ 104 w 290"/>
                <a:gd name="T53" fmla="*/ 409 h 470"/>
                <a:gd name="T54" fmla="*/ 150 w 290"/>
                <a:gd name="T55" fmla="*/ 42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0" h="470">
                  <a:moveTo>
                    <a:pt x="264" y="462"/>
                  </a:moveTo>
                  <a:cubicBezTo>
                    <a:pt x="264" y="462"/>
                    <a:pt x="264" y="462"/>
                    <a:pt x="264" y="462"/>
                  </a:cubicBezTo>
                  <a:cubicBezTo>
                    <a:pt x="249" y="462"/>
                    <a:pt x="237" y="450"/>
                    <a:pt x="237" y="436"/>
                  </a:cubicBezTo>
                  <a:cubicBezTo>
                    <a:pt x="237" y="420"/>
                    <a:pt x="237" y="420"/>
                    <a:pt x="237" y="420"/>
                  </a:cubicBezTo>
                  <a:cubicBezTo>
                    <a:pt x="236" y="420"/>
                    <a:pt x="236" y="420"/>
                    <a:pt x="236" y="420"/>
                  </a:cubicBezTo>
                  <a:cubicBezTo>
                    <a:pt x="216" y="453"/>
                    <a:pt x="185" y="470"/>
                    <a:pt x="144" y="470"/>
                  </a:cubicBezTo>
                  <a:cubicBezTo>
                    <a:pt x="103" y="470"/>
                    <a:pt x="69" y="454"/>
                    <a:pt x="41" y="421"/>
                  </a:cubicBezTo>
                  <a:cubicBezTo>
                    <a:pt x="14" y="389"/>
                    <a:pt x="0" y="347"/>
                    <a:pt x="0" y="295"/>
                  </a:cubicBezTo>
                  <a:cubicBezTo>
                    <a:pt x="0" y="241"/>
                    <a:pt x="13" y="199"/>
                    <a:pt x="39" y="167"/>
                  </a:cubicBezTo>
                  <a:cubicBezTo>
                    <a:pt x="65" y="136"/>
                    <a:pt x="99" y="120"/>
                    <a:pt x="141" y="120"/>
                  </a:cubicBezTo>
                  <a:cubicBezTo>
                    <a:pt x="181" y="120"/>
                    <a:pt x="212" y="136"/>
                    <a:pt x="232" y="166"/>
                  </a:cubicBezTo>
                  <a:cubicBezTo>
                    <a:pt x="234" y="166"/>
                    <a:pt x="234" y="166"/>
                    <a:pt x="234" y="166"/>
                  </a:cubicBezTo>
                  <a:cubicBezTo>
                    <a:pt x="234" y="27"/>
                    <a:pt x="234" y="27"/>
                    <a:pt x="234" y="27"/>
                  </a:cubicBezTo>
                  <a:cubicBezTo>
                    <a:pt x="234" y="12"/>
                    <a:pt x="245" y="0"/>
                    <a:pt x="260" y="0"/>
                  </a:cubicBezTo>
                  <a:cubicBezTo>
                    <a:pt x="264" y="0"/>
                    <a:pt x="264" y="0"/>
                    <a:pt x="264" y="0"/>
                  </a:cubicBezTo>
                  <a:cubicBezTo>
                    <a:pt x="278" y="0"/>
                    <a:pt x="290" y="12"/>
                    <a:pt x="290" y="27"/>
                  </a:cubicBezTo>
                  <a:cubicBezTo>
                    <a:pt x="290" y="436"/>
                    <a:pt x="290" y="436"/>
                    <a:pt x="290" y="436"/>
                  </a:cubicBezTo>
                  <a:cubicBezTo>
                    <a:pt x="290" y="450"/>
                    <a:pt x="278" y="462"/>
                    <a:pt x="264" y="462"/>
                  </a:cubicBezTo>
                  <a:close/>
                  <a:moveTo>
                    <a:pt x="150" y="423"/>
                  </a:moveTo>
                  <a:cubicBezTo>
                    <a:pt x="175" y="423"/>
                    <a:pt x="196" y="413"/>
                    <a:pt x="213" y="393"/>
                  </a:cubicBezTo>
                  <a:cubicBezTo>
                    <a:pt x="230" y="372"/>
                    <a:pt x="239" y="342"/>
                    <a:pt x="239" y="300"/>
                  </a:cubicBezTo>
                  <a:cubicBezTo>
                    <a:pt x="239" y="260"/>
                    <a:pt x="231" y="227"/>
                    <a:pt x="215" y="203"/>
                  </a:cubicBezTo>
                  <a:cubicBezTo>
                    <a:pt x="199" y="179"/>
                    <a:pt x="177" y="167"/>
                    <a:pt x="147" y="167"/>
                  </a:cubicBezTo>
                  <a:cubicBezTo>
                    <a:pt x="118" y="167"/>
                    <a:pt x="96" y="178"/>
                    <a:pt x="81" y="202"/>
                  </a:cubicBezTo>
                  <a:cubicBezTo>
                    <a:pt x="66" y="226"/>
                    <a:pt x="58" y="257"/>
                    <a:pt x="58" y="295"/>
                  </a:cubicBezTo>
                  <a:cubicBezTo>
                    <a:pt x="58" y="323"/>
                    <a:pt x="62" y="346"/>
                    <a:pt x="70" y="366"/>
                  </a:cubicBezTo>
                  <a:cubicBezTo>
                    <a:pt x="78" y="385"/>
                    <a:pt x="90" y="399"/>
                    <a:pt x="104" y="409"/>
                  </a:cubicBezTo>
                  <a:cubicBezTo>
                    <a:pt x="119" y="419"/>
                    <a:pt x="134" y="423"/>
                    <a:pt x="150" y="423"/>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24">
              <a:extLst>
                <a:ext uri="{FF2B5EF4-FFF2-40B4-BE49-F238E27FC236}">
                  <a16:creationId xmlns:a16="http://schemas.microsoft.com/office/drawing/2014/main" xmlns="" id="{3776C0FC-51B4-43E9-A802-9FD933C30A06}"/>
                </a:ext>
              </a:extLst>
            </p:cNvPr>
            <p:cNvSpPr>
              <a:spLocks noEditPoints="1"/>
            </p:cNvSpPr>
            <p:nvPr/>
          </p:nvSpPr>
          <p:spPr bwMode="auto">
            <a:xfrm>
              <a:off x="2009735" y="1363791"/>
              <a:ext cx="199371" cy="227268"/>
            </a:xfrm>
            <a:custGeom>
              <a:avLst/>
              <a:gdLst>
                <a:gd name="T0" fmla="*/ 280 w 308"/>
                <a:gd name="T1" fmla="*/ 189 h 350"/>
                <a:gd name="T2" fmla="*/ 68 w 308"/>
                <a:gd name="T3" fmla="*/ 189 h 350"/>
                <a:gd name="T4" fmla="*/ 59 w 308"/>
                <a:gd name="T5" fmla="*/ 200 h 350"/>
                <a:gd name="T6" fmla="*/ 89 w 308"/>
                <a:gd name="T7" fmla="*/ 274 h 350"/>
                <a:gd name="T8" fmla="*/ 160 w 308"/>
                <a:gd name="T9" fmla="*/ 303 h 350"/>
                <a:gd name="T10" fmla="*/ 214 w 308"/>
                <a:gd name="T11" fmla="*/ 286 h 350"/>
                <a:gd name="T12" fmla="*/ 239 w 308"/>
                <a:gd name="T13" fmla="*/ 255 h 350"/>
                <a:gd name="T14" fmla="*/ 272 w 308"/>
                <a:gd name="T15" fmla="*/ 237 h 350"/>
                <a:gd name="T16" fmla="*/ 272 w 308"/>
                <a:gd name="T17" fmla="*/ 237 h 350"/>
                <a:gd name="T18" fmla="*/ 293 w 308"/>
                <a:gd name="T19" fmla="*/ 277 h 350"/>
                <a:gd name="T20" fmla="*/ 254 w 308"/>
                <a:gd name="T21" fmla="*/ 322 h 350"/>
                <a:gd name="T22" fmla="*/ 160 w 308"/>
                <a:gd name="T23" fmla="*/ 350 h 350"/>
                <a:gd name="T24" fmla="*/ 42 w 308"/>
                <a:gd name="T25" fmla="*/ 304 h 350"/>
                <a:gd name="T26" fmla="*/ 0 w 308"/>
                <a:gd name="T27" fmla="*/ 178 h 350"/>
                <a:gd name="T28" fmla="*/ 41 w 308"/>
                <a:gd name="T29" fmla="*/ 50 h 350"/>
                <a:gd name="T30" fmla="*/ 157 w 308"/>
                <a:gd name="T31" fmla="*/ 0 h 350"/>
                <a:gd name="T32" fmla="*/ 227 w 308"/>
                <a:gd name="T33" fmla="*/ 16 h 350"/>
                <a:gd name="T34" fmla="*/ 284 w 308"/>
                <a:gd name="T35" fmla="*/ 71 h 350"/>
                <a:gd name="T36" fmla="*/ 307 w 308"/>
                <a:gd name="T37" fmla="*/ 161 h 350"/>
                <a:gd name="T38" fmla="*/ 280 w 308"/>
                <a:gd name="T39" fmla="*/ 189 h 350"/>
                <a:gd name="T40" fmla="*/ 245 w 308"/>
                <a:gd name="T41" fmla="*/ 143 h 350"/>
                <a:gd name="T42" fmla="*/ 249 w 308"/>
                <a:gd name="T43" fmla="*/ 137 h 350"/>
                <a:gd name="T44" fmla="*/ 218 w 308"/>
                <a:gd name="T45" fmla="*/ 69 h 350"/>
                <a:gd name="T46" fmla="*/ 157 w 308"/>
                <a:gd name="T47" fmla="*/ 47 h 350"/>
                <a:gd name="T48" fmla="*/ 91 w 308"/>
                <a:gd name="T49" fmla="*/ 73 h 350"/>
                <a:gd name="T50" fmla="*/ 63 w 308"/>
                <a:gd name="T51" fmla="*/ 127 h 350"/>
                <a:gd name="T52" fmla="*/ 75 w 308"/>
                <a:gd name="T53" fmla="*/ 143 h 350"/>
                <a:gd name="T54" fmla="*/ 245 w 308"/>
                <a:gd name="T55" fmla="*/ 1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8" h="350">
                  <a:moveTo>
                    <a:pt x="280" y="189"/>
                  </a:moveTo>
                  <a:cubicBezTo>
                    <a:pt x="68" y="189"/>
                    <a:pt x="68" y="189"/>
                    <a:pt x="68" y="189"/>
                  </a:cubicBezTo>
                  <a:cubicBezTo>
                    <a:pt x="63" y="189"/>
                    <a:pt x="58" y="194"/>
                    <a:pt x="59" y="200"/>
                  </a:cubicBezTo>
                  <a:cubicBezTo>
                    <a:pt x="62" y="232"/>
                    <a:pt x="72" y="256"/>
                    <a:pt x="89" y="274"/>
                  </a:cubicBezTo>
                  <a:cubicBezTo>
                    <a:pt x="108" y="294"/>
                    <a:pt x="132" y="303"/>
                    <a:pt x="160" y="303"/>
                  </a:cubicBezTo>
                  <a:cubicBezTo>
                    <a:pt x="181" y="303"/>
                    <a:pt x="200" y="298"/>
                    <a:pt x="214" y="286"/>
                  </a:cubicBezTo>
                  <a:cubicBezTo>
                    <a:pt x="224" y="278"/>
                    <a:pt x="232" y="268"/>
                    <a:pt x="239" y="255"/>
                  </a:cubicBezTo>
                  <a:cubicBezTo>
                    <a:pt x="246" y="243"/>
                    <a:pt x="258" y="236"/>
                    <a:pt x="272" y="237"/>
                  </a:cubicBezTo>
                  <a:cubicBezTo>
                    <a:pt x="272" y="237"/>
                    <a:pt x="272" y="237"/>
                    <a:pt x="272" y="237"/>
                  </a:cubicBezTo>
                  <a:cubicBezTo>
                    <a:pt x="291" y="240"/>
                    <a:pt x="301" y="260"/>
                    <a:pt x="293" y="277"/>
                  </a:cubicBezTo>
                  <a:cubicBezTo>
                    <a:pt x="283" y="295"/>
                    <a:pt x="270" y="310"/>
                    <a:pt x="254" y="322"/>
                  </a:cubicBezTo>
                  <a:cubicBezTo>
                    <a:pt x="229" y="341"/>
                    <a:pt x="198" y="350"/>
                    <a:pt x="160" y="350"/>
                  </a:cubicBezTo>
                  <a:cubicBezTo>
                    <a:pt x="110" y="350"/>
                    <a:pt x="70" y="335"/>
                    <a:pt x="42" y="304"/>
                  </a:cubicBezTo>
                  <a:cubicBezTo>
                    <a:pt x="14" y="273"/>
                    <a:pt x="0" y="231"/>
                    <a:pt x="0" y="178"/>
                  </a:cubicBezTo>
                  <a:cubicBezTo>
                    <a:pt x="0" y="125"/>
                    <a:pt x="13" y="82"/>
                    <a:pt x="41" y="50"/>
                  </a:cubicBezTo>
                  <a:cubicBezTo>
                    <a:pt x="68" y="17"/>
                    <a:pt x="107" y="0"/>
                    <a:pt x="157" y="0"/>
                  </a:cubicBezTo>
                  <a:cubicBezTo>
                    <a:pt x="181" y="0"/>
                    <a:pt x="204" y="6"/>
                    <a:pt x="227" y="16"/>
                  </a:cubicBezTo>
                  <a:cubicBezTo>
                    <a:pt x="250" y="27"/>
                    <a:pt x="269" y="45"/>
                    <a:pt x="284" y="71"/>
                  </a:cubicBezTo>
                  <a:cubicBezTo>
                    <a:pt x="297" y="92"/>
                    <a:pt x="305" y="122"/>
                    <a:pt x="307" y="161"/>
                  </a:cubicBezTo>
                  <a:cubicBezTo>
                    <a:pt x="308" y="176"/>
                    <a:pt x="296" y="189"/>
                    <a:pt x="280" y="189"/>
                  </a:cubicBezTo>
                  <a:close/>
                  <a:moveTo>
                    <a:pt x="245" y="143"/>
                  </a:moveTo>
                  <a:cubicBezTo>
                    <a:pt x="247" y="143"/>
                    <a:pt x="250" y="140"/>
                    <a:pt x="249" y="137"/>
                  </a:cubicBezTo>
                  <a:cubicBezTo>
                    <a:pt x="246" y="106"/>
                    <a:pt x="236" y="83"/>
                    <a:pt x="218" y="69"/>
                  </a:cubicBezTo>
                  <a:cubicBezTo>
                    <a:pt x="199" y="54"/>
                    <a:pt x="179" y="47"/>
                    <a:pt x="157" y="47"/>
                  </a:cubicBezTo>
                  <a:cubicBezTo>
                    <a:pt x="130" y="47"/>
                    <a:pt x="108" y="56"/>
                    <a:pt x="91" y="73"/>
                  </a:cubicBezTo>
                  <a:cubicBezTo>
                    <a:pt x="77" y="88"/>
                    <a:pt x="68" y="106"/>
                    <a:pt x="63" y="127"/>
                  </a:cubicBezTo>
                  <a:cubicBezTo>
                    <a:pt x="62" y="135"/>
                    <a:pt x="67" y="143"/>
                    <a:pt x="75" y="143"/>
                  </a:cubicBezTo>
                  <a:lnTo>
                    <a:pt x="245" y="143"/>
                  </a:ln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3">
            <a:extLst>
              <a:ext uri="{FF2B5EF4-FFF2-40B4-BE49-F238E27FC236}">
                <a16:creationId xmlns:a16="http://schemas.microsoft.com/office/drawing/2014/main" xmlns="" id="{CD12B91F-D2E9-404B-A53C-F421F58AF283}"/>
              </a:ext>
            </a:extLst>
          </p:cNvPr>
          <p:cNvGrpSpPr/>
          <p:nvPr/>
        </p:nvGrpSpPr>
        <p:grpSpPr>
          <a:xfrm>
            <a:off x="9693503" y="1128666"/>
            <a:ext cx="1608133" cy="1603954"/>
            <a:chOff x="9693503" y="1128666"/>
            <a:chExt cx="1608133" cy="1603954"/>
          </a:xfrm>
        </p:grpSpPr>
        <p:sp>
          <p:nvSpPr>
            <p:cNvPr id="51" name="矩形 211">
              <a:extLst>
                <a:ext uri="{FF2B5EF4-FFF2-40B4-BE49-F238E27FC236}">
                  <a16:creationId xmlns:a16="http://schemas.microsoft.com/office/drawing/2014/main" xmlns="" id="{D1D87427-94C3-4C88-B16C-19A2B34A5223}"/>
                </a:ext>
              </a:extLst>
            </p:cNvPr>
            <p:cNvSpPr/>
            <p:nvPr/>
          </p:nvSpPr>
          <p:spPr>
            <a:xfrm>
              <a:off x="9693503" y="2486399"/>
              <a:ext cx="1608133" cy="246221"/>
            </a:xfrm>
            <a:prstGeom prst="rect">
              <a:avLst/>
            </a:prstGeom>
          </p:spPr>
          <p:txBody>
            <a:bodyPr wrap="none">
              <a:spAutoFit/>
            </a:bodyPr>
            <a:lstStyle/>
            <a:p>
              <a:pPr algn="ctr"/>
              <a:r>
                <a:rPr lang="zh-CN" altLang="en-US"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扫码领取 </a:t>
              </a:r>
              <a:r>
                <a:rPr lang="en-US" altLang="zh-CN"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1 </a:t>
              </a:r>
              <a:r>
                <a:rPr lang="zh-CN" altLang="en-US"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个月试用会员</a:t>
              </a:r>
              <a:endParaRPr lang="en-US" altLang="zh-CN"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2" name="组合 212">
              <a:extLst>
                <a:ext uri="{FF2B5EF4-FFF2-40B4-BE49-F238E27FC236}">
                  <a16:creationId xmlns:a16="http://schemas.microsoft.com/office/drawing/2014/main" xmlns="" id="{1068CC0F-C3FC-4046-BD58-9BF7206057E9}"/>
                </a:ext>
              </a:extLst>
            </p:cNvPr>
            <p:cNvGrpSpPr>
              <a:grpSpLocks/>
            </p:cNvGrpSpPr>
            <p:nvPr/>
          </p:nvGrpSpPr>
          <p:grpSpPr>
            <a:xfrm>
              <a:off x="9818694" y="1128666"/>
              <a:ext cx="1357733" cy="1357734"/>
              <a:chOff x="4693653" y="1484781"/>
              <a:chExt cx="2329760" cy="2329758"/>
            </a:xfrm>
          </p:grpSpPr>
          <p:pic>
            <p:nvPicPr>
              <p:cNvPr id="53" name="图片 213">
                <a:extLst>
                  <a:ext uri="{FF2B5EF4-FFF2-40B4-BE49-F238E27FC236}">
                    <a16:creationId xmlns:a16="http://schemas.microsoft.com/office/drawing/2014/main" xmlns="" id="{7604ECF0-9FD1-4D5A-97B2-7B219CCC9E2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693653" y="1484781"/>
                <a:ext cx="2329760" cy="2329758"/>
              </a:xfrm>
              <a:prstGeom prst="rect">
                <a:avLst/>
              </a:prstGeom>
            </p:spPr>
          </p:pic>
          <p:grpSp>
            <p:nvGrpSpPr>
              <p:cNvPr id="54" name="组合 214">
                <a:extLst>
                  <a:ext uri="{FF2B5EF4-FFF2-40B4-BE49-F238E27FC236}">
                    <a16:creationId xmlns:a16="http://schemas.microsoft.com/office/drawing/2014/main" xmlns="" id="{3E28C526-5B1C-4611-B4C9-8666ED4F11BC}"/>
                  </a:ext>
                </a:extLst>
              </p:cNvPr>
              <p:cNvGrpSpPr/>
              <p:nvPr/>
            </p:nvGrpSpPr>
            <p:grpSpPr>
              <a:xfrm>
                <a:off x="5497245" y="2228001"/>
                <a:ext cx="722580" cy="722580"/>
                <a:chOff x="5758004" y="2227152"/>
                <a:chExt cx="724278" cy="724278"/>
              </a:xfrm>
            </p:grpSpPr>
            <p:sp>
              <p:nvSpPr>
                <p:cNvPr id="57" name="圆角矩形 215">
                  <a:extLst>
                    <a:ext uri="{FF2B5EF4-FFF2-40B4-BE49-F238E27FC236}">
                      <a16:creationId xmlns:a16="http://schemas.microsoft.com/office/drawing/2014/main" xmlns="" id="{E684D243-2E91-47B4-ABB4-C46D63B88EEF}"/>
                    </a:ext>
                  </a:extLst>
                </p:cNvPr>
                <p:cNvSpPr/>
                <p:nvPr/>
              </p:nvSpPr>
              <p:spPr>
                <a:xfrm>
                  <a:off x="5758004" y="2227152"/>
                  <a:ext cx="724278" cy="724278"/>
                </a:xfrm>
                <a:prstGeom prst="roundRect">
                  <a:avLst>
                    <a:gd name="adj" fmla="val 70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58" name="圆角矩形 216">
                  <a:extLst>
                    <a:ext uri="{FF2B5EF4-FFF2-40B4-BE49-F238E27FC236}">
                      <a16:creationId xmlns:a16="http://schemas.microsoft.com/office/drawing/2014/main" xmlns="" id="{48995899-07B6-4BF8-96C7-01B147533C4F}"/>
                    </a:ext>
                  </a:extLst>
                </p:cNvPr>
                <p:cNvSpPr/>
                <p:nvPr/>
              </p:nvSpPr>
              <p:spPr>
                <a:xfrm>
                  <a:off x="5804041" y="2273189"/>
                  <a:ext cx="632205" cy="632205"/>
                </a:xfrm>
                <a:prstGeom prst="roundRect">
                  <a:avLst>
                    <a:gd name="adj" fmla="val 10091"/>
                  </a:avLst>
                </a:prstGeom>
                <a:blipFill>
                  <a:blip r:embed="rId6"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pic>
          <p:nvPicPr>
            <p:cNvPr id="3" name="图片 2" descr="图片包含 物体, 急救箱&#10;&#10;已生成高可信度的说明">
              <a:extLst>
                <a:ext uri="{FF2B5EF4-FFF2-40B4-BE49-F238E27FC236}">
                  <a16:creationId xmlns:a16="http://schemas.microsoft.com/office/drawing/2014/main" xmlns="" id="{100DC124-76DD-435E-ABC6-A5BB56344149}"/>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9818694" y="1128666"/>
              <a:ext cx="1357733" cy="1357734"/>
            </a:xfrm>
            <a:prstGeom prst="rect">
              <a:avLst/>
            </a:prstGeom>
          </p:spPr>
        </p:pic>
      </p:grpSp>
    </p:spTree>
    <p:custDataLst>
      <p:tags r:id="rId1"/>
    </p:custDataLst>
    <p:extLst>
      <p:ext uri="{BB962C8B-B14F-4D97-AF65-F5344CB8AC3E}">
        <p14:creationId xmlns:p14="http://schemas.microsoft.com/office/powerpoint/2010/main" val="1986831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0B11EB-A3B3-4D51-9730-FCF2B759B1D8}"/>
              </a:ext>
            </a:extLst>
          </p:cNvPr>
          <p:cNvSpPr>
            <a:spLocks noGrp="1"/>
          </p:cNvSpPr>
          <p:nvPr>
            <p:ph type="title"/>
          </p:nvPr>
        </p:nvSpPr>
        <p:spPr/>
        <p:txBody>
          <a:bodyPr/>
          <a:lstStyle/>
          <a:p>
            <a:r>
              <a:rPr lang="en-US" altLang="zh-CN" dirty="0" smtClean="0"/>
              <a:t>1.1 </a:t>
            </a:r>
            <a:r>
              <a:rPr lang="zh-CN" altLang="en-US" dirty="0" smtClean="0"/>
              <a:t>背景</a:t>
            </a:r>
            <a:endParaRPr lang="zh-CN" altLang="en-US" dirty="0"/>
          </a:p>
        </p:txBody>
      </p:sp>
      <p:sp>
        <p:nvSpPr>
          <p:cNvPr id="4" name="灯片编号占位符 3">
            <a:extLst>
              <a:ext uri="{FF2B5EF4-FFF2-40B4-BE49-F238E27FC236}">
                <a16:creationId xmlns:a16="http://schemas.microsoft.com/office/drawing/2014/main" xmlns="" id="{68339A36-50B0-498C-B7E1-3CB5233D4068}"/>
              </a:ext>
            </a:extLst>
          </p:cNvPr>
          <p:cNvSpPr>
            <a:spLocks noGrp="1"/>
          </p:cNvSpPr>
          <p:nvPr>
            <p:ph type="sldNum" sz="quarter" idx="4294967295"/>
          </p:nvPr>
        </p:nvSpPr>
        <p:spPr>
          <a:xfrm>
            <a:off x="8610599" y="6235700"/>
            <a:ext cx="2909888" cy="206381"/>
          </a:xfrm>
        </p:spPr>
        <p:txBody>
          <a:bodyPr/>
          <a:lstStyle/>
          <a:p>
            <a:fld id="{5DD3DB80-B894-403A-B48E-6FDC1A72010E}" type="slidenum">
              <a:rPr lang="zh-CN" altLang="en-US" smtClean="0"/>
              <a:pPr/>
              <a:t>4</a:t>
            </a:fld>
            <a:endParaRPr lang="zh-CN" altLang="en-US"/>
          </a:p>
        </p:txBody>
      </p:sp>
      <p:sp>
        <p:nvSpPr>
          <p:cNvPr id="63" name="iṩḻîďè">
            <a:extLst>
              <a:ext uri="{FF2B5EF4-FFF2-40B4-BE49-F238E27FC236}">
                <a16:creationId xmlns:a16="http://schemas.microsoft.com/office/drawing/2014/main" xmlns="" id="{18450C5E-C22A-41F3-9B89-4D28649CFB8B}"/>
              </a:ext>
            </a:extLst>
          </p:cNvPr>
          <p:cNvSpPr/>
          <p:nvPr/>
        </p:nvSpPr>
        <p:spPr bwMode="auto">
          <a:xfrm>
            <a:off x="669924" y="1262883"/>
            <a:ext cx="9946616" cy="123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eaLnBrk="0" hangingPunct="0">
              <a:lnSpc>
                <a:spcPct val="150000"/>
              </a:lnSpc>
            </a:pPr>
            <a:r>
              <a:rPr lang="zh-CN" altLang="en-US" sz="1600" b="1" dirty="0">
                <a:latin typeface="+mn-ea"/>
                <a:cs typeface="+mn-ea"/>
                <a:sym typeface="Arial" panose="020B0604020202020204" pitchFamily="34" charset="0"/>
              </a:rPr>
              <a:t>背景</a:t>
            </a:r>
            <a:r>
              <a:rPr lang="zh-CN" altLang="en-US" sz="1600" dirty="0">
                <a:latin typeface="+mn-ea"/>
                <a:cs typeface="+mn-ea"/>
                <a:sym typeface="Arial" panose="020B0604020202020204" pitchFamily="34" charset="0"/>
              </a:rPr>
              <a:t>：</a:t>
            </a:r>
            <a:r>
              <a:rPr lang="zh-CN" altLang="zh-CN" sz="1600" dirty="0">
                <a:latin typeface="+mn-ea"/>
                <a:cs typeface="+mn-ea"/>
              </a:rPr>
              <a:t>随着人类社会进入大数据的时代，人们的各类信息被政府部门、企业组织甚至个人收集</a:t>
            </a:r>
            <a:r>
              <a:rPr lang="zh-CN" altLang="en-US" sz="1600" dirty="0">
                <a:latin typeface="+mn-ea"/>
                <a:cs typeface="+mn-ea"/>
              </a:rPr>
              <a:t>，</a:t>
            </a:r>
            <a:r>
              <a:rPr lang="zh-CN" altLang="zh-CN" sz="1600" dirty="0">
                <a:latin typeface="+mn-ea"/>
                <a:cs typeface="+mn-ea"/>
              </a:rPr>
              <a:t>这些</a:t>
            </a:r>
            <a:r>
              <a:rPr lang="zh-CN" altLang="zh-CN" sz="1600" dirty="0">
                <a:solidFill>
                  <a:srgbClr val="FF0000"/>
                </a:solidFill>
                <a:latin typeface="+mn-ea"/>
                <a:cs typeface="+mn-ea"/>
              </a:rPr>
              <a:t>海量数据</a:t>
            </a:r>
            <a:r>
              <a:rPr lang="zh-CN" altLang="zh-CN" sz="1600" dirty="0">
                <a:latin typeface="+mn-ea"/>
                <a:cs typeface="+mn-ea"/>
              </a:rPr>
              <a:t>信息被用于进行</a:t>
            </a:r>
            <a:r>
              <a:rPr lang="zh-CN" altLang="zh-CN" sz="1600" dirty="0">
                <a:solidFill>
                  <a:srgbClr val="FF0000"/>
                </a:solidFill>
                <a:latin typeface="+mn-ea"/>
                <a:cs typeface="+mn-ea"/>
              </a:rPr>
              <a:t>数据挖掘</a:t>
            </a:r>
            <a:r>
              <a:rPr lang="zh-CN" altLang="zh-CN" sz="1600" dirty="0">
                <a:latin typeface="+mn-ea"/>
                <a:cs typeface="+mn-ea"/>
              </a:rPr>
              <a:t>和</a:t>
            </a:r>
            <a:r>
              <a:rPr lang="zh-CN" altLang="zh-CN" sz="1600" dirty="0">
                <a:solidFill>
                  <a:srgbClr val="FF0000"/>
                </a:solidFill>
                <a:latin typeface="+mn-ea"/>
                <a:cs typeface="+mn-ea"/>
              </a:rPr>
              <a:t>机器学习</a:t>
            </a:r>
            <a:r>
              <a:rPr lang="zh-CN" altLang="zh-CN" sz="1600" dirty="0">
                <a:latin typeface="+mn-ea"/>
                <a:cs typeface="+mn-ea"/>
              </a:rPr>
              <a:t>等研究</a:t>
            </a:r>
            <a:r>
              <a:rPr lang="zh-CN" altLang="en-US" sz="1600" dirty="0">
                <a:latin typeface="+mn-ea"/>
                <a:cs typeface="+mn-ea"/>
              </a:rPr>
              <a:t>。但是，这些数据中包含了大量个人隐私和敏感信息。如果这些数据在</a:t>
            </a:r>
            <a:r>
              <a:rPr lang="zh-CN" altLang="en-US" sz="1600" dirty="0">
                <a:solidFill>
                  <a:srgbClr val="FF0000"/>
                </a:solidFill>
                <a:latin typeface="+mn-ea"/>
                <a:cs typeface="+mn-ea"/>
              </a:rPr>
              <a:t>没有经过隐私保护处理</a:t>
            </a:r>
            <a:r>
              <a:rPr lang="zh-CN" altLang="en-US" sz="1600" dirty="0">
                <a:latin typeface="+mn-ea"/>
                <a:cs typeface="+mn-ea"/>
              </a:rPr>
              <a:t>之前就对外进行发布或者交换，会非常容易造成用户的隐私泄露。</a:t>
            </a:r>
            <a:endParaRPr lang="zh-CN" altLang="en-US" sz="1600" dirty="0">
              <a:latin typeface="宋体" panose="02010600030101010101" pitchFamily="2" charset="-122"/>
              <a:cs typeface="Times New Roman" panose="02020603050405020304" pitchFamily="18" charset="0"/>
            </a:endParaRPr>
          </a:p>
        </p:txBody>
      </p:sp>
      <p:sp>
        <p:nvSpPr>
          <p:cNvPr id="3" name="矩形 2"/>
          <p:cNvSpPr/>
          <p:nvPr/>
        </p:nvSpPr>
        <p:spPr>
          <a:xfrm>
            <a:off x="669924" y="3156295"/>
            <a:ext cx="4314200" cy="1938992"/>
          </a:xfrm>
          <a:prstGeom prst="rect">
            <a:avLst/>
          </a:prstGeom>
        </p:spPr>
        <p:txBody>
          <a:bodyPr wrap="square">
            <a:spAutoFit/>
          </a:bodyPr>
          <a:lstStyle/>
          <a:p>
            <a:pPr algn="just">
              <a:lnSpc>
                <a:spcPct val="150000"/>
              </a:lnSpc>
            </a:pPr>
            <a:r>
              <a:rPr lang="zh-CN" altLang="en-US" sz="1600" dirty="0">
                <a:solidFill>
                  <a:srgbClr val="000000"/>
                </a:solidFill>
                <a:latin typeface="+mn-ea"/>
              </a:rPr>
              <a:t>为了保护发布数据中的用户隐私信息，学者们提出了一种被称为</a:t>
            </a:r>
            <a:r>
              <a:rPr lang="zh-CN" altLang="en-US" sz="1600" dirty="0">
                <a:solidFill>
                  <a:srgbClr val="FF0000"/>
                </a:solidFill>
                <a:latin typeface="+mn-ea"/>
              </a:rPr>
              <a:t>隐私保护</a:t>
            </a:r>
            <a:r>
              <a:rPr lang="zh-CN" altLang="en-US" sz="1600" dirty="0" smtClean="0">
                <a:solidFill>
                  <a:srgbClr val="FF0000"/>
                </a:solidFill>
                <a:latin typeface="+mn-ea"/>
              </a:rPr>
              <a:t>数据发布</a:t>
            </a:r>
            <a:r>
              <a:rPr lang="zh-CN" altLang="en-US" sz="1600" dirty="0" smtClean="0">
                <a:solidFill>
                  <a:srgbClr val="000000"/>
                </a:solidFill>
                <a:latin typeface="+mn-ea"/>
              </a:rPr>
              <a:t>的技术。</a:t>
            </a:r>
            <a:r>
              <a:rPr lang="zh-CN" altLang="en-US" sz="1600" dirty="0">
                <a:solidFill>
                  <a:srgbClr val="000000"/>
                </a:solidFill>
                <a:latin typeface="+mn-ea"/>
              </a:rPr>
              <a:t>该技术主要通过</a:t>
            </a:r>
            <a:r>
              <a:rPr lang="zh-CN" altLang="en-US" sz="1600" dirty="0" smtClean="0">
                <a:solidFill>
                  <a:srgbClr val="000000"/>
                </a:solidFill>
                <a:latin typeface="+mn-ea"/>
              </a:rPr>
              <a:t>匿名</a:t>
            </a:r>
            <a:r>
              <a:rPr lang="zh-CN" altLang="en-US" sz="1600" dirty="0">
                <a:solidFill>
                  <a:srgbClr val="000000"/>
                </a:solidFill>
                <a:latin typeface="+mn-ea"/>
              </a:rPr>
              <a:t>或者添加噪音的方式对数据表中的信息进行一定程度的加密， 将用户隐私</a:t>
            </a:r>
            <a:r>
              <a:rPr lang="zh-CN" altLang="en-US" sz="1600" dirty="0" smtClean="0">
                <a:solidFill>
                  <a:srgbClr val="000000"/>
                </a:solidFill>
                <a:latin typeface="+mn-ea"/>
              </a:rPr>
              <a:t>暴露的</a:t>
            </a:r>
            <a:r>
              <a:rPr lang="zh-CN" altLang="en-US" sz="1600" dirty="0">
                <a:solidFill>
                  <a:srgbClr val="FF0000"/>
                </a:solidFill>
                <a:latin typeface="+mn-ea"/>
              </a:rPr>
              <a:t>概率</a:t>
            </a:r>
            <a:r>
              <a:rPr lang="zh-CN" altLang="en-US" sz="1600" dirty="0">
                <a:solidFill>
                  <a:srgbClr val="000000"/>
                </a:solidFill>
                <a:latin typeface="+mn-ea"/>
              </a:rPr>
              <a:t>降低在一定阈值</a:t>
            </a:r>
            <a:r>
              <a:rPr lang="zh-CN" altLang="en-US" sz="1600" dirty="0" smtClean="0">
                <a:solidFill>
                  <a:srgbClr val="000000"/>
                </a:solidFill>
                <a:latin typeface="+mn-ea"/>
              </a:rPr>
              <a:t>以内。</a:t>
            </a:r>
            <a:endParaRPr lang="zh-CN" altLang="en-US" sz="1600"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5219137" y="3623903"/>
            <a:ext cx="6565032" cy="1650106"/>
          </a:xfrm>
          <a:prstGeom prst="rect">
            <a:avLst/>
          </a:prstGeom>
          <a:noFill/>
          <a:ln>
            <a:noFill/>
          </a:ln>
        </p:spPr>
      </p:pic>
      <p:sp>
        <p:nvSpPr>
          <p:cNvPr id="6" name="矩形 5"/>
          <p:cNvSpPr/>
          <p:nvPr/>
        </p:nvSpPr>
        <p:spPr>
          <a:xfrm>
            <a:off x="7499857" y="5385522"/>
            <a:ext cx="2492990" cy="369332"/>
          </a:xfrm>
          <a:prstGeom prst="rect">
            <a:avLst/>
          </a:prstGeom>
        </p:spPr>
        <p:txBody>
          <a:bodyPr wrap="none">
            <a:spAutoFit/>
          </a:bodyPr>
          <a:lstStyle/>
          <a:p>
            <a:pPr algn="ctr">
              <a:spcAft>
                <a:spcPts val="0"/>
              </a:spcAft>
            </a:pPr>
            <a:r>
              <a:rPr lang="zh-CN" altLang="zh-CN" kern="100" dirty="0" smtClean="0">
                <a:latin typeface="+mn-ea"/>
                <a:cs typeface="Times New Roman" panose="02020603050405020304" pitchFamily="18" charset="0"/>
              </a:rPr>
              <a:t>数据</a:t>
            </a:r>
            <a:r>
              <a:rPr lang="zh-CN" altLang="zh-CN" kern="100" dirty="0">
                <a:latin typeface="+mn-ea"/>
                <a:cs typeface="Times New Roman" panose="02020603050405020304" pitchFamily="18" charset="0"/>
              </a:rPr>
              <a:t>匿名及发布的过程</a:t>
            </a:r>
            <a:endParaRPr lang="zh-CN" altLang="zh-CN" sz="12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3617419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0B11EB-A3B3-4D51-9730-FCF2B759B1D8}"/>
              </a:ext>
            </a:extLst>
          </p:cNvPr>
          <p:cNvSpPr>
            <a:spLocks noGrp="1"/>
          </p:cNvSpPr>
          <p:nvPr>
            <p:ph type="title"/>
          </p:nvPr>
        </p:nvSpPr>
        <p:spPr/>
        <p:txBody>
          <a:bodyPr/>
          <a:lstStyle/>
          <a:p>
            <a:r>
              <a:rPr lang="en-US" altLang="zh-CN" dirty="0" smtClean="0"/>
              <a:t>1.2 </a:t>
            </a:r>
            <a:r>
              <a:rPr lang="zh-CN" altLang="en-US" dirty="0" smtClean="0"/>
              <a:t>基本概念</a:t>
            </a:r>
            <a:endParaRPr lang="zh-CN" altLang="en-US" dirty="0"/>
          </a:p>
        </p:txBody>
      </p:sp>
      <p:sp>
        <p:nvSpPr>
          <p:cNvPr id="4" name="灯片编号占位符 3">
            <a:extLst>
              <a:ext uri="{FF2B5EF4-FFF2-40B4-BE49-F238E27FC236}">
                <a16:creationId xmlns:a16="http://schemas.microsoft.com/office/drawing/2014/main" xmlns="" id="{68339A36-50B0-498C-B7E1-3CB5233D4068}"/>
              </a:ext>
            </a:extLst>
          </p:cNvPr>
          <p:cNvSpPr>
            <a:spLocks noGrp="1"/>
          </p:cNvSpPr>
          <p:nvPr>
            <p:ph type="sldNum" sz="quarter" idx="4294967295"/>
          </p:nvPr>
        </p:nvSpPr>
        <p:spPr>
          <a:xfrm>
            <a:off x="8610599" y="6235700"/>
            <a:ext cx="2909888" cy="206381"/>
          </a:xfrm>
        </p:spPr>
        <p:txBody>
          <a:bodyPr/>
          <a:lstStyle/>
          <a:p>
            <a:fld id="{5DD3DB80-B894-403A-B48E-6FDC1A72010E}" type="slidenum">
              <a:rPr lang="zh-CN" altLang="en-US" smtClean="0"/>
              <a:pPr/>
              <a:t>5</a:t>
            </a:fld>
            <a:endParaRPr lang="zh-CN" altLang="en-US"/>
          </a:p>
        </p:txBody>
      </p:sp>
      <p:pic>
        <p:nvPicPr>
          <p:cNvPr id="7" name="图片 6"/>
          <p:cNvPicPr/>
          <p:nvPr/>
        </p:nvPicPr>
        <p:blipFill>
          <a:blip r:embed="rId2"/>
          <a:stretch>
            <a:fillRect/>
          </a:stretch>
        </p:blipFill>
        <p:spPr>
          <a:xfrm>
            <a:off x="669923" y="2175775"/>
            <a:ext cx="5074053" cy="2609717"/>
          </a:xfrm>
          <a:prstGeom prst="rect">
            <a:avLst/>
          </a:prstGeom>
        </p:spPr>
      </p:pic>
      <p:sp>
        <p:nvSpPr>
          <p:cNvPr id="5" name="矩形 4"/>
          <p:cNvSpPr/>
          <p:nvPr/>
        </p:nvSpPr>
        <p:spPr>
          <a:xfrm>
            <a:off x="5743976" y="1356976"/>
            <a:ext cx="6096000" cy="4893647"/>
          </a:xfrm>
          <a:prstGeom prst="rect">
            <a:avLst/>
          </a:prstGeom>
        </p:spPr>
        <p:txBody>
          <a:bodyPr>
            <a:spAutoFit/>
          </a:bodyPr>
          <a:lstStyle/>
          <a:p>
            <a:pPr algn="just">
              <a:lnSpc>
                <a:spcPct val="150000"/>
              </a:lnSpc>
              <a:spcAft>
                <a:spcPts val="0"/>
              </a:spcAft>
            </a:pPr>
            <a:r>
              <a:rPr lang="zh-CN" altLang="zh-CN" sz="1600" kern="100" dirty="0">
                <a:latin typeface="+mn-ea"/>
                <a:cs typeface="Times New Roman" panose="02020603050405020304" pitchFamily="18" charset="0"/>
              </a:rPr>
              <a:t>三种属性类型</a:t>
            </a:r>
            <a:r>
              <a:rPr lang="zh-CN" altLang="zh-CN"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algn="just">
              <a:lnSpc>
                <a:spcPct val="150000"/>
              </a:lnSpc>
              <a:spcAft>
                <a:spcPts val="0"/>
              </a:spcAft>
            </a:pPr>
            <a:endParaRPr lang="zh-CN" altLang="zh-CN" sz="1600" kern="100" dirty="0">
              <a:latin typeface="+mn-ea"/>
              <a:cs typeface="Times New Roman" panose="02020603050405020304" pitchFamily="18" charset="0"/>
            </a:endParaRPr>
          </a:p>
          <a:p>
            <a:pPr algn="just">
              <a:lnSpc>
                <a:spcPct val="150000"/>
              </a:lnSpc>
              <a:spcAft>
                <a:spcPts val="0"/>
              </a:spcAft>
            </a:pPr>
            <a:r>
              <a:rPr lang="en-US" altLang="zh-CN" sz="1600" kern="100" dirty="0">
                <a:latin typeface="+mn-ea"/>
                <a:cs typeface="Times New Roman" panose="02020603050405020304" pitchFamily="18" charset="0"/>
              </a:rPr>
              <a:t>1.</a:t>
            </a:r>
            <a:r>
              <a:rPr lang="zh-CN" altLang="zh-CN" sz="1600" kern="100" dirty="0">
                <a:solidFill>
                  <a:srgbClr val="FF0000"/>
                </a:solidFill>
                <a:latin typeface="+mn-ea"/>
                <a:cs typeface="Times New Roman" panose="02020603050405020304" pitchFamily="18" charset="0"/>
              </a:rPr>
              <a:t>标识符属性</a:t>
            </a:r>
            <a:r>
              <a:rPr lang="zh-CN" altLang="zh-CN" sz="1600" kern="100" dirty="0">
                <a:latin typeface="+mn-ea"/>
                <a:cs typeface="Times New Roman" panose="02020603050405020304" pitchFamily="18" charset="0"/>
              </a:rPr>
              <a:t>：唯一或在很大程度上识别用户身份的属性，在发布数据中需要移</a:t>
            </a:r>
            <a:r>
              <a:rPr lang="zh-CN" altLang="zh-CN" sz="1600" kern="100" dirty="0" smtClean="0">
                <a:latin typeface="+mn-ea"/>
                <a:cs typeface="Times New Roman" panose="02020603050405020304" pitchFamily="18" charset="0"/>
              </a:rPr>
              <a:t>除</a:t>
            </a:r>
            <a:r>
              <a:rPr lang="zh-CN" altLang="en-US"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algn="just">
              <a:lnSpc>
                <a:spcPct val="150000"/>
              </a:lnSpc>
              <a:spcAft>
                <a:spcPts val="0"/>
              </a:spcAft>
            </a:pPr>
            <a:endParaRPr lang="zh-CN" altLang="zh-CN" sz="1600" kern="100" dirty="0">
              <a:latin typeface="+mn-ea"/>
              <a:cs typeface="Times New Roman" panose="02020603050405020304" pitchFamily="18" charset="0"/>
            </a:endParaRPr>
          </a:p>
          <a:p>
            <a:pPr algn="just">
              <a:lnSpc>
                <a:spcPct val="150000"/>
              </a:lnSpc>
              <a:spcAft>
                <a:spcPts val="0"/>
              </a:spcAft>
            </a:pPr>
            <a:r>
              <a:rPr lang="en-US" altLang="zh-CN" sz="1600" kern="100" dirty="0" smtClean="0">
                <a:latin typeface="+mn-ea"/>
                <a:cs typeface="Times New Roman" panose="02020603050405020304" pitchFamily="18" charset="0"/>
              </a:rPr>
              <a:t>2.QI</a:t>
            </a:r>
            <a:r>
              <a:rPr lang="zh-CN" altLang="en-US" sz="1600" kern="100" dirty="0" smtClean="0">
                <a:solidFill>
                  <a:srgbClr val="FF0000"/>
                </a:solidFill>
                <a:latin typeface="+mn-ea"/>
                <a:cs typeface="Times New Roman" panose="02020603050405020304" pitchFamily="18" charset="0"/>
              </a:rPr>
              <a:t>准标识符</a:t>
            </a:r>
            <a:r>
              <a:rPr lang="zh-CN" altLang="zh-CN" sz="1600" kern="100" dirty="0" smtClean="0">
                <a:latin typeface="+mn-ea"/>
                <a:cs typeface="Times New Roman" panose="02020603050405020304" pitchFamily="18" charset="0"/>
              </a:rPr>
              <a:t>：</a:t>
            </a:r>
            <a:r>
              <a:rPr lang="zh-CN" altLang="zh-CN" sz="1600" kern="100" dirty="0">
                <a:latin typeface="+mn-ea"/>
                <a:cs typeface="Times New Roman" panose="02020603050405020304" pitchFamily="18" charset="0"/>
              </a:rPr>
              <a:t>用户的一般属性记录用户的非敏感信息，尽管单一项属性无法准确识别用户的身份，但多项</a:t>
            </a:r>
            <a:r>
              <a:rPr lang="en-US" altLang="zh-CN" sz="1600" kern="100" dirty="0">
                <a:latin typeface="+mn-ea"/>
                <a:cs typeface="Times New Roman" panose="02020603050405020304" pitchFamily="18" charset="0"/>
              </a:rPr>
              <a:t>QI</a:t>
            </a:r>
            <a:r>
              <a:rPr lang="zh-CN" altLang="zh-CN" sz="1600" kern="100" dirty="0">
                <a:latin typeface="+mn-ea"/>
                <a:cs typeface="Times New Roman" panose="02020603050405020304" pitchFamily="18" charset="0"/>
              </a:rPr>
              <a:t>值作为条件在数据表中匹配时会有极大的概率辨认用户的真实</a:t>
            </a:r>
            <a:r>
              <a:rPr lang="zh-CN" altLang="zh-CN" sz="1600" kern="100" dirty="0" smtClean="0">
                <a:latin typeface="+mn-ea"/>
                <a:cs typeface="Times New Roman" panose="02020603050405020304" pitchFamily="18" charset="0"/>
              </a:rPr>
              <a:t>身份</a:t>
            </a:r>
            <a:r>
              <a:rPr lang="zh-CN" altLang="en-US"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algn="just">
              <a:lnSpc>
                <a:spcPct val="150000"/>
              </a:lnSpc>
              <a:spcAft>
                <a:spcPts val="0"/>
              </a:spcAft>
            </a:pPr>
            <a:endParaRPr lang="en-US" altLang="zh-CN" sz="1600" kern="100" dirty="0">
              <a:latin typeface="+mn-ea"/>
              <a:cs typeface="Times New Roman" panose="02020603050405020304" pitchFamily="18" charset="0"/>
            </a:endParaRPr>
          </a:p>
          <a:p>
            <a:pPr algn="just">
              <a:lnSpc>
                <a:spcPct val="150000"/>
              </a:lnSpc>
              <a:spcAft>
                <a:spcPts val="0"/>
              </a:spcAft>
            </a:pPr>
            <a:r>
              <a:rPr lang="en-US" altLang="zh-CN" sz="1600" kern="100" dirty="0" smtClean="0">
                <a:latin typeface="+mn-ea"/>
                <a:cs typeface="Times New Roman" panose="02020603050405020304" pitchFamily="18" charset="0"/>
              </a:rPr>
              <a:t>3</a:t>
            </a:r>
            <a:r>
              <a:rPr lang="en-US" altLang="zh-CN" sz="1600" kern="100" dirty="0">
                <a:latin typeface="+mn-ea"/>
                <a:cs typeface="Times New Roman" panose="02020603050405020304" pitchFamily="18" charset="0"/>
              </a:rPr>
              <a:t>.</a:t>
            </a:r>
            <a:r>
              <a:rPr lang="zh-CN" altLang="zh-CN" sz="1600" kern="100" dirty="0">
                <a:solidFill>
                  <a:srgbClr val="FF0000"/>
                </a:solidFill>
                <a:latin typeface="+mn-ea"/>
                <a:cs typeface="Times New Roman" panose="02020603050405020304" pitchFamily="18" charset="0"/>
              </a:rPr>
              <a:t>敏感属性</a:t>
            </a:r>
            <a:r>
              <a:rPr lang="zh-CN" altLang="zh-CN" sz="1600" kern="100" dirty="0" smtClean="0">
                <a:latin typeface="+mn-ea"/>
                <a:cs typeface="Times New Roman" panose="02020603050405020304" pitchFamily="18" charset="0"/>
              </a:rPr>
              <a:t>：用户</a:t>
            </a:r>
            <a:r>
              <a:rPr lang="zh-CN" altLang="zh-CN" sz="1600" kern="100" dirty="0">
                <a:latin typeface="+mn-ea"/>
                <a:cs typeface="Times New Roman" panose="02020603050405020304" pitchFamily="18" charset="0"/>
              </a:rPr>
              <a:t>的敏感</a:t>
            </a:r>
            <a:r>
              <a:rPr lang="zh-CN" altLang="zh-CN" sz="1600" kern="100" dirty="0" smtClean="0">
                <a:latin typeface="+mn-ea"/>
                <a:cs typeface="Times New Roman" panose="02020603050405020304" pitchFamily="18" charset="0"/>
              </a:rPr>
              <a:t>信息</a:t>
            </a:r>
            <a:r>
              <a:rPr lang="zh-CN" altLang="en-US"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algn="just">
              <a:lnSpc>
                <a:spcPct val="150000"/>
              </a:lnSpc>
              <a:spcAft>
                <a:spcPts val="0"/>
              </a:spcAft>
            </a:pPr>
            <a:endParaRPr lang="en-US" altLang="zh-CN" sz="1600" kern="100" dirty="0" smtClean="0">
              <a:latin typeface="+mn-ea"/>
              <a:cs typeface="Times New Roman" panose="02020603050405020304" pitchFamily="18" charset="0"/>
            </a:endParaRPr>
          </a:p>
          <a:p>
            <a:pPr algn="just">
              <a:lnSpc>
                <a:spcPct val="150000"/>
              </a:lnSpc>
              <a:spcAft>
                <a:spcPts val="0"/>
              </a:spcAft>
            </a:pPr>
            <a:r>
              <a:rPr lang="zh-CN" altLang="zh-CN" sz="1600" kern="100" dirty="0" smtClean="0">
                <a:latin typeface="+mn-ea"/>
                <a:cs typeface="Times New Roman" panose="02020603050405020304" pitchFamily="18" charset="0"/>
              </a:rPr>
              <a:t>例如</a:t>
            </a:r>
            <a:r>
              <a:rPr lang="zh-CN" altLang="zh-CN" sz="1600" kern="100" dirty="0">
                <a:latin typeface="+mn-ea"/>
                <a:cs typeface="Times New Roman" panose="02020603050405020304" pitchFamily="18" charset="0"/>
              </a:rPr>
              <a:t>，在表</a:t>
            </a:r>
            <a:r>
              <a:rPr lang="en-US" altLang="zh-CN" sz="1600" kern="100" dirty="0">
                <a:latin typeface="+mn-ea"/>
                <a:cs typeface="Times New Roman" panose="02020603050405020304" pitchFamily="18" charset="0"/>
              </a:rPr>
              <a:t> 1.1 </a:t>
            </a:r>
            <a:r>
              <a:rPr lang="zh-CN" altLang="zh-CN" sz="1600" kern="100" dirty="0">
                <a:latin typeface="+mn-ea"/>
                <a:cs typeface="Times New Roman" panose="02020603050405020304" pitchFamily="18" charset="0"/>
              </a:rPr>
              <a:t>中，姓名属于标识符属性，年龄、性别和邮政编码属于</a:t>
            </a:r>
            <a:r>
              <a:rPr lang="en-US" altLang="zh-CN" sz="1600" kern="100" dirty="0">
                <a:latin typeface="+mn-ea"/>
                <a:cs typeface="Times New Roman" panose="02020603050405020304" pitchFamily="18" charset="0"/>
              </a:rPr>
              <a:t> QI </a:t>
            </a:r>
            <a:r>
              <a:rPr lang="zh-CN" altLang="zh-CN" sz="1600" kern="100" dirty="0">
                <a:latin typeface="+mn-ea"/>
                <a:cs typeface="Times New Roman" panose="02020603050405020304" pitchFamily="18" charset="0"/>
              </a:rPr>
              <a:t>属性，疾病属于 敏感属性。</a:t>
            </a:r>
            <a:endParaRPr lang="zh-CN" altLang="zh-CN" sz="16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153118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0B11EB-A3B3-4D51-9730-FCF2B759B1D8}"/>
              </a:ext>
            </a:extLst>
          </p:cNvPr>
          <p:cNvSpPr>
            <a:spLocks noGrp="1"/>
          </p:cNvSpPr>
          <p:nvPr>
            <p:ph type="title"/>
          </p:nvPr>
        </p:nvSpPr>
        <p:spPr/>
        <p:txBody>
          <a:bodyPr/>
          <a:lstStyle/>
          <a:p>
            <a:r>
              <a:rPr lang="en-US" altLang="zh-CN" dirty="0" smtClean="0"/>
              <a:t>1.3 </a:t>
            </a:r>
            <a:r>
              <a:rPr lang="zh-CN" altLang="en-US" dirty="0" smtClean="0"/>
              <a:t>匿名原则</a:t>
            </a:r>
            <a:endParaRPr lang="zh-CN" altLang="en-US" dirty="0"/>
          </a:p>
        </p:txBody>
      </p:sp>
      <p:sp>
        <p:nvSpPr>
          <p:cNvPr id="4" name="灯片编号占位符 3">
            <a:extLst>
              <a:ext uri="{FF2B5EF4-FFF2-40B4-BE49-F238E27FC236}">
                <a16:creationId xmlns:a16="http://schemas.microsoft.com/office/drawing/2014/main" xmlns="" id="{68339A36-50B0-498C-B7E1-3CB5233D4068}"/>
              </a:ext>
            </a:extLst>
          </p:cNvPr>
          <p:cNvSpPr>
            <a:spLocks noGrp="1"/>
          </p:cNvSpPr>
          <p:nvPr>
            <p:ph type="sldNum" sz="quarter" idx="4294967295"/>
          </p:nvPr>
        </p:nvSpPr>
        <p:spPr>
          <a:xfrm>
            <a:off x="8610599" y="6235700"/>
            <a:ext cx="2909888" cy="206381"/>
          </a:xfrm>
        </p:spPr>
        <p:txBody>
          <a:bodyPr/>
          <a:lstStyle/>
          <a:p>
            <a:fld id="{5DD3DB80-B894-403A-B48E-6FDC1A72010E}" type="slidenum">
              <a:rPr lang="zh-CN" altLang="en-US" smtClean="0"/>
              <a:pPr/>
              <a:t>6</a:t>
            </a:fld>
            <a:endParaRPr lang="zh-CN" altLang="en-US"/>
          </a:p>
        </p:txBody>
      </p:sp>
      <p:sp>
        <p:nvSpPr>
          <p:cNvPr id="3" name="矩形 2"/>
          <p:cNvSpPr/>
          <p:nvPr/>
        </p:nvSpPr>
        <p:spPr>
          <a:xfrm>
            <a:off x="1159433" y="1199764"/>
            <a:ext cx="6542134" cy="787523"/>
          </a:xfrm>
          <a:prstGeom prst="rect">
            <a:avLst/>
          </a:prstGeom>
        </p:spPr>
        <p:txBody>
          <a:bodyPr wrap="square">
            <a:spAutoFit/>
          </a:bodyPr>
          <a:lstStyle/>
          <a:p>
            <a:pPr>
              <a:lnSpc>
                <a:spcPct val="150000"/>
              </a:lnSpc>
            </a:pPr>
            <a:r>
              <a:rPr lang="en-US" altLang="zh-CN" sz="1600" dirty="0" smtClean="0">
                <a:latin typeface="+mn-ea"/>
                <a:cs typeface="Times New Roman" panose="02020603050405020304" pitchFamily="18" charset="0"/>
              </a:rPr>
              <a:t>1. k-Anonymity </a:t>
            </a:r>
            <a:r>
              <a:rPr lang="zh-CN" altLang="zh-CN" sz="1600" dirty="0" smtClean="0">
                <a:latin typeface="+mn-ea"/>
                <a:cs typeface="Times New Roman" panose="02020603050405020304" pitchFamily="18" charset="0"/>
              </a:rPr>
              <a:t>可以避免身份泄露，这是因为被</a:t>
            </a:r>
            <a:r>
              <a:rPr lang="en-US" altLang="zh-CN" sz="1600" dirty="0" smtClean="0">
                <a:latin typeface="+mn-ea"/>
                <a:cs typeface="Times New Roman" panose="02020603050405020304" pitchFamily="18" charset="0"/>
              </a:rPr>
              <a:t>k</a:t>
            </a:r>
            <a:r>
              <a:rPr lang="zh-CN" altLang="zh-CN" sz="1600" dirty="0" smtClean="0">
                <a:latin typeface="+mn-ea"/>
                <a:cs typeface="Times New Roman" panose="02020603050405020304" pitchFamily="18" charset="0"/>
              </a:rPr>
              <a:t>匿名化的数据集中的记录无法被映射回与原始数据集相对应的记录。</a:t>
            </a:r>
            <a:endParaRPr lang="zh-CN" altLang="en-US" sz="1600" dirty="0">
              <a:latin typeface="+mn-ea"/>
            </a:endParaRPr>
          </a:p>
        </p:txBody>
      </p:sp>
      <p:pic>
        <p:nvPicPr>
          <p:cNvPr id="8" name="图片 7"/>
          <p:cNvPicPr/>
          <p:nvPr/>
        </p:nvPicPr>
        <p:blipFill>
          <a:blip r:embed="rId2"/>
          <a:stretch>
            <a:fillRect/>
          </a:stretch>
        </p:blipFill>
        <p:spPr>
          <a:xfrm>
            <a:off x="6338819" y="2123094"/>
            <a:ext cx="4904437" cy="2577696"/>
          </a:xfrm>
          <a:prstGeom prst="rect">
            <a:avLst/>
          </a:prstGeom>
        </p:spPr>
      </p:pic>
      <p:pic>
        <p:nvPicPr>
          <p:cNvPr id="9" name="图片 8"/>
          <p:cNvPicPr/>
          <p:nvPr/>
        </p:nvPicPr>
        <p:blipFill>
          <a:blip r:embed="rId3"/>
          <a:stretch>
            <a:fillRect/>
          </a:stretch>
        </p:blipFill>
        <p:spPr>
          <a:xfrm>
            <a:off x="1159431" y="2213246"/>
            <a:ext cx="4468636" cy="2487544"/>
          </a:xfrm>
          <a:prstGeom prst="rect">
            <a:avLst/>
          </a:prstGeom>
        </p:spPr>
      </p:pic>
      <p:sp>
        <p:nvSpPr>
          <p:cNvPr id="10" name="右箭头 9"/>
          <p:cNvSpPr/>
          <p:nvPr/>
        </p:nvSpPr>
        <p:spPr>
          <a:xfrm>
            <a:off x="5711973" y="3457018"/>
            <a:ext cx="542939" cy="342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59432" y="4734024"/>
            <a:ext cx="7314978" cy="830997"/>
          </a:xfrm>
          <a:prstGeom prst="rect">
            <a:avLst/>
          </a:prstGeom>
        </p:spPr>
        <p:txBody>
          <a:bodyPr wrap="square">
            <a:spAutoFit/>
          </a:bodyPr>
          <a:lstStyle/>
          <a:p>
            <a:pPr algn="just" fontAlgn="base">
              <a:lnSpc>
                <a:spcPct val="150000"/>
              </a:lnSpc>
              <a:spcAft>
                <a:spcPts val="0"/>
              </a:spcAft>
            </a:pPr>
            <a:r>
              <a:rPr lang="zh-CN" altLang="zh-CN" sz="1600" kern="100" dirty="0" smtClean="0">
                <a:latin typeface="+mn-ea"/>
                <a:cs typeface="Times New Roman" panose="02020603050405020304" pitchFamily="18" charset="0"/>
              </a:rPr>
              <a:t>在</a:t>
            </a:r>
            <a:r>
              <a:rPr lang="zh-CN" altLang="zh-CN" sz="1600" kern="100" dirty="0">
                <a:latin typeface="+mn-ea"/>
                <a:cs typeface="Times New Roman" panose="02020603050405020304" pitchFamily="18" charset="0"/>
              </a:rPr>
              <a:t>表</a:t>
            </a:r>
            <a:r>
              <a:rPr lang="en-US" altLang="zh-CN" sz="1600" kern="100" dirty="0">
                <a:latin typeface="+mn-ea"/>
                <a:cs typeface="Times New Roman" panose="02020603050405020304" pitchFamily="18" charset="0"/>
              </a:rPr>
              <a:t>2.1</a:t>
            </a:r>
            <a:r>
              <a:rPr lang="zh-CN" altLang="zh-CN" sz="1600" kern="100" dirty="0">
                <a:latin typeface="+mn-ea"/>
                <a:cs typeface="Times New Roman" panose="02020603050405020304" pitchFamily="18" charset="0"/>
              </a:rPr>
              <a:t>中，攻击者使用任意个体的</a:t>
            </a:r>
            <a:r>
              <a:rPr lang="en-US" altLang="zh-CN" sz="1600" kern="100" dirty="0">
                <a:latin typeface="+mn-ea"/>
                <a:cs typeface="Times New Roman" panose="02020603050405020304" pitchFamily="18" charset="0"/>
              </a:rPr>
              <a:t>QI</a:t>
            </a:r>
            <a:r>
              <a:rPr lang="zh-CN" altLang="zh-CN" sz="1600" kern="100" dirty="0">
                <a:latin typeface="+mn-ea"/>
                <a:cs typeface="Times New Roman" panose="02020603050405020304" pitchFamily="18" charset="0"/>
              </a:rPr>
              <a:t>值进行匹配将至少得到两个无法区分的个体，因此，攻击者无法</a:t>
            </a:r>
            <a:r>
              <a:rPr lang="zh-CN" altLang="zh-CN" sz="1600" kern="100" dirty="0" smtClean="0">
                <a:latin typeface="+mn-ea"/>
                <a:cs typeface="Times New Roman" panose="02020603050405020304" pitchFamily="18" charset="0"/>
              </a:rPr>
              <a:t>准确地</a:t>
            </a:r>
            <a:r>
              <a:rPr lang="zh-CN" altLang="zh-CN" sz="1600" kern="100" dirty="0">
                <a:latin typeface="+mn-ea"/>
                <a:cs typeface="Times New Roman" panose="02020603050405020304" pitchFamily="18" charset="0"/>
              </a:rPr>
              <a:t>获得目标用户在数据表中的个体</a:t>
            </a:r>
            <a:r>
              <a:rPr lang="zh-CN" altLang="zh-CN" sz="1600" kern="100" dirty="0" smtClean="0">
                <a:latin typeface="+mn-ea"/>
                <a:cs typeface="Times New Roman" panose="02020603050405020304" pitchFamily="18" charset="0"/>
              </a:rPr>
              <a:t>标识</a:t>
            </a:r>
            <a:r>
              <a:rPr lang="zh-CN" altLang="en-US" sz="1600" kern="100" dirty="0" smtClean="0">
                <a:latin typeface="+mn-ea"/>
                <a:cs typeface="Times New Roman" panose="02020603050405020304" pitchFamily="18" charset="0"/>
              </a:rPr>
              <a:t>（</a:t>
            </a:r>
            <a:r>
              <a:rPr lang="en-US" altLang="zh-CN" sz="1600" kern="100" dirty="0">
                <a:latin typeface="+mn-ea"/>
                <a:cs typeface="Times New Roman" panose="02020603050405020304" pitchFamily="18" charset="0"/>
              </a:rPr>
              <a:t>N</a:t>
            </a:r>
            <a:r>
              <a:rPr lang="en-US" altLang="zh-CN" sz="1600" kern="100" dirty="0" smtClean="0">
                <a:latin typeface="+mn-ea"/>
                <a:cs typeface="Times New Roman" panose="02020603050405020304" pitchFamily="18" charset="0"/>
              </a:rPr>
              <a:t>ame</a:t>
            </a:r>
            <a:r>
              <a:rPr lang="zh-CN" altLang="en-US" sz="1600" kern="100" dirty="0" smtClean="0">
                <a:latin typeface="+mn-ea"/>
                <a:cs typeface="Times New Roman" panose="02020603050405020304" pitchFamily="18" charset="0"/>
              </a:rPr>
              <a:t>）</a:t>
            </a:r>
            <a:r>
              <a:rPr lang="zh-CN" altLang="zh-CN" sz="1600" kern="100" dirty="0" smtClean="0">
                <a:latin typeface="+mn-ea"/>
                <a:cs typeface="Times New Roman" panose="02020603050405020304" pitchFamily="18" charset="0"/>
              </a:rPr>
              <a:t>。</a:t>
            </a:r>
            <a:endParaRPr lang="zh-CN" altLang="zh-CN" sz="1600" kern="100" dirty="0">
              <a:effectLst/>
              <a:latin typeface="+mn-ea"/>
              <a:cs typeface="Times New Roman" panose="02020603050405020304" pitchFamily="18" charset="0"/>
            </a:endParaRPr>
          </a:p>
        </p:txBody>
      </p:sp>
      <p:sp>
        <p:nvSpPr>
          <p:cNvPr id="12" name="矩形 11"/>
          <p:cNvSpPr/>
          <p:nvPr/>
        </p:nvSpPr>
        <p:spPr>
          <a:xfrm>
            <a:off x="1159431" y="5598255"/>
            <a:ext cx="8023205" cy="738664"/>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缺点：</a:t>
            </a:r>
            <a:r>
              <a:rPr lang="en-US" altLang="zh-CN" sz="1400" dirty="0">
                <a:latin typeface="+mn-ea"/>
                <a:cs typeface="Times New Roman" panose="02020603050405020304" pitchFamily="18" charset="0"/>
              </a:rPr>
              <a:t>k-Anonymity</a:t>
            </a:r>
            <a:r>
              <a:rPr lang="zh-CN" altLang="zh-CN" sz="1400" dirty="0">
                <a:latin typeface="+mn-ea"/>
                <a:cs typeface="Times New Roman" panose="02020603050405020304" pitchFamily="18" charset="0"/>
              </a:rPr>
              <a:t>不能保护</a:t>
            </a:r>
            <a:r>
              <a:rPr lang="zh-CN" altLang="zh-CN" sz="1400" dirty="0">
                <a:solidFill>
                  <a:srgbClr val="FF0000"/>
                </a:solidFill>
                <a:latin typeface="+mn-ea"/>
                <a:cs typeface="Times New Roman" panose="02020603050405020304" pitchFamily="18" charset="0"/>
              </a:rPr>
              <a:t>敏感属性</a:t>
            </a:r>
            <a:r>
              <a:rPr lang="zh-CN" altLang="zh-CN" sz="1400" dirty="0">
                <a:latin typeface="+mn-ea"/>
                <a:cs typeface="Times New Roman" panose="02020603050405020304" pitchFamily="18" charset="0"/>
              </a:rPr>
              <a:t>的泄露。比如：具有相同</a:t>
            </a:r>
            <a:r>
              <a:rPr lang="en-US" altLang="zh-CN" sz="1400" dirty="0">
                <a:latin typeface="+mn-ea"/>
                <a:cs typeface="Times New Roman" panose="02020603050405020304" pitchFamily="18" charset="0"/>
              </a:rPr>
              <a:t>QI</a:t>
            </a:r>
            <a:r>
              <a:rPr lang="zh-CN" altLang="zh-CN" sz="1400" dirty="0">
                <a:latin typeface="+mn-ea"/>
                <a:cs typeface="Times New Roman" panose="02020603050405020304" pitchFamily="18" charset="0"/>
              </a:rPr>
              <a:t>属性的</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个病人，都患有相同的疾病，那只要确定了某个具有类似</a:t>
            </a:r>
            <a:r>
              <a:rPr lang="en-US" altLang="zh-CN" sz="1400" dirty="0">
                <a:latin typeface="+mn-ea"/>
                <a:cs typeface="Times New Roman" panose="02020603050405020304" pitchFamily="18" charset="0"/>
              </a:rPr>
              <a:t>QI</a:t>
            </a:r>
            <a:r>
              <a:rPr lang="zh-CN" altLang="zh-CN" sz="1400" dirty="0">
                <a:latin typeface="+mn-ea"/>
                <a:cs typeface="Times New Roman" panose="02020603050405020304" pitchFamily="18" charset="0"/>
              </a:rPr>
              <a:t>值的病人身份，就能推断出患有该病。如表</a:t>
            </a:r>
            <a:r>
              <a:rPr lang="en-US" altLang="zh-CN" sz="1400" dirty="0">
                <a:latin typeface="+mn-ea"/>
                <a:cs typeface="Times New Roman" panose="02020603050405020304" pitchFamily="18" charset="0"/>
              </a:rPr>
              <a:t>2.1</a:t>
            </a:r>
            <a:r>
              <a:rPr lang="zh-CN" altLang="zh-CN" sz="1400" dirty="0">
                <a:latin typeface="+mn-ea"/>
                <a:cs typeface="Times New Roman" panose="02020603050405020304" pitchFamily="18" charset="0"/>
              </a:rPr>
              <a:t>的</a:t>
            </a:r>
            <a:r>
              <a:rPr lang="en-US" altLang="zh-CN" sz="1400" dirty="0">
                <a:latin typeface="+mn-ea"/>
                <a:cs typeface="Times New Roman" panose="02020603050405020304" pitchFamily="18" charset="0"/>
              </a:rPr>
              <a:t>1004</a:t>
            </a:r>
            <a:r>
              <a:rPr lang="zh-CN" altLang="zh-CN" sz="1400" dirty="0">
                <a:latin typeface="+mn-ea"/>
                <a:cs typeface="Times New Roman" panose="02020603050405020304" pitchFamily="18" charset="0"/>
              </a:rPr>
              <a:t>和</a:t>
            </a:r>
            <a:r>
              <a:rPr lang="en-US" altLang="zh-CN" sz="1400" dirty="0">
                <a:latin typeface="+mn-ea"/>
                <a:cs typeface="Times New Roman" panose="02020603050405020304" pitchFamily="18" charset="0"/>
              </a:rPr>
              <a:t>1005</a:t>
            </a:r>
            <a:r>
              <a:rPr lang="zh-CN" altLang="zh-CN" sz="1400" dirty="0">
                <a:latin typeface="+mn-ea"/>
                <a:cs typeface="Times New Roman" panose="02020603050405020304" pitchFamily="18" charset="0"/>
              </a:rPr>
              <a:t>。</a:t>
            </a:r>
            <a:endParaRPr lang="zh-CN" altLang="en-US" sz="1400" dirty="0">
              <a:latin typeface="+mn-ea"/>
            </a:endParaRPr>
          </a:p>
        </p:txBody>
      </p:sp>
    </p:spTree>
    <p:extLst>
      <p:ext uri="{BB962C8B-B14F-4D97-AF65-F5344CB8AC3E}">
        <p14:creationId xmlns:p14="http://schemas.microsoft.com/office/powerpoint/2010/main" val="1758936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0B11EB-A3B3-4D51-9730-FCF2B759B1D8}"/>
              </a:ext>
            </a:extLst>
          </p:cNvPr>
          <p:cNvSpPr>
            <a:spLocks noGrp="1"/>
          </p:cNvSpPr>
          <p:nvPr>
            <p:ph type="title"/>
          </p:nvPr>
        </p:nvSpPr>
        <p:spPr/>
        <p:txBody>
          <a:bodyPr/>
          <a:lstStyle/>
          <a:p>
            <a:r>
              <a:rPr lang="en-US" altLang="zh-CN" dirty="0" smtClean="0"/>
              <a:t>1.3 </a:t>
            </a:r>
            <a:r>
              <a:rPr lang="zh-CN" altLang="en-US" dirty="0" smtClean="0"/>
              <a:t>匿名原则</a:t>
            </a:r>
            <a:endParaRPr lang="zh-CN" altLang="en-US" dirty="0"/>
          </a:p>
        </p:txBody>
      </p:sp>
      <p:sp>
        <p:nvSpPr>
          <p:cNvPr id="5" name="矩形 4"/>
          <p:cNvSpPr/>
          <p:nvPr/>
        </p:nvSpPr>
        <p:spPr>
          <a:xfrm>
            <a:off x="669924" y="1595839"/>
            <a:ext cx="10850563" cy="2954655"/>
          </a:xfrm>
          <a:prstGeom prst="rect">
            <a:avLst/>
          </a:prstGeom>
        </p:spPr>
        <p:txBody>
          <a:bodyPr wrap="square">
            <a:spAutoFit/>
          </a:bodyPr>
          <a:lstStyle/>
          <a:p>
            <a:pPr algn="just">
              <a:lnSpc>
                <a:spcPct val="150000"/>
              </a:lnSpc>
            </a:pPr>
            <a:r>
              <a:rPr lang="en-US" altLang="zh-CN" sz="1600" dirty="0" smtClean="0">
                <a:latin typeface="+mn-ea"/>
                <a:cs typeface="Times New Roman" panose="02020603050405020304" pitchFamily="18" charset="0"/>
              </a:rPr>
              <a:t>2. p-Sensitive k-Anonymity (</a:t>
            </a:r>
            <a:r>
              <a:rPr lang="zh-CN" altLang="zh-CN" sz="1600" dirty="0" smtClean="0">
                <a:latin typeface="+mn-ea"/>
                <a:cs typeface="Times New Roman" panose="02020603050405020304" pitchFamily="18" charset="0"/>
              </a:rPr>
              <a:t>用于防</a:t>
            </a:r>
            <a:r>
              <a:rPr lang="zh-CN" altLang="en-US" sz="1600" dirty="0" smtClean="0">
                <a:latin typeface="+mn-ea"/>
                <a:cs typeface="Times New Roman" panose="02020603050405020304" pitchFamily="18" charset="0"/>
              </a:rPr>
              <a:t>止敏</a:t>
            </a:r>
            <a:r>
              <a:rPr lang="zh-CN" altLang="zh-CN" sz="1600" dirty="0" smtClean="0">
                <a:latin typeface="+mn-ea"/>
                <a:cs typeface="Times New Roman" panose="02020603050405020304" pitchFamily="18" charset="0"/>
              </a:rPr>
              <a:t>感</a:t>
            </a:r>
            <a:r>
              <a:rPr lang="zh-CN" altLang="zh-CN" sz="1600" dirty="0">
                <a:latin typeface="+mn-ea"/>
                <a:cs typeface="Times New Roman" panose="02020603050405020304" pitchFamily="18" charset="0"/>
              </a:rPr>
              <a:t>属性的</a:t>
            </a:r>
            <a:r>
              <a:rPr lang="zh-CN" altLang="zh-CN" sz="1600" dirty="0" smtClean="0">
                <a:latin typeface="+mn-ea"/>
                <a:cs typeface="Times New Roman" panose="02020603050405020304" pitchFamily="18" charset="0"/>
              </a:rPr>
              <a:t>泄露</a:t>
            </a:r>
            <a:r>
              <a:rPr lang="en-US" altLang="zh-CN" sz="1600" dirty="0" smtClean="0">
                <a:latin typeface="+mn-ea"/>
                <a:cs typeface="Times New Roman" panose="02020603050405020304" pitchFamily="18" charset="0"/>
              </a:rPr>
              <a:t>)</a:t>
            </a:r>
          </a:p>
          <a:p>
            <a:pPr algn="just">
              <a:lnSpc>
                <a:spcPct val="150000"/>
              </a:lnSpc>
            </a:pPr>
            <a:endParaRPr lang="en-US" altLang="zh-CN" sz="1600" dirty="0" smtClean="0">
              <a:latin typeface="+mn-ea"/>
              <a:cs typeface="Times New Roman" panose="02020603050405020304" pitchFamily="18" charset="0"/>
            </a:endParaRPr>
          </a:p>
          <a:p>
            <a:pPr algn="just">
              <a:lnSpc>
                <a:spcPct val="150000"/>
              </a:lnSpc>
            </a:pPr>
            <a:r>
              <a:rPr lang="zh-CN" altLang="zh-CN" sz="1600" dirty="0" smtClean="0"/>
              <a:t>定义</a:t>
            </a:r>
            <a:r>
              <a:rPr lang="zh-CN" altLang="zh-CN" sz="1600" dirty="0"/>
              <a:t>：</a:t>
            </a:r>
            <a:r>
              <a:rPr lang="en-US" altLang="zh-CN" sz="1600" dirty="0"/>
              <a:t>k&gt;1 </a:t>
            </a:r>
            <a:r>
              <a:rPr lang="zh-CN" altLang="zh-CN" sz="1600" dirty="0"/>
              <a:t>并且 </a:t>
            </a:r>
            <a:r>
              <a:rPr lang="en-US" altLang="zh-CN" sz="1600" dirty="0"/>
              <a:t>p&lt;=k,</a:t>
            </a:r>
            <a:r>
              <a:rPr lang="zh-CN" altLang="zh-CN" sz="1600" dirty="0"/>
              <a:t>在满足</a:t>
            </a:r>
            <a:r>
              <a:rPr lang="en-US" altLang="zh-CN" sz="1600" dirty="0"/>
              <a:t>k-Anonymity</a:t>
            </a:r>
            <a:r>
              <a:rPr lang="zh-CN" altLang="zh-CN" sz="1600" dirty="0"/>
              <a:t>的前提下，具有相同</a:t>
            </a:r>
            <a:r>
              <a:rPr lang="en-US" altLang="zh-CN" sz="1600" dirty="0"/>
              <a:t>QI</a:t>
            </a:r>
            <a:r>
              <a:rPr lang="zh-CN" altLang="zh-CN" sz="1600" dirty="0"/>
              <a:t>值的记录至少有</a:t>
            </a:r>
            <a:r>
              <a:rPr lang="en-US" altLang="zh-CN" sz="1600" dirty="0"/>
              <a:t>p</a:t>
            </a:r>
            <a:r>
              <a:rPr lang="zh-CN" altLang="zh-CN" sz="1600" dirty="0"/>
              <a:t>种不同的敏感属性值</a:t>
            </a:r>
            <a:r>
              <a:rPr lang="zh-CN" altLang="zh-CN" sz="1600" dirty="0" smtClean="0"/>
              <a:t>。</a:t>
            </a:r>
            <a:endParaRPr lang="en-US" altLang="zh-CN" sz="1600" dirty="0" smtClean="0"/>
          </a:p>
          <a:p>
            <a:pPr algn="just">
              <a:lnSpc>
                <a:spcPct val="150000"/>
              </a:lnSpc>
            </a:pPr>
            <a:endParaRPr lang="en-US" altLang="zh-CN" sz="1600" dirty="0" smtClean="0"/>
          </a:p>
          <a:p>
            <a:pPr algn="just">
              <a:lnSpc>
                <a:spcPct val="150000"/>
              </a:lnSpc>
            </a:pPr>
            <a:r>
              <a:rPr lang="zh-CN" altLang="zh-CN" sz="1600" dirty="0" smtClean="0"/>
              <a:t>缺点</a:t>
            </a:r>
            <a:r>
              <a:rPr lang="zh-CN" altLang="zh-CN" sz="1600" dirty="0"/>
              <a:t>：该原则适用于不同敏感属性值出现频率相似的情况，如果不是这样，则会造成大量的数据丢失</a:t>
            </a:r>
            <a:r>
              <a:rPr lang="zh-CN" altLang="zh-CN" sz="1600" dirty="0" smtClean="0"/>
              <a:t>。比如</a:t>
            </a:r>
            <a:r>
              <a:rPr lang="zh-CN" altLang="zh-CN" sz="1600" dirty="0"/>
              <a:t>：</a:t>
            </a:r>
            <a:r>
              <a:rPr lang="en-US" altLang="zh-CN" sz="1600" dirty="0"/>
              <a:t>1000</a:t>
            </a:r>
            <a:r>
              <a:rPr lang="zh-CN" altLang="zh-CN" sz="1600" dirty="0"/>
              <a:t>个病人中只有</a:t>
            </a:r>
            <a:r>
              <a:rPr lang="en-US" altLang="zh-CN" sz="1600" dirty="0"/>
              <a:t>5</a:t>
            </a:r>
            <a:r>
              <a:rPr lang="zh-CN" altLang="zh-CN" sz="1600" dirty="0"/>
              <a:t>个</a:t>
            </a:r>
            <a:r>
              <a:rPr lang="en-US" altLang="zh-CN" sz="1600" dirty="0"/>
              <a:t>AIDS</a:t>
            </a:r>
            <a:r>
              <a:rPr lang="zh-CN" altLang="zh-CN" sz="1600" dirty="0"/>
              <a:t>属性值为</a:t>
            </a:r>
            <a:r>
              <a:rPr lang="en-US" altLang="zh-CN" sz="1600" dirty="0"/>
              <a:t>yes</a:t>
            </a:r>
            <a:r>
              <a:rPr lang="zh-CN" altLang="zh-CN" sz="1600" dirty="0"/>
              <a:t>，其余为</a:t>
            </a:r>
            <a:r>
              <a:rPr lang="en-US" altLang="zh-CN" sz="1600" dirty="0"/>
              <a:t>no</a:t>
            </a:r>
            <a:r>
              <a:rPr lang="zh-CN" altLang="zh-CN" sz="1600" dirty="0"/>
              <a:t>，现在需要满足</a:t>
            </a:r>
            <a:r>
              <a:rPr lang="en-US" altLang="zh-CN" sz="1600" dirty="0"/>
              <a:t>2-Sensitive k-Anonymity</a:t>
            </a:r>
            <a:r>
              <a:rPr lang="zh-CN" altLang="zh-CN" sz="1600" dirty="0"/>
              <a:t>原则</a:t>
            </a:r>
            <a:r>
              <a:rPr lang="zh-CN" altLang="zh-CN" sz="1600" dirty="0" smtClean="0"/>
              <a:t>，那么</a:t>
            </a:r>
            <a:r>
              <a:rPr lang="zh-CN" altLang="zh-CN" sz="1600" dirty="0"/>
              <a:t>最多只能划分为</a:t>
            </a:r>
            <a:r>
              <a:rPr lang="en-US" altLang="zh-CN" sz="1600" dirty="0"/>
              <a:t>QI</a:t>
            </a:r>
            <a:r>
              <a:rPr lang="zh-CN" altLang="zh-CN" sz="1600" dirty="0"/>
              <a:t>值相同的</a:t>
            </a:r>
            <a:r>
              <a:rPr lang="en-US" altLang="zh-CN" sz="1600" dirty="0"/>
              <a:t>5</a:t>
            </a:r>
            <a:r>
              <a:rPr lang="zh-CN" altLang="zh-CN" sz="1600" dirty="0"/>
              <a:t>组记录，这就意味着</a:t>
            </a:r>
            <a:r>
              <a:rPr lang="en-US" altLang="zh-CN" sz="1600" dirty="0"/>
              <a:t>QI</a:t>
            </a:r>
            <a:r>
              <a:rPr lang="zh-CN" altLang="zh-CN" sz="1600" dirty="0"/>
              <a:t>值需要进行粗粒度的泛化，从而造成信息的丢失。</a:t>
            </a:r>
          </a:p>
          <a:p>
            <a:endParaRPr lang="zh-CN" altLang="en-US" dirty="0">
              <a:latin typeface="+mn-ea"/>
            </a:endParaRPr>
          </a:p>
        </p:txBody>
      </p:sp>
    </p:spTree>
    <p:extLst>
      <p:ext uri="{BB962C8B-B14F-4D97-AF65-F5344CB8AC3E}">
        <p14:creationId xmlns:p14="http://schemas.microsoft.com/office/powerpoint/2010/main" val="2749110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0B11EB-A3B3-4D51-9730-FCF2B759B1D8}"/>
              </a:ext>
            </a:extLst>
          </p:cNvPr>
          <p:cNvSpPr>
            <a:spLocks noGrp="1"/>
          </p:cNvSpPr>
          <p:nvPr>
            <p:ph type="title"/>
          </p:nvPr>
        </p:nvSpPr>
        <p:spPr/>
        <p:txBody>
          <a:bodyPr/>
          <a:lstStyle/>
          <a:p>
            <a:r>
              <a:rPr lang="en-US" altLang="zh-CN" dirty="0" smtClean="0"/>
              <a:t>1.3 </a:t>
            </a:r>
            <a:r>
              <a:rPr lang="zh-CN" altLang="en-US" dirty="0" smtClean="0"/>
              <a:t>匿名原则</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669924" y="1421684"/>
                <a:ext cx="10689242" cy="3831818"/>
              </a:xfrm>
              <a:prstGeom prst="rect">
                <a:avLst/>
              </a:prstGeom>
            </p:spPr>
            <p:txBody>
              <a:bodyPr wrap="square">
                <a:spAutoFit/>
              </a:bodyPr>
              <a:lstStyle/>
              <a:p>
                <a:pPr lvl="0" algn="just" fontAlgn="base">
                  <a:lnSpc>
                    <a:spcPct val="150000"/>
                  </a:lnSpc>
                  <a:spcAft>
                    <a:spcPts val="0"/>
                  </a:spcAft>
                </a:pPr>
                <a:r>
                  <a:rPr lang="en-US" altLang="zh-CN" kern="100" dirty="0" smtClean="0">
                    <a:latin typeface="+mn-ea"/>
                    <a:cs typeface="Times New Roman" panose="02020603050405020304" pitchFamily="18" charset="0"/>
                  </a:rPr>
                  <a:t>3. l-Diversity</a:t>
                </a:r>
                <a:r>
                  <a:rPr lang="zh-CN" altLang="zh-CN" kern="100" dirty="0">
                    <a:effectLst/>
                    <a:latin typeface="+mn-ea"/>
                    <a:cs typeface="Times New Roman" panose="02020603050405020304" pitchFamily="18" charset="0"/>
                  </a:rPr>
                  <a:t>解决</a:t>
                </a:r>
                <a:r>
                  <a:rPr lang="en-US" altLang="zh-CN" kern="100" dirty="0">
                    <a:effectLst/>
                    <a:latin typeface="+mn-ea"/>
                    <a:cs typeface="Times New Roman" panose="02020603050405020304" pitchFamily="18" charset="0"/>
                  </a:rPr>
                  <a:t>k-Anonymity</a:t>
                </a:r>
                <a:r>
                  <a:rPr lang="zh-CN" altLang="zh-CN" kern="100" dirty="0">
                    <a:effectLst/>
                    <a:latin typeface="+mn-ea"/>
                    <a:cs typeface="Times New Roman" panose="02020603050405020304" pitchFamily="18" charset="0"/>
                  </a:rPr>
                  <a:t>中存在的敏感属性泄露问题</a:t>
                </a:r>
                <a:r>
                  <a:rPr lang="zh-CN" altLang="zh-CN" kern="100" dirty="0" smtClean="0">
                    <a:effectLst/>
                    <a:latin typeface="+mn-ea"/>
                    <a:cs typeface="Times New Roman" panose="02020603050405020304" pitchFamily="18" charset="0"/>
                  </a:rPr>
                  <a:t>。</a:t>
                </a:r>
                <a:endParaRPr lang="zh-CN" altLang="zh-CN" kern="100" dirty="0">
                  <a:effectLst/>
                  <a:latin typeface="+mn-ea"/>
                  <a:cs typeface="Times New Roman" panose="02020603050405020304" pitchFamily="18" charset="0"/>
                </a:endParaRPr>
              </a:p>
              <a:p>
                <a:pPr algn="just">
                  <a:lnSpc>
                    <a:spcPct val="150000"/>
                  </a:lnSpc>
                  <a:spcAft>
                    <a:spcPts val="0"/>
                  </a:spcAft>
                </a:pPr>
                <a:r>
                  <a:rPr lang="zh-CN" altLang="zh-CN" sz="1600" kern="100" dirty="0">
                    <a:effectLst/>
                    <a:latin typeface="+mn-ea"/>
                    <a:cs typeface="Times New Roman" panose="02020603050405020304" pitchFamily="18" charset="0"/>
                  </a:rPr>
                  <a:t>定义：每组具有相同</a:t>
                </a:r>
                <a:r>
                  <a:rPr lang="en-US" altLang="zh-CN" sz="1600" kern="100" dirty="0">
                    <a:effectLst/>
                    <a:latin typeface="+mn-ea"/>
                    <a:cs typeface="Times New Roman" panose="02020603050405020304" pitchFamily="18" charset="0"/>
                  </a:rPr>
                  <a:t>QI</a:t>
                </a:r>
                <a:r>
                  <a:rPr lang="zh-CN" altLang="zh-CN" sz="1600" kern="100" dirty="0">
                    <a:effectLst/>
                    <a:latin typeface="+mn-ea"/>
                    <a:cs typeface="Times New Roman" panose="02020603050405020304" pitchFamily="18" charset="0"/>
                  </a:rPr>
                  <a:t>值的记录，在每个敏感属性上至少有</a:t>
                </a:r>
                <a:r>
                  <a:rPr lang="en-US" altLang="zh-CN" sz="1600" kern="100" dirty="0">
                    <a:effectLst/>
                    <a:latin typeface="+mn-ea"/>
                    <a:cs typeface="Times New Roman" panose="02020603050405020304" pitchFamily="18" charset="0"/>
                  </a:rPr>
                  <a:t>l</a:t>
                </a:r>
                <a:r>
                  <a:rPr lang="zh-CN" altLang="zh-CN" sz="1600" kern="100" dirty="0">
                    <a:effectLst/>
                    <a:latin typeface="+mn-ea"/>
                    <a:cs typeface="Times New Roman" panose="02020603050405020304" pitchFamily="18" charset="0"/>
                  </a:rPr>
                  <a:t>种</a:t>
                </a:r>
                <a:r>
                  <a:rPr lang="en-US" altLang="zh-CN" sz="1600" kern="100" dirty="0">
                    <a:effectLst/>
                    <a:latin typeface="+mn-ea"/>
                    <a:cs typeface="Times New Roman" panose="02020603050405020304" pitchFamily="18" charset="0"/>
                  </a:rPr>
                  <a:t>“well-represented”</a:t>
                </a:r>
                <a:r>
                  <a:rPr lang="zh-CN" altLang="zh-CN" sz="1600" kern="100" dirty="0">
                    <a:effectLst/>
                    <a:latin typeface="+mn-ea"/>
                    <a:cs typeface="Times New Roman" panose="02020603050405020304" pitchFamily="18" charset="0"/>
                  </a:rPr>
                  <a:t>。对于</a:t>
                </a:r>
                <a:r>
                  <a:rPr lang="en-US" altLang="zh-CN" sz="1600" kern="100" dirty="0">
                    <a:effectLst/>
                    <a:latin typeface="+mn-ea"/>
                    <a:cs typeface="Times New Roman" panose="02020603050405020304" pitchFamily="18" charset="0"/>
                  </a:rPr>
                  <a:t>“well-represented”</a:t>
                </a:r>
                <a:r>
                  <a:rPr lang="zh-CN" altLang="zh-CN" sz="1600" kern="100" dirty="0">
                    <a:effectLst/>
                    <a:latin typeface="+mn-ea"/>
                    <a:cs typeface="Times New Roman" panose="02020603050405020304" pitchFamily="18" charset="0"/>
                  </a:rPr>
                  <a:t>，有以下几种定义方式：</a:t>
                </a:r>
              </a:p>
              <a:p>
                <a:pPr algn="just">
                  <a:lnSpc>
                    <a:spcPct val="150000"/>
                  </a:lnSpc>
                  <a:spcAft>
                    <a:spcPts val="0"/>
                  </a:spcAft>
                </a:pPr>
                <a:r>
                  <a:rPr lang="en-US" altLang="zh-CN" sz="1600" kern="100" dirty="0">
                    <a:effectLst/>
                    <a:latin typeface="+mn-ea"/>
                    <a:cs typeface="Times New Roman" panose="02020603050405020304" pitchFamily="18" charset="0"/>
                  </a:rPr>
                  <a:t>1</a:t>
                </a:r>
                <a:r>
                  <a:rPr lang="zh-CN" altLang="zh-CN" sz="1600" kern="100" dirty="0">
                    <a:effectLst/>
                    <a:latin typeface="+mn-ea"/>
                    <a:cs typeface="Times New Roman" panose="02020603050405020304" pitchFamily="18" charset="0"/>
                  </a:rPr>
                  <a:t>）不同值</a:t>
                </a:r>
                <a:r>
                  <a:rPr lang="en-US" altLang="zh-CN" sz="1600" kern="100" dirty="0">
                    <a:effectLst/>
                    <a:latin typeface="+mn-ea"/>
                    <a:cs typeface="Times New Roman" panose="02020603050405020304" pitchFamily="18" charset="0"/>
                  </a:rPr>
                  <a:t>l-diversity</a:t>
                </a:r>
                <a:r>
                  <a:rPr lang="zh-CN" altLang="zh-CN" sz="1600" kern="100" dirty="0">
                    <a:effectLst/>
                    <a:latin typeface="+mn-ea"/>
                    <a:cs typeface="Times New Roman" panose="02020603050405020304" pitchFamily="18" charset="0"/>
                  </a:rPr>
                  <a:t>。这种方式与</a:t>
                </a:r>
                <a:r>
                  <a:rPr lang="en-US" altLang="zh-CN" sz="1600" kern="100" dirty="0">
                    <a:effectLst/>
                    <a:latin typeface="+mn-ea"/>
                    <a:cs typeface="Times New Roman" panose="02020603050405020304" pitchFamily="18" charset="0"/>
                  </a:rPr>
                  <a:t>l-sensitive k-anonymity</a:t>
                </a:r>
                <a:r>
                  <a:rPr lang="zh-CN" altLang="zh-CN" sz="1600" kern="100" dirty="0">
                    <a:effectLst/>
                    <a:latin typeface="+mn-ea"/>
                    <a:cs typeface="Times New Roman" panose="02020603050405020304" pitchFamily="18" charset="0"/>
                  </a:rPr>
                  <a:t>相同。</a:t>
                </a:r>
              </a:p>
              <a:p>
                <a:pPr algn="just">
                  <a:lnSpc>
                    <a:spcPct val="150000"/>
                  </a:lnSpc>
                  <a:spcAft>
                    <a:spcPts val="0"/>
                  </a:spcAft>
                  <a:tabLst>
                    <a:tab pos="266700" algn="l"/>
                    <a:tab pos="533400" algn="l"/>
                    <a:tab pos="800100" algn="l"/>
                    <a:tab pos="1066800" algn="l"/>
                    <a:tab pos="1333500" algn="l"/>
                    <a:tab pos="1676400" algn="l"/>
                  </a:tabLst>
                </a:pPr>
                <a:r>
                  <a:rPr lang="en-US" altLang="zh-CN" sz="1600" kern="100" dirty="0" smtClean="0">
                    <a:effectLst/>
                    <a:latin typeface="+mn-ea"/>
                    <a:cs typeface="Times New Roman" panose="02020603050405020304" pitchFamily="18" charset="0"/>
                  </a:rPr>
                  <a:t>2</a:t>
                </a:r>
                <a:r>
                  <a:rPr lang="zh-CN" altLang="zh-CN" sz="1600" kern="100" dirty="0">
                    <a:effectLst/>
                    <a:latin typeface="+mn-ea"/>
                    <a:cs typeface="Times New Roman" panose="02020603050405020304" pitchFamily="18" charset="0"/>
                  </a:rPr>
                  <a:t>）熵</a:t>
                </a:r>
                <a:r>
                  <a:rPr lang="en-US" altLang="zh-CN" sz="1600" kern="100" dirty="0">
                    <a:effectLst/>
                    <a:latin typeface="+mn-ea"/>
                    <a:cs typeface="Times New Roman" panose="02020603050405020304" pitchFamily="18" charset="0"/>
                  </a:rPr>
                  <a:t>l-diversity</a:t>
                </a:r>
                <a:r>
                  <a:rPr lang="zh-CN" altLang="zh-CN" sz="1600" kern="100" dirty="0">
                    <a:effectLst/>
                    <a:latin typeface="+mn-ea"/>
                    <a:cs typeface="Times New Roman" panose="02020603050405020304" pitchFamily="18" charset="0"/>
                  </a:rPr>
                  <a:t>。对于一个组内特定敏感属性的熵的定义如下所示：</a:t>
                </a:r>
              </a:p>
              <a:p>
                <a:pPr algn="just">
                  <a:lnSpc>
                    <a:spcPct val="150000"/>
                  </a:lnSpc>
                  <a:spcAft>
                    <a:spcPts val="0"/>
                  </a:spcAft>
                  <a:tabLst>
                    <a:tab pos="266700" algn="l"/>
                    <a:tab pos="533400" algn="l"/>
                    <a:tab pos="800100" algn="l"/>
                    <a:tab pos="1066800" algn="l"/>
                    <a:tab pos="1333500" algn="l"/>
                    <a:tab pos="1676400" algn="l"/>
                    <a:tab pos="3048000" algn="ctr"/>
                    <a:tab pos="6248400" algn="r"/>
                  </a:tabLst>
                </a:pPr>
                <a:r>
                  <a:rPr lang="en-US" altLang="zh-CN" sz="1600" kern="100" dirty="0">
                    <a:effectLst/>
                    <a:latin typeface="+mn-ea"/>
                    <a:cs typeface="Times New Roman" panose="02020603050405020304" pitchFamily="18" charset="0"/>
                  </a:rPr>
                  <a:t>                </a:t>
                </a:r>
                <a14:m>
                  <m:oMath xmlns:m="http://schemas.openxmlformats.org/officeDocument/2006/math">
                    <m:r>
                      <m:rPr>
                        <m:sty m:val="p"/>
                      </m:rPr>
                      <a:rPr lang="en-US" altLang="zh-CN" sz="1600" kern="100">
                        <a:effectLst/>
                        <a:latin typeface="Cambria Math" panose="02040503050406030204" pitchFamily="18" charset="0"/>
                        <a:cs typeface="Times New Roman" panose="02020603050405020304" pitchFamily="18" charset="0"/>
                      </a:rPr>
                      <m:t>H</m:t>
                    </m:r>
                    <m:d>
                      <m:dPr>
                        <m:ctrlPr>
                          <a:rPr lang="zh-CN" altLang="zh-CN" sz="1600" i="1" kern="100">
                            <a:effectLst/>
                            <a:latin typeface="Cambria Math" panose="02040503050406030204" pitchFamily="18" charset="0"/>
                            <a:cs typeface="Times New Roman" panose="02020603050405020304" pitchFamily="18" charset="0"/>
                          </a:rPr>
                        </m:ctrlPr>
                      </m:dPr>
                      <m:e>
                        <m:r>
                          <m:rPr>
                            <m:sty m:val="p"/>
                          </m:rPr>
                          <a:rPr lang="en-US" altLang="zh-CN" sz="1600" kern="100">
                            <a:effectLst/>
                            <a:latin typeface="Cambria Math" panose="02040503050406030204" pitchFamily="18" charset="0"/>
                            <a:cs typeface="Times New Roman" panose="02020603050405020304" pitchFamily="18" charset="0"/>
                          </a:rPr>
                          <m:t>G</m:t>
                        </m:r>
                      </m:e>
                    </m:d>
                    <m:r>
                      <a:rPr lang="en-US" altLang="zh-CN" sz="1600"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m:t>
                    </m:r>
                    <m:nary>
                      <m:naryPr>
                        <m:chr m:val="∑"/>
                        <m:limLoc m:val="undOvr"/>
                        <m:supHide m:val="on"/>
                        <m:ctrlPr>
                          <a:rPr lang="zh-CN" altLang="zh-CN" sz="1600" i="1" kern="100">
                            <a:effectLst/>
                            <a:latin typeface="Cambria Math" panose="02040503050406030204" pitchFamily="18" charset="0"/>
                            <a:cs typeface="Times New Roman" panose="02020603050405020304" pitchFamily="18" charset="0"/>
                          </a:rPr>
                        </m:ctrlPr>
                      </m:naryPr>
                      <m:sub>
                        <m:r>
                          <a:rPr lang="en-US" altLang="zh-CN" sz="1600" i="1" kern="100">
                            <a:effectLst/>
                            <a:latin typeface="Cambria Math" panose="02040503050406030204" pitchFamily="18" charset="0"/>
                            <a:cs typeface="Times New Roman" panose="02020603050405020304" pitchFamily="18" charset="0"/>
                          </a:rPr>
                          <m:t>𝑐</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𝐶</m:t>
                        </m:r>
                      </m:sub>
                      <m:sup/>
                      <m:e>
                        <m:r>
                          <a:rPr lang="en-US" altLang="zh-CN" sz="1600" i="1" kern="100">
                            <a:effectLst/>
                            <a:latin typeface="Cambria Math" panose="02040503050406030204" pitchFamily="18" charset="0"/>
                            <a:cs typeface="Times New Roman" panose="02020603050405020304" pitchFamily="18" charset="0"/>
                          </a:rPr>
                          <m:t>𝑝</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𝐺</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𝑐</m:t>
                        </m:r>
                        <m:r>
                          <a:rPr lang="en-US" altLang="zh-CN" sz="1600" i="1" kern="100">
                            <a:effectLst/>
                            <a:latin typeface="Cambria Math" panose="02040503050406030204" pitchFamily="18" charset="0"/>
                            <a:cs typeface="Times New Roman" panose="02020603050405020304" pitchFamily="18" charset="0"/>
                          </a:rPr>
                          <m:t>)</m:t>
                        </m:r>
                        <m:func>
                          <m:funcPr>
                            <m:ctrlPr>
                              <a:rPr lang="zh-CN" altLang="zh-CN" sz="1600" i="1" kern="100">
                                <a:effectLst/>
                                <a:latin typeface="Cambria Math" panose="02040503050406030204" pitchFamily="18" charset="0"/>
                                <a:cs typeface="Times New Roman" panose="02020603050405020304" pitchFamily="18" charset="0"/>
                              </a:rPr>
                            </m:ctrlPr>
                          </m:funcPr>
                          <m:fName>
                            <m:r>
                              <m:rPr>
                                <m:sty m:val="p"/>
                              </m:rPr>
                              <a:rPr lang="en-US" altLang="zh-CN" sz="1600" kern="100">
                                <a:effectLst/>
                                <a:latin typeface="Cambria Math" panose="02040503050406030204" pitchFamily="18" charset="0"/>
                                <a:cs typeface="Times New Roman" panose="02020603050405020304" pitchFamily="18" charset="0"/>
                              </a:rPr>
                              <m:t>log</m:t>
                            </m:r>
                          </m:fName>
                          <m:e>
                            <m:r>
                              <a:rPr lang="en-US" altLang="zh-CN" sz="1600" i="1" kern="100">
                                <a:effectLst/>
                                <a:latin typeface="Cambria Math" panose="02040503050406030204" pitchFamily="18" charset="0"/>
                                <a:cs typeface="Times New Roman" panose="02020603050405020304" pitchFamily="18" charset="0"/>
                              </a:rPr>
                              <m:t>𝑝</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𝐺</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𝑐</m:t>
                            </m:r>
                            <m:r>
                              <a:rPr lang="en-US" altLang="zh-CN" sz="1600" i="1" kern="100">
                                <a:effectLst/>
                                <a:latin typeface="Cambria Math" panose="02040503050406030204" pitchFamily="18" charset="0"/>
                                <a:cs typeface="Times New Roman" panose="02020603050405020304" pitchFamily="18" charset="0"/>
                              </a:rPr>
                              <m:t>)</m:t>
                            </m:r>
                          </m:e>
                        </m:func>
                      </m:e>
                    </m:nary>
                  </m:oMath>
                </a14:m>
                <a:r>
                  <a:rPr lang="en-US" altLang="zh-CN" sz="1600" kern="100" dirty="0">
                    <a:effectLst/>
                    <a:latin typeface="+mn-ea"/>
                    <a:cs typeface="Times New Roman" panose="02020603050405020304" pitchFamily="18" charset="0"/>
                  </a:rPr>
                  <a:t>            </a:t>
                </a:r>
                <a:endParaRPr lang="en-US" altLang="zh-CN" sz="1600" kern="100" dirty="0" smtClean="0">
                  <a:effectLst/>
                  <a:latin typeface="+mn-ea"/>
                  <a:cs typeface="Times New Roman" panose="02020603050405020304" pitchFamily="18" charset="0"/>
                </a:endParaRPr>
              </a:p>
              <a:p>
                <a:pPr algn="just">
                  <a:lnSpc>
                    <a:spcPct val="150000"/>
                  </a:lnSpc>
                  <a:spcAft>
                    <a:spcPts val="0"/>
                  </a:spcAft>
                  <a:tabLst>
                    <a:tab pos="266700" algn="l"/>
                    <a:tab pos="533400" algn="l"/>
                    <a:tab pos="800100" algn="l"/>
                    <a:tab pos="1066800" algn="l"/>
                    <a:tab pos="1333500" algn="l"/>
                    <a:tab pos="1676400" algn="l"/>
                    <a:tab pos="3048000" algn="ctr"/>
                    <a:tab pos="6248400" algn="r"/>
                  </a:tabLst>
                </a:pPr>
                <a:r>
                  <a:rPr lang="zh-CN" altLang="zh-CN" sz="1600" kern="100" dirty="0" smtClean="0">
                    <a:effectLst/>
                    <a:latin typeface="+mn-ea"/>
                    <a:cs typeface="Times New Roman" panose="02020603050405020304" pitchFamily="18" charset="0"/>
                  </a:rPr>
                  <a:t>其中</a:t>
                </a:r>
                <a:r>
                  <a:rPr lang="zh-CN" altLang="zh-CN" sz="1600" kern="100" dirty="0">
                    <a:effectLst/>
                    <a:latin typeface="+mn-ea"/>
                    <a:cs typeface="Times New Roman" panose="02020603050405020304" pitchFamily="18" charset="0"/>
                  </a:rPr>
                  <a:t>，</a:t>
                </a:r>
                <a:r>
                  <a:rPr lang="en-US" altLang="zh-CN" sz="1600" kern="100" dirty="0">
                    <a:effectLst/>
                    <a:latin typeface="+mn-ea"/>
                    <a:cs typeface="Times New Roman" panose="02020603050405020304" pitchFamily="18" charset="0"/>
                  </a:rPr>
                  <a:t>p(</a:t>
                </a:r>
                <a:r>
                  <a:rPr lang="en-US" altLang="zh-CN" sz="1600" kern="100" dirty="0" err="1">
                    <a:effectLst/>
                    <a:latin typeface="+mn-ea"/>
                    <a:cs typeface="Times New Roman" panose="02020603050405020304" pitchFamily="18" charset="0"/>
                  </a:rPr>
                  <a:t>G,c</a:t>
                </a:r>
                <a:r>
                  <a:rPr lang="en-US" altLang="zh-CN" sz="1600" kern="100" dirty="0">
                    <a:effectLst/>
                    <a:latin typeface="+mn-ea"/>
                    <a:cs typeface="Times New Roman" panose="02020603050405020304" pitchFamily="18" charset="0"/>
                  </a:rPr>
                  <a:t>)</a:t>
                </a:r>
                <a:r>
                  <a:rPr lang="zh-CN" altLang="zh-CN" sz="1600" kern="100" dirty="0">
                    <a:effectLst/>
                    <a:latin typeface="+mn-ea"/>
                    <a:cs typeface="Times New Roman" panose="02020603050405020304" pitchFamily="18" charset="0"/>
                  </a:rPr>
                  <a:t>是</a:t>
                </a:r>
                <a:r>
                  <a:rPr lang="en-US" altLang="zh-CN" sz="1600" kern="100" dirty="0">
                    <a:effectLst/>
                    <a:latin typeface="+mn-ea"/>
                    <a:cs typeface="Times New Roman" panose="02020603050405020304" pitchFamily="18" charset="0"/>
                  </a:rPr>
                  <a:t>c</a:t>
                </a:r>
                <a:r>
                  <a:rPr lang="zh-CN" altLang="zh-CN" sz="1600" kern="100" dirty="0">
                    <a:effectLst/>
                    <a:latin typeface="+mn-ea"/>
                    <a:cs typeface="Times New Roman" panose="02020603050405020304" pitchFamily="18" charset="0"/>
                  </a:rPr>
                  <a:t>在</a:t>
                </a:r>
                <a:r>
                  <a:rPr lang="en-US" altLang="zh-CN" sz="1600" kern="100" dirty="0">
                    <a:effectLst/>
                    <a:latin typeface="+mn-ea"/>
                    <a:cs typeface="Times New Roman" panose="02020603050405020304" pitchFamily="18" charset="0"/>
                  </a:rPr>
                  <a:t>G</a:t>
                </a:r>
                <a:r>
                  <a:rPr lang="zh-CN" altLang="zh-CN" sz="1600" kern="100" dirty="0">
                    <a:effectLst/>
                    <a:latin typeface="+mn-ea"/>
                    <a:cs typeface="Times New Roman" panose="02020603050405020304" pitchFamily="18" charset="0"/>
                  </a:rPr>
                  <a:t>中出现的概率，</a:t>
                </a:r>
                <a:r>
                  <a:rPr lang="en-US" altLang="zh-CN" sz="1600" kern="100" dirty="0">
                    <a:effectLst/>
                    <a:latin typeface="+mn-ea"/>
                    <a:cs typeface="Times New Roman" panose="02020603050405020304" pitchFamily="18" charset="0"/>
                  </a:rPr>
                  <a:t>C</a:t>
                </a:r>
                <a:r>
                  <a:rPr lang="zh-CN" altLang="zh-CN" sz="1600" kern="100" dirty="0">
                    <a:effectLst/>
                    <a:latin typeface="+mn-ea"/>
                    <a:cs typeface="Times New Roman" panose="02020603050405020304" pitchFamily="18" charset="0"/>
                  </a:rPr>
                  <a:t>是敏感属性值域，满足</a:t>
                </a:r>
                <a:r>
                  <a:rPr lang="en-US" altLang="zh-CN" sz="1600" kern="100" dirty="0">
                    <a:effectLst/>
                    <a:latin typeface="+mn-ea"/>
                    <a:cs typeface="Times New Roman" panose="02020603050405020304" pitchFamily="18" charset="0"/>
                  </a:rPr>
                  <a:t>entropy l-diversity</a:t>
                </a:r>
                <a:r>
                  <a:rPr lang="zh-CN" altLang="zh-CN" sz="1600" kern="100" dirty="0">
                    <a:effectLst/>
                    <a:latin typeface="+mn-ea"/>
                    <a:cs typeface="Times New Roman" panose="02020603050405020304" pitchFamily="18" charset="0"/>
                  </a:rPr>
                  <a:t>的数据集每个组</a:t>
                </a:r>
                <a:r>
                  <a:rPr lang="en-US" altLang="zh-CN" sz="1600" kern="100" dirty="0">
                    <a:effectLst/>
                    <a:latin typeface="+mn-ea"/>
                    <a:cs typeface="Times New Roman" panose="02020603050405020304" pitchFamily="18" charset="0"/>
                  </a:rPr>
                  <a:t>G</a:t>
                </a:r>
                <a:r>
                  <a:rPr lang="zh-CN" altLang="zh-CN" sz="1600" kern="100" dirty="0">
                    <a:effectLst/>
                    <a:latin typeface="+mn-ea"/>
                    <a:cs typeface="Times New Roman" panose="02020603050405020304" pitchFamily="18" charset="0"/>
                  </a:rPr>
                  <a:t>都有，</a:t>
                </a:r>
                <a14:m>
                  <m:oMath xmlns:m="http://schemas.openxmlformats.org/officeDocument/2006/math">
                    <m:r>
                      <m:rPr>
                        <m:sty m:val="p"/>
                      </m:rPr>
                      <a:rPr lang="en-US" altLang="zh-CN" sz="1600" kern="100">
                        <a:effectLst/>
                        <a:latin typeface="Cambria Math" panose="02040503050406030204" pitchFamily="18" charset="0"/>
                        <a:cs typeface="Times New Roman" panose="02020603050405020304" pitchFamily="18" charset="0"/>
                      </a:rPr>
                      <m:t>H</m:t>
                    </m:r>
                    <m:r>
                      <a:rPr lang="en-US" altLang="zh-CN" sz="1600" kern="100">
                        <a:effectLst/>
                        <a:latin typeface="Cambria Math" panose="02040503050406030204" pitchFamily="18" charset="0"/>
                        <a:cs typeface="Times New Roman" panose="02020603050405020304" pitchFamily="18" charset="0"/>
                      </a:rPr>
                      <m:t>(</m:t>
                    </m:r>
                    <m:r>
                      <m:rPr>
                        <m:sty m:val="p"/>
                      </m:rPr>
                      <a:rPr lang="en-US" altLang="zh-CN" sz="1600" kern="100">
                        <a:effectLst/>
                        <a:latin typeface="Cambria Math" panose="02040503050406030204" pitchFamily="18" charset="0"/>
                        <a:cs typeface="Times New Roman" panose="02020603050405020304" pitchFamily="18" charset="0"/>
                      </a:rPr>
                      <m:t>G</m:t>
                    </m:r>
                    <m:r>
                      <a:rPr lang="en-US" altLang="zh-CN" sz="1600" kern="100">
                        <a:effectLst/>
                        <a:latin typeface="Cambria Math" panose="02040503050406030204" pitchFamily="18" charset="0"/>
                        <a:cs typeface="Times New Roman" panose="02020603050405020304" pitchFamily="18" charset="0"/>
                      </a:rPr>
                      <m:t>)≥</m:t>
                    </m:r>
                    <m:func>
                      <m:funcPr>
                        <m:ctrlPr>
                          <a:rPr lang="zh-CN" altLang="zh-CN" sz="1600" i="1" kern="100">
                            <a:effectLst/>
                            <a:latin typeface="Cambria Math" panose="02040503050406030204" pitchFamily="18" charset="0"/>
                            <a:cs typeface="Times New Roman" panose="02020603050405020304" pitchFamily="18" charset="0"/>
                          </a:rPr>
                        </m:ctrlPr>
                      </m:funcPr>
                      <m:fName>
                        <m:r>
                          <m:rPr>
                            <m:sty m:val="p"/>
                          </m:rPr>
                          <a:rPr lang="en-US" altLang="zh-CN" sz="1600" kern="100">
                            <a:effectLst/>
                            <a:latin typeface="Cambria Math" panose="02040503050406030204" pitchFamily="18" charset="0"/>
                            <a:cs typeface="Times New Roman" panose="02020603050405020304" pitchFamily="18" charset="0"/>
                          </a:rPr>
                          <m:t>log</m:t>
                        </m:r>
                      </m:fName>
                      <m:e>
                        <m:r>
                          <a:rPr lang="en-US" altLang="zh-CN" sz="1600" i="1" kern="100">
                            <a:effectLst/>
                            <a:latin typeface="Cambria Math" panose="02040503050406030204" pitchFamily="18" charset="0"/>
                            <a:cs typeface="Times New Roman" panose="02020603050405020304" pitchFamily="18" charset="0"/>
                          </a:rPr>
                          <m:t>𝑙</m:t>
                        </m:r>
                      </m:e>
                    </m:func>
                  </m:oMath>
                </a14:m>
                <a:r>
                  <a:rPr lang="zh-CN" altLang="zh-CN" sz="1600" kern="100" dirty="0">
                    <a:effectLst/>
                    <a:latin typeface="+mn-ea"/>
                    <a:cs typeface="Times New Roman" panose="02020603050405020304" pitchFamily="18" charset="0"/>
                  </a:rPr>
                  <a:t>。</a:t>
                </a:r>
              </a:p>
              <a:p>
                <a:pPr algn="just">
                  <a:lnSpc>
                    <a:spcPct val="150000"/>
                  </a:lnSpc>
                </a:pPr>
                <a:r>
                  <a:rPr lang="en-US" altLang="zh-CN" sz="1600" dirty="0" smtClean="0">
                    <a:effectLst/>
                    <a:latin typeface="+mn-ea"/>
                    <a:cs typeface="Times New Roman" panose="02020603050405020304" pitchFamily="18" charset="0"/>
                  </a:rPr>
                  <a:t>3</a:t>
                </a:r>
                <a:r>
                  <a:rPr lang="zh-CN" altLang="zh-CN" sz="1600" dirty="0">
                    <a:effectLst/>
                    <a:latin typeface="+mn-ea"/>
                    <a:cs typeface="Times New Roman" panose="02020603050405020304" pitchFamily="18" charset="0"/>
                  </a:rPr>
                  <a:t>）</a:t>
                </a:r>
                <a:r>
                  <a:rPr lang="en-US" altLang="zh-CN" sz="1600" dirty="0">
                    <a:effectLst/>
                    <a:latin typeface="+mn-ea"/>
                    <a:cs typeface="Times New Roman" panose="02020603050405020304" pitchFamily="18" charset="0"/>
                  </a:rPr>
                  <a:t>Recursive (</a:t>
                </a:r>
                <a:r>
                  <a:rPr lang="en-US" altLang="zh-CN" sz="1600" dirty="0" err="1">
                    <a:effectLst/>
                    <a:latin typeface="+mn-ea"/>
                    <a:cs typeface="Times New Roman" panose="02020603050405020304" pitchFamily="18" charset="0"/>
                  </a:rPr>
                  <a:t>c,l</a:t>
                </a:r>
                <a:r>
                  <a:rPr lang="en-US" altLang="zh-CN" sz="1600" dirty="0">
                    <a:effectLst/>
                    <a:latin typeface="+mn-ea"/>
                    <a:cs typeface="Times New Roman" panose="02020603050405020304" pitchFamily="18" charset="0"/>
                  </a:rPr>
                  <a:t>)-diversity</a:t>
                </a:r>
                <a:r>
                  <a:rPr lang="zh-CN" altLang="zh-CN" sz="1600" dirty="0">
                    <a:effectLst/>
                    <a:latin typeface="+mn-ea"/>
                    <a:cs typeface="Times New Roman" panose="02020603050405020304" pitchFamily="18" charset="0"/>
                  </a:rPr>
                  <a:t>确保让最频繁的值出现的不要太多，让最不频繁的值出现的不要太少。</a:t>
                </a:r>
                <a:r>
                  <a:rPr lang="en-US" altLang="zh-CN" sz="1600" dirty="0">
                    <a:effectLst/>
                    <a:latin typeface="+mn-ea"/>
                    <a:cs typeface="Times New Roman" panose="02020603050405020304" pitchFamily="18" charset="0"/>
                  </a:rPr>
                  <a:t>m</a:t>
                </a:r>
                <a:r>
                  <a:rPr lang="zh-CN" altLang="zh-CN" sz="1600" dirty="0">
                    <a:effectLst/>
                    <a:latin typeface="+mn-ea"/>
                    <a:cs typeface="Times New Roman" panose="02020603050405020304" pitchFamily="18" charset="0"/>
                  </a:rPr>
                  <a:t>表示组</a:t>
                </a:r>
                <a:r>
                  <a:rPr lang="en-US" altLang="zh-CN" sz="1600" dirty="0">
                    <a:effectLst/>
                    <a:latin typeface="+mn-ea"/>
                    <a:cs typeface="Times New Roman" panose="02020603050405020304" pitchFamily="18" charset="0"/>
                  </a:rPr>
                  <a:t>G</a:t>
                </a:r>
                <a:r>
                  <a:rPr lang="zh-CN" altLang="zh-CN" sz="1600" dirty="0">
                    <a:effectLst/>
                    <a:latin typeface="+mn-ea"/>
                    <a:cs typeface="Times New Roman" panose="02020603050405020304" pitchFamily="18" charset="0"/>
                  </a:rPr>
                  <a:t>中敏感属性值的个数 </a:t>
                </a:r>
                <a14:m>
                  <m:oMath xmlns:m="http://schemas.openxmlformats.org/officeDocument/2006/math">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𝑖</m:t>
                        </m:r>
                      </m:sub>
                    </m:sSub>
                    <m:r>
                      <a:rPr lang="en-US" altLang="zh-CN" sz="1600">
                        <a:effectLst/>
                        <a:latin typeface="Cambria Math" panose="02040503050406030204" pitchFamily="18" charset="0"/>
                        <a:cs typeface="Times New Roman" panose="02020603050405020304" pitchFamily="18" charset="0"/>
                      </a:rPr>
                      <m:t>(1≤</m:t>
                    </m:r>
                    <m:r>
                      <m:rPr>
                        <m:sty m:val="p"/>
                      </m:rPr>
                      <a:rPr lang="en-US" altLang="zh-CN" sz="1600">
                        <a:effectLst/>
                        <a:latin typeface="Cambria Math" panose="02040503050406030204" pitchFamily="18" charset="0"/>
                        <a:cs typeface="Times New Roman" panose="02020603050405020304" pitchFamily="18" charset="0"/>
                      </a:rPr>
                      <m:t>i</m:t>
                    </m:r>
                    <m:r>
                      <a:rPr lang="en-US" altLang="zh-CN" sz="1600">
                        <a:effectLst/>
                        <a:latin typeface="Cambria Math" panose="02040503050406030204" pitchFamily="18" charset="0"/>
                        <a:cs typeface="Times New Roman" panose="02020603050405020304" pitchFamily="18" charset="0"/>
                      </a:rPr>
                      <m:t>≤</m:t>
                    </m:r>
                    <m:r>
                      <m:rPr>
                        <m:sty m:val="p"/>
                      </m:rPr>
                      <a:rPr lang="en-US" altLang="zh-CN" sz="1600">
                        <a:effectLst/>
                        <a:latin typeface="Cambria Math" panose="02040503050406030204" pitchFamily="18" charset="0"/>
                        <a:cs typeface="Times New Roman" panose="02020603050405020304" pitchFamily="18" charset="0"/>
                      </a:rPr>
                      <m:t>m</m:t>
                    </m:r>
                    <m:r>
                      <a:rPr lang="en-US" altLang="zh-CN" sz="1600">
                        <a:effectLst/>
                        <a:latin typeface="Cambria Math" panose="02040503050406030204" pitchFamily="18" charset="0"/>
                        <a:cs typeface="Times New Roman" panose="02020603050405020304" pitchFamily="18" charset="0"/>
                      </a:rPr>
                      <m:t>)</m:t>
                    </m:r>
                  </m:oMath>
                </a14:m>
                <a:r>
                  <a:rPr lang="en-US" altLang="zh-CN" sz="1600" dirty="0">
                    <a:effectLst/>
                    <a:latin typeface="+mn-ea"/>
                    <a:cs typeface="Times New Roman" panose="02020603050405020304" pitchFamily="18" charset="0"/>
                  </a:rPr>
                  <a:t> </a:t>
                </a:r>
                <a:r>
                  <a:rPr lang="zh-CN" altLang="zh-CN" sz="1600" dirty="0">
                    <a:effectLst/>
                    <a:latin typeface="+mn-ea"/>
                    <a:cs typeface="Times New Roman" panose="02020603050405020304" pitchFamily="18" charset="0"/>
                  </a:rPr>
                  <a:t>表示</a:t>
                </a:r>
                <a:r>
                  <a:rPr lang="en-US" altLang="zh-CN" sz="1600" dirty="0">
                    <a:effectLst/>
                    <a:latin typeface="+mn-ea"/>
                    <a:cs typeface="Times New Roman" panose="02020603050405020304" pitchFamily="18" charset="0"/>
                  </a:rPr>
                  <a:t>G</a:t>
                </a:r>
                <a:r>
                  <a:rPr lang="zh-CN" altLang="zh-CN" sz="1600" dirty="0">
                    <a:effectLst/>
                    <a:latin typeface="+mn-ea"/>
                    <a:cs typeface="Times New Roman" panose="02020603050405020304" pitchFamily="18" charset="0"/>
                  </a:rPr>
                  <a:t>中第</a:t>
                </a:r>
                <a:r>
                  <a:rPr lang="en-US" altLang="zh-CN" sz="1600" dirty="0" err="1">
                    <a:effectLst/>
                    <a:latin typeface="+mn-ea"/>
                    <a:cs typeface="Times New Roman" panose="02020603050405020304" pitchFamily="18" charset="0"/>
                  </a:rPr>
                  <a:t>i</a:t>
                </a:r>
                <a:r>
                  <a:rPr lang="zh-CN" altLang="zh-CN" sz="1600" dirty="0">
                    <a:effectLst/>
                    <a:latin typeface="+mn-ea"/>
                    <a:cs typeface="Times New Roman" panose="02020603050405020304" pitchFamily="18" charset="0"/>
                  </a:rPr>
                  <a:t>个最频繁出</a:t>
                </a:r>
                <a:r>
                  <a:rPr lang="zh-CN" altLang="zh-CN" sz="1600" dirty="0" smtClean="0">
                    <a:effectLst/>
                    <a:latin typeface="+mn-ea"/>
                    <a:cs typeface="Times New Roman" panose="02020603050405020304" pitchFamily="18" charset="0"/>
                  </a:rPr>
                  <a:t>现值</a:t>
                </a:r>
                <a:r>
                  <a:rPr lang="zh-CN" altLang="en-US" sz="1600" dirty="0" smtClean="0">
                    <a:effectLst/>
                    <a:latin typeface="+mn-ea"/>
                    <a:cs typeface="Times New Roman" panose="02020603050405020304" pitchFamily="18" charset="0"/>
                  </a:rPr>
                  <a:t>的</a:t>
                </a:r>
                <a:r>
                  <a:rPr lang="zh-CN" altLang="zh-CN" sz="1600" dirty="0" smtClean="0">
                    <a:effectLst/>
                    <a:latin typeface="+mn-ea"/>
                    <a:cs typeface="Times New Roman" panose="02020603050405020304" pitchFamily="18" charset="0"/>
                  </a:rPr>
                  <a:t>次数</a:t>
                </a:r>
                <a:r>
                  <a:rPr lang="zh-CN" altLang="zh-CN" sz="1600" dirty="0">
                    <a:effectLst/>
                    <a:latin typeface="+mn-ea"/>
                    <a:cs typeface="Times New Roman" panose="02020603050405020304" pitchFamily="18" charset="0"/>
                  </a:rPr>
                  <a:t>。如果</a:t>
                </a:r>
                <a14:m>
                  <m:oMath xmlns:m="http://schemas.openxmlformats.org/officeDocument/2006/math">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1</m:t>
                        </m:r>
                      </m:sub>
                    </m:sSub>
                    <m:r>
                      <a:rPr lang="en-US" altLang="zh-CN" sz="1600" i="1">
                        <a:effectLst/>
                        <a:latin typeface="Cambria Math" panose="02040503050406030204" pitchFamily="18" charset="0"/>
                        <a:cs typeface="Times New Roman" panose="02020603050405020304" pitchFamily="18" charset="0"/>
                      </a:rPr>
                      <m:t>&lt;</m:t>
                    </m:r>
                    <m:r>
                      <a:rPr lang="en-US" altLang="zh-CN" sz="1600" i="1">
                        <a:effectLst/>
                        <a:latin typeface="Cambria Math" panose="02040503050406030204" pitchFamily="18" charset="0"/>
                        <a:cs typeface="Times New Roman" panose="02020603050405020304" pitchFamily="18" charset="0"/>
                      </a:rPr>
                      <m:t>𝑐</m:t>
                    </m:r>
                    <m:r>
                      <a:rPr lang="en-US" altLang="zh-CN" sz="1600" i="1">
                        <a:effectLst/>
                        <a:latin typeface="Cambria Math" panose="02040503050406030204" pitchFamily="18" charset="0"/>
                        <a:cs typeface="Times New Roman" panose="02020603050405020304" pitchFamily="18" charset="0"/>
                      </a:rPr>
                      <m:t>(</m:t>
                    </m:r>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𝑙</m:t>
                        </m:r>
                      </m:sub>
                    </m:sSub>
                    <m:r>
                      <a:rPr lang="en-US" altLang="zh-CN" sz="1600" i="1">
                        <a:effectLst/>
                        <a:latin typeface="Cambria Math" panose="02040503050406030204" pitchFamily="18" charset="0"/>
                        <a:cs typeface="Times New Roman" panose="02020603050405020304" pitchFamily="18" charset="0"/>
                      </a:rPr>
                      <m:t>+</m:t>
                    </m:r>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𝑙</m:t>
                        </m:r>
                        <m:r>
                          <a:rPr lang="en-US" altLang="zh-CN" sz="1600" i="1">
                            <a:effectLst/>
                            <a:latin typeface="Cambria Math" panose="02040503050406030204" pitchFamily="18" charset="0"/>
                            <a:cs typeface="Times New Roman" panose="02020603050405020304" pitchFamily="18" charset="0"/>
                          </a:rPr>
                          <m:t>+1</m:t>
                        </m:r>
                      </m:sub>
                    </m:sSub>
                    <m:r>
                      <a:rPr lang="en-US" altLang="zh-CN" sz="1600" i="1">
                        <a:effectLst/>
                        <a:latin typeface="Cambria Math" panose="02040503050406030204" pitchFamily="18" charset="0"/>
                        <a:cs typeface="Times New Roman" panose="02020603050405020304" pitchFamily="18" charset="0"/>
                      </a:rPr>
                      <m:t>+⋯+</m:t>
                    </m:r>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𝑚</m:t>
                        </m:r>
                      </m:sub>
                    </m:sSub>
                    <m:r>
                      <a:rPr lang="en-US" altLang="zh-CN" sz="1600" i="1">
                        <a:effectLst/>
                        <a:latin typeface="Cambria Math" panose="02040503050406030204" pitchFamily="18" charset="0"/>
                        <a:cs typeface="Times New Roman" panose="02020603050405020304" pitchFamily="18" charset="0"/>
                      </a:rPr>
                      <m:t>)</m:t>
                    </m:r>
                  </m:oMath>
                </a14:m>
                <a:r>
                  <a:rPr lang="zh-CN" altLang="zh-CN" sz="1600" dirty="0">
                    <a:effectLst/>
                    <a:latin typeface="+mn-ea"/>
                    <a:cs typeface="Times New Roman" panose="02020603050405020304" pitchFamily="18" charset="0"/>
                  </a:rPr>
                  <a:t>，就说组</a:t>
                </a:r>
                <a:r>
                  <a:rPr lang="en-US" altLang="zh-CN" sz="1600" dirty="0">
                    <a:effectLst/>
                    <a:latin typeface="+mn-ea"/>
                    <a:cs typeface="Times New Roman" panose="02020603050405020304" pitchFamily="18" charset="0"/>
                  </a:rPr>
                  <a:t>G</a:t>
                </a:r>
                <a:r>
                  <a:rPr lang="zh-CN" altLang="zh-CN" sz="1600" dirty="0">
                    <a:effectLst/>
                    <a:latin typeface="+mn-ea"/>
                    <a:cs typeface="Times New Roman" panose="02020603050405020304" pitchFamily="18" charset="0"/>
                  </a:rPr>
                  <a:t>满足递归</a:t>
                </a:r>
                <a:r>
                  <a:rPr lang="en-US" altLang="zh-CN" sz="1600" dirty="0">
                    <a:effectLst/>
                    <a:latin typeface="+mn-ea"/>
                    <a:cs typeface="Times New Roman" panose="02020603050405020304" pitchFamily="18" charset="0"/>
                  </a:rPr>
                  <a:t>(</a:t>
                </a:r>
                <a:r>
                  <a:rPr lang="en-US" altLang="zh-CN" sz="1600" dirty="0" err="1">
                    <a:effectLst/>
                    <a:latin typeface="+mn-ea"/>
                    <a:cs typeface="Times New Roman" panose="02020603050405020304" pitchFamily="18" charset="0"/>
                  </a:rPr>
                  <a:t>c,l</a:t>
                </a:r>
                <a:r>
                  <a:rPr lang="en-US" altLang="zh-CN" sz="1600" dirty="0">
                    <a:effectLst/>
                    <a:latin typeface="+mn-ea"/>
                    <a:cs typeface="Times New Roman" panose="02020603050405020304" pitchFamily="18" charset="0"/>
                  </a:rPr>
                  <a:t>)-diversity</a:t>
                </a:r>
                <a:r>
                  <a:rPr lang="zh-CN" altLang="zh-CN" sz="1600" dirty="0">
                    <a:effectLst/>
                    <a:latin typeface="+mn-ea"/>
                    <a:cs typeface="Times New Roman" panose="02020603050405020304" pitchFamily="18" charset="0"/>
                  </a:rPr>
                  <a:t>，如果数据集中每个组都满足递归</a:t>
                </a:r>
                <a:r>
                  <a:rPr lang="en-US" altLang="zh-CN" sz="1600" dirty="0">
                    <a:effectLst/>
                    <a:latin typeface="+mn-ea"/>
                    <a:cs typeface="Times New Roman" panose="02020603050405020304" pitchFamily="18" charset="0"/>
                  </a:rPr>
                  <a:t>(</a:t>
                </a:r>
                <a:r>
                  <a:rPr lang="en-US" altLang="zh-CN" sz="1600" dirty="0" err="1">
                    <a:effectLst/>
                    <a:latin typeface="+mn-ea"/>
                    <a:cs typeface="Times New Roman" panose="02020603050405020304" pitchFamily="18" charset="0"/>
                  </a:rPr>
                  <a:t>c,l</a:t>
                </a:r>
                <a:r>
                  <a:rPr lang="en-US" altLang="zh-CN" sz="1600" dirty="0">
                    <a:effectLst/>
                    <a:latin typeface="+mn-ea"/>
                    <a:cs typeface="Times New Roman" panose="02020603050405020304" pitchFamily="18" charset="0"/>
                  </a:rPr>
                  <a:t>)-diversity</a:t>
                </a:r>
                <a:r>
                  <a:rPr lang="zh-CN" altLang="zh-CN" sz="1600" dirty="0">
                    <a:effectLst/>
                    <a:latin typeface="+mn-ea"/>
                    <a:cs typeface="Times New Roman" panose="02020603050405020304" pitchFamily="18" charset="0"/>
                  </a:rPr>
                  <a:t>，那么整个数据集就满足递归</a:t>
                </a:r>
                <a:r>
                  <a:rPr lang="en-US" altLang="zh-CN" sz="1600" dirty="0">
                    <a:effectLst/>
                    <a:latin typeface="+mn-ea"/>
                    <a:cs typeface="Times New Roman" panose="02020603050405020304" pitchFamily="18" charset="0"/>
                  </a:rPr>
                  <a:t>(</a:t>
                </a:r>
                <a:r>
                  <a:rPr lang="en-US" altLang="zh-CN" sz="1600" dirty="0" err="1">
                    <a:effectLst/>
                    <a:latin typeface="+mn-ea"/>
                    <a:cs typeface="Times New Roman" panose="02020603050405020304" pitchFamily="18" charset="0"/>
                  </a:rPr>
                  <a:t>c,l</a:t>
                </a:r>
                <a:r>
                  <a:rPr lang="en-US" altLang="zh-CN" sz="1600" dirty="0">
                    <a:effectLst/>
                    <a:latin typeface="+mn-ea"/>
                    <a:cs typeface="Times New Roman" panose="02020603050405020304" pitchFamily="18" charset="0"/>
                  </a:rPr>
                  <a:t>)-diversity</a:t>
                </a:r>
                <a:r>
                  <a:rPr lang="zh-CN" altLang="zh-CN" sz="1600" dirty="0">
                    <a:effectLst/>
                    <a:latin typeface="+mn-ea"/>
                    <a:cs typeface="Times New Roman" panose="02020603050405020304" pitchFamily="18" charset="0"/>
                  </a:rPr>
                  <a:t>。</a:t>
                </a:r>
                <a:endParaRPr lang="zh-CN" altLang="en-US" sz="1600" dirty="0">
                  <a:latin typeface="+mn-ea"/>
                </a:endParaRPr>
              </a:p>
            </p:txBody>
          </p:sp>
        </mc:Choice>
        <mc:Fallback xmlns="">
          <p:sp>
            <p:nvSpPr>
              <p:cNvPr id="6" name="矩形 5"/>
              <p:cNvSpPr>
                <a:spLocks noRot="1" noChangeAspect="1" noMove="1" noResize="1" noEditPoints="1" noAdjustHandles="1" noChangeArrowheads="1" noChangeShapeType="1" noTextEdit="1"/>
              </p:cNvSpPr>
              <p:nvPr/>
            </p:nvSpPr>
            <p:spPr>
              <a:xfrm>
                <a:off x="669924" y="1421684"/>
                <a:ext cx="10689242" cy="3831818"/>
              </a:xfrm>
              <a:prstGeom prst="rect">
                <a:avLst/>
              </a:prstGeom>
              <a:blipFill rotWithShape="0">
                <a:blip r:embed="rId2"/>
                <a:stretch>
                  <a:fillRect l="-513" r="-21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6288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0B11EB-A3B3-4D51-9730-FCF2B759B1D8}"/>
              </a:ext>
            </a:extLst>
          </p:cNvPr>
          <p:cNvSpPr>
            <a:spLocks noGrp="1"/>
          </p:cNvSpPr>
          <p:nvPr>
            <p:ph type="title"/>
          </p:nvPr>
        </p:nvSpPr>
        <p:spPr/>
        <p:txBody>
          <a:bodyPr/>
          <a:lstStyle/>
          <a:p>
            <a:r>
              <a:rPr lang="en-US" altLang="zh-CN" dirty="0" smtClean="0"/>
              <a:t>1.3 </a:t>
            </a:r>
            <a:r>
              <a:rPr lang="zh-CN" altLang="en-US" dirty="0" smtClean="0"/>
              <a:t>匿名原则</a:t>
            </a:r>
            <a:endParaRPr lang="zh-CN" altLang="en-US" dirty="0"/>
          </a:p>
        </p:txBody>
      </p:sp>
      <p:grpSp>
        <p:nvGrpSpPr>
          <p:cNvPr id="9" name="组合 8"/>
          <p:cNvGrpSpPr/>
          <p:nvPr/>
        </p:nvGrpSpPr>
        <p:grpSpPr>
          <a:xfrm>
            <a:off x="684275" y="1628161"/>
            <a:ext cx="10418676" cy="2628767"/>
            <a:chOff x="850338" y="1209137"/>
            <a:chExt cx="10418676" cy="2628767"/>
          </a:xfrm>
        </p:grpSpPr>
        <p:pic>
          <p:nvPicPr>
            <p:cNvPr id="4" name="图片 3"/>
            <p:cNvPicPr/>
            <p:nvPr/>
          </p:nvPicPr>
          <p:blipFill>
            <a:blip r:embed="rId2"/>
            <a:stretch>
              <a:fillRect/>
            </a:stretch>
          </p:blipFill>
          <p:spPr>
            <a:xfrm>
              <a:off x="6237130" y="1209137"/>
              <a:ext cx="5031884" cy="2628767"/>
            </a:xfrm>
            <a:prstGeom prst="rect">
              <a:avLst/>
            </a:prstGeom>
          </p:spPr>
        </p:pic>
        <p:pic>
          <p:nvPicPr>
            <p:cNvPr id="5" name="图片 4"/>
            <p:cNvPicPr/>
            <p:nvPr/>
          </p:nvPicPr>
          <p:blipFill>
            <a:blip r:embed="rId3"/>
            <a:stretch>
              <a:fillRect/>
            </a:stretch>
          </p:blipFill>
          <p:spPr>
            <a:xfrm>
              <a:off x="850338" y="1312168"/>
              <a:ext cx="4468636" cy="2487544"/>
            </a:xfrm>
            <a:prstGeom prst="rect">
              <a:avLst/>
            </a:prstGeom>
          </p:spPr>
        </p:pic>
        <p:sp>
          <p:nvSpPr>
            <p:cNvPr id="7" name="右箭头 6"/>
            <p:cNvSpPr/>
            <p:nvPr/>
          </p:nvSpPr>
          <p:spPr>
            <a:xfrm>
              <a:off x="5552266" y="2384814"/>
              <a:ext cx="542939" cy="342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684275" y="4477746"/>
            <a:ext cx="10056705" cy="1977464"/>
          </a:xfrm>
          <a:prstGeom prst="rect">
            <a:avLst/>
          </a:prstGeom>
        </p:spPr>
        <p:txBody>
          <a:bodyPr wrap="square">
            <a:spAutoFit/>
          </a:bodyPr>
          <a:lstStyle/>
          <a:p>
            <a:pPr algn="just">
              <a:lnSpc>
                <a:spcPct val="125000"/>
              </a:lnSpc>
              <a:spcAft>
                <a:spcPts val="0"/>
              </a:spcAft>
              <a:tabLst>
                <a:tab pos="266700" algn="l"/>
                <a:tab pos="533400" algn="l"/>
                <a:tab pos="800100" algn="l"/>
                <a:tab pos="1066800" algn="l"/>
                <a:tab pos="1333500" algn="l"/>
                <a:tab pos="1676400" algn="l"/>
              </a:tabLst>
            </a:pPr>
            <a:r>
              <a:rPr lang="zh-CN" altLang="zh-CN" sz="1400" kern="100" dirty="0">
                <a:latin typeface="+mn-ea"/>
                <a:cs typeface="Times New Roman" panose="02020603050405020304" pitchFamily="18" charset="0"/>
              </a:rPr>
              <a:t>缺点：难以且没必要实现，同</a:t>
            </a:r>
            <a:r>
              <a:rPr lang="en-US" altLang="zh-CN" sz="1400" kern="100" dirty="0">
                <a:latin typeface="+mn-ea"/>
                <a:cs typeface="Times New Roman" panose="02020603050405020304" pitchFamily="18" charset="0"/>
              </a:rPr>
              <a:t>2</a:t>
            </a:r>
            <a:r>
              <a:rPr lang="zh-CN" altLang="zh-CN" sz="1400" kern="100" dirty="0">
                <a:latin typeface="+mn-ea"/>
                <a:cs typeface="Times New Roman" panose="02020603050405020304" pitchFamily="18" charset="0"/>
              </a:rPr>
              <a:t>中例子。有以下两种攻击其无法防御</a:t>
            </a:r>
            <a:r>
              <a:rPr lang="zh-CN" altLang="zh-CN" sz="1400" kern="100" dirty="0" smtClean="0">
                <a:latin typeface="+mn-ea"/>
                <a:cs typeface="Times New Roman" panose="02020603050405020304" pitchFamily="18" charset="0"/>
              </a:rPr>
              <a:t>：</a:t>
            </a:r>
            <a:endParaRPr lang="en-US" altLang="zh-CN" sz="1400" kern="100" dirty="0" smtClean="0">
              <a:latin typeface="+mn-ea"/>
              <a:cs typeface="Times New Roman" panose="02020603050405020304" pitchFamily="18" charset="0"/>
            </a:endParaRPr>
          </a:p>
          <a:p>
            <a:pPr algn="just">
              <a:lnSpc>
                <a:spcPct val="125000"/>
              </a:lnSpc>
              <a:spcAft>
                <a:spcPts val="0"/>
              </a:spcAft>
              <a:tabLst>
                <a:tab pos="266700" algn="l"/>
                <a:tab pos="533400" algn="l"/>
                <a:tab pos="800100" algn="l"/>
                <a:tab pos="1066800" algn="l"/>
                <a:tab pos="1333500" algn="l"/>
                <a:tab pos="1676400" algn="l"/>
              </a:tabLst>
            </a:pPr>
            <a:endParaRPr lang="zh-CN" altLang="zh-CN" sz="1400" kern="100" dirty="0">
              <a:latin typeface="+mn-ea"/>
              <a:cs typeface="Times New Roman" panose="02020603050405020304" pitchFamily="18" charset="0"/>
            </a:endParaRPr>
          </a:p>
          <a:p>
            <a:pPr algn="just">
              <a:lnSpc>
                <a:spcPct val="125000"/>
              </a:lnSpc>
              <a:spcAft>
                <a:spcPts val="0"/>
              </a:spcAft>
              <a:tabLst>
                <a:tab pos="266700" algn="l"/>
                <a:tab pos="533400" algn="l"/>
                <a:tab pos="800100" algn="l"/>
                <a:tab pos="1066800" algn="l"/>
                <a:tab pos="1333500" algn="l"/>
                <a:tab pos="1676400" algn="l"/>
              </a:tabLst>
            </a:pPr>
            <a:r>
              <a:rPr lang="en-US" altLang="zh-CN" sz="1400" kern="100" dirty="0">
                <a:latin typeface="+mn-ea"/>
                <a:cs typeface="Times New Roman" panose="02020603050405020304" pitchFamily="18" charset="0"/>
              </a:rPr>
              <a:t>——</a:t>
            </a:r>
            <a:r>
              <a:rPr lang="zh-CN" altLang="zh-CN" sz="1400" kern="100" dirty="0">
                <a:latin typeface="+mn-ea"/>
                <a:cs typeface="Times New Roman" panose="02020603050405020304" pitchFamily="18" charset="0"/>
              </a:rPr>
              <a:t>偏斜攻击</a:t>
            </a:r>
            <a:r>
              <a:rPr lang="en-US" altLang="zh-CN" sz="1400" kern="100" dirty="0" err="1">
                <a:latin typeface="+mn-ea"/>
                <a:cs typeface="Times New Roman" panose="02020603050405020304" pitchFamily="18" charset="0"/>
              </a:rPr>
              <a:t>Skewness</a:t>
            </a:r>
            <a:r>
              <a:rPr lang="en-US" altLang="zh-CN" sz="1400" kern="100" dirty="0">
                <a:latin typeface="+mn-ea"/>
                <a:cs typeface="Times New Roman" panose="02020603050405020304" pitchFamily="18" charset="0"/>
              </a:rPr>
              <a:t> attack</a:t>
            </a:r>
            <a:r>
              <a:rPr lang="zh-CN" altLang="zh-CN" sz="1400" kern="100" dirty="0">
                <a:latin typeface="+mn-ea"/>
                <a:cs typeface="Times New Roman" panose="02020603050405020304" pitchFamily="18" charset="0"/>
              </a:rPr>
              <a:t>。满足上述原则的组中，患有</a:t>
            </a:r>
            <a:r>
              <a:rPr lang="en-US" altLang="zh-CN" sz="1400" kern="100" dirty="0">
                <a:latin typeface="+mn-ea"/>
                <a:cs typeface="Times New Roman" panose="02020603050405020304" pitchFamily="18" charset="0"/>
              </a:rPr>
              <a:t>AIDS</a:t>
            </a:r>
            <a:r>
              <a:rPr lang="zh-CN" altLang="zh-CN" sz="1400" kern="100" dirty="0">
                <a:latin typeface="+mn-ea"/>
                <a:cs typeface="Times New Roman" panose="02020603050405020304" pitchFamily="18" charset="0"/>
              </a:rPr>
              <a:t>和未患有</a:t>
            </a:r>
            <a:r>
              <a:rPr lang="en-US" altLang="zh-CN" sz="1400" kern="100" dirty="0">
                <a:latin typeface="+mn-ea"/>
                <a:cs typeface="Times New Roman" panose="02020603050405020304" pitchFamily="18" charset="0"/>
              </a:rPr>
              <a:t>AIDS</a:t>
            </a:r>
            <a:r>
              <a:rPr lang="zh-CN" altLang="zh-CN" sz="1400" kern="100" dirty="0">
                <a:latin typeface="+mn-ea"/>
                <a:cs typeface="Times New Roman" panose="02020603050405020304" pitchFamily="18" charset="0"/>
              </a:rPr>
              <a:t>的病人数目相同，那么如果攻击者成功确认一位特殊病人属于这个组，那么就可以得到在这个</a:t>
            </a:r>
            <a:r>
              <a:rPr lang="en-US" altLang="zh-CN" sz="1400" kern="100" dirty="0">
                <a:latin typeface="+mn-ea"/>
                <a:cs typeface="Times New Roman" panose="02020603050405020304" pitchFamily="18" charset="0"/>
              </a:rPr>
              <a:t>5/1000</a:t>
            </a:r>
            <a:r>
              <a:rPr lang="zh-CN" altLang="zh-CN" sz="1400" kern="100" dirty="0">
                <a:latin typeface="+mn-ea"/>
                <a:cs typeface="Times New Roman" panose="02020603050405020304" pitchFamily="18" charset="0"/>
              </a:rPr>
              <a:t>的数据集中，该病人患有</a:t>
            </a:r>
            <a:r>
              <a:rPr lang="en-US" altLang="zh-CN" sz="1400" kern="100" dirty="0">
                <a:latin typeface="+mn-ea"/>
                <a:cs typeface="Times New Roman" panose="02020603050405020304" pitchFamily="18" charset="0"/>
              </a:rPr>
              <a:t>AIDS</a:t>
            </a:r>
            <a:r>
              <a:rPr lang="zh-CN" altLang="zh-CN" sz="1400" kern="100" dirty="0">
                <a:latin typeface="+mn-ea"/>
                <a:cs typeface="Times New Roman" panose="02020603050405020304" pitchFamily="18" charset="0"/>
              </a:rPr>
              <a:t>的概率有</a:t>
            </a:r>
            <a:r>
              <a:rPr lang="en-US" altLang="zh-CN" sz="1400" kern="100" dirty="0">
                <a:latin typeface="+mn-ea"/>
                <a:cs typeface="Times New Roman" panose="02020603050405020304" pitchFamily="18" charset="0"/>
              </a:rPr>
              <a:t>50%</a:t>
            </a:r>
            <a:r>
              <a:rPr lang="zh-CN" altLang="zh-CN" sz="1400" kern="100" dirty="0" smtClean="0">
                <a:latin typeface="+mn-ea"/>
                <a:cs typeface="Times New Roman" panose="02020603050405020304" pitchFamily="18" charset="0"/>
              </a:rPr>
              <a:t>。</a:t>
            </a:r>
            <a:endParaRPr lang="en-US" altLang="zh-CN" sz="1400" kern="100" dirty="0" smtClean="0">
              <a:latin typeface="+mn-ea"/>
              <a:cs typeface="Times New Roman" panose="02020603050405020304" pitchFamily="18" charset="0"/>
            </a:endParaRPr>
          </a:p>
          <a:p>
            <a:pPr algn="just">
              <a:lnSpc>
                <a:spcPct val="125000"/>
              </a:lnSpc>
              <a:spcAft>
                <a:spcPts val="0"/>
              </a:spcAft>
              <a:tabLst>
                <a:tab pos="266700" algn="l"/>
                <a:tab pos="533400" algn="l"/>
                <a:tab pos="800100" algn="l"/>
                <a:tab pos="1066800" algn="l"/>
                <a:tab pos="1333500" algn="l"/>
                <a:tab pos="1676400" algn="l"/>
              </a:tabLst>
            </a:pPr>
            <a:endParaRPr lang="zh-CN" altLang="zh-CN" sz="1400" kern="100" dirty="0">
              <a:latin typeface="+mn-ea"/>
              <a:cs typeface="Times New Roman" panose="02020603050405020304" pitchFamily="18" charset="0"/>
            </a:endParaRPr>
          </a:p>
          <a:p>
            <a:pPr algn="just">
              <a:lnSpc>
                <a:spcPct val="125000"/>
              </a:lnSpc>
              <a:spcAft>
                <a:spcPts val="0"/>
              </a:spcAft>
              <a:tabLst>
                <a:tab pos="266700" algn="l"/>
                <a:tab pos="533400" algn="l"/>
                <a:tab pos="800100" algn="l"/>
                <a:tab pos="1066800" algn="l"/>
                <a:tab pos="1333500" algn="l"/>
                <a:tab pos="1676400" algn="l"/>
              </a:tabLst>
            </a:pPr>
            <a:r>
              <a:rPr lang="zh-CN" altLang="zh-CN" sz="1400" kern="100" dirty="0">
                <a:latin typeface="+mn-ea"/>
                <a:cs typeface="Times New Roman" panose="02020603050405020304" pitchFamily="18" charset="0"/>
              </a:rPr>
              <a:t>——相似性攻击</a:t>
            </a:r>
            <a:r>
              <a:rPr lang="en-US" altLang="zh-CN" sz="1400" kern="100" dirty="0">
                <a:latin typeface="+mn-ea"/>
                <a:cs typeface="Times New Roman" panose="02020603050405020304" pitchFamily="18" charset="0"/>
              </a:rPr>
              <a:t>Similarity attack</a:t>
            </a:r>
            <a:r>
              <a:rPr lang="zh-CN" altLang="zh-CN" sz="1400" kern="100" dirty="0">
                <a:latin typeface="+mn-ea"/>
                <a:cs typeface="Times New Roman" panose="02020603050405020304" pitchFamily="18" charset="0"/>
              </a:rPr>
              <a:t>。如果敏感属性值存在语义上的相似，隐私泄露还是会发生。比如在一个组中存在</a:t>
            </a:r>
            <a:r>
              <a:rPr lang="en-US" altLang="zh-CN" sz="1400" kern="100" dirty="0">
                <a:latin typeface="+mn-ea"/>
                <a:cs typeface="Times New Roman" panose="02020603050405020304" pitchFamily="18" charset="0"/>
              </a:rPr>
              <a:t>{lung cancer</a:t>
            </a:r>
            <a:r>
              <a:rPr lang="zh-CN" altLang="zh-CN" sz="1400" kern="100" dirty="0">
                <a:latin typeface="+mn-ea"/>
                <a:cs typeface="Times New Roman" panose="02020603050405020304" pitchFamily="18" charset="0"/>
              </a:rPr>
              <a:t>，</a:t>
            </a:r>
            <a:r>
              <a:rPr lang="en-US" altLang="zh-CN" sz="1400" kern="100" dirty="0">
                <a:latin typeface="+mn-ea"/>
                <a:cs typeface="Times New Roman" panose="02020603050405020304" pitchFamily="18" charset="0"/>
              </a:rPr>
              <a:t>liver cancer</a:t>
            </a:r>
            <a:r>
              <a:rPr lang="zh-CN" altLang="zh-CN" sz="1400" kern="100" dirty="0">
                <a:latin typeface="+mn-ea"/>
                <a:cs typeface="Times New Roman" panose="02020603050405020304" pitchFamily="18" charset="0"/>
              </a:rPr>
              <a:t>，</a:t>
            </a:r>
            <a:r>
              <a:rPr lang="en-US" altLang="zh-CN" sz="1400" kern="100" dirty="0">
                <a:latin typeface="+mn-ea"/>
                <a:cs typeface="Times New Roman" panose="02020603050405020304" pitchFamily="18" charset="0"/>
              </a:rPr>
              <a:t>stomach cancer}</a:t>
            </a:r>
            <a:r>
              <a:rPr lang="zh-CN" altLang="zh-CN" sz="1400" kern="100" dirty="0">
                <a:latin typeface="+mn-ea"/>
                <a:cs typeface="Times New Roman" panose="02020603050405020304" pitchFamily="18" charset="0"/>
              </a:rPr>
              <a:t>三种属性值，那攻击者可以推断出该组中的人患有癌症。</a:t>
            </a:r>
            <a:endParaRPr lang="zh-CN" altLang="zh-CN" sz="1400" kern="100" dirty="0">
              <a:effectLst/>
              <a:latin typeface="+mn-ea"/>
              <a:cs typeface="Times New Roman" panose="02020603050405020304" pitchFamily="18" charset="0"/>
            </a:endParaRPr>
          </a:p>
        </p:txBody>
      </p:sp>
      <p:sp>
        <p:nvSpPr>
          <p:cNvPr id="10" name="矩形 9"/>
          <p:cNvSpPr/>
          <p:nvPr/>
        </p:nvSpPr>
        <p:spPr>
          <a:xfrm>
            <a:off x="6095205" y="1118336"/>
            <a:ext cx="4735927" cy="523220"/>
          </a:xfrm>
          <a:prstGeom prst="rect">
            <a:avLst/>
          </a:prstGeom>
        </p:spPr>
        <p:txBody>
          <a:bodyPr wrap="square">
            <a:spAutoFit/>
          </a:bodyPr>
          <a:lstStyle/>
          <a:p>
            <a:pPr algn="just"/>
            <a:r>
              <a:rPr lang="zh-CN" altLang="zh-CN" sz="1400" dirty="0" smtClean="0">
                <a:latin typeface="+mn-ea"/>
                <a:cs typeface="Times New Roman" panose="02020603050405020304" pitchFamily="18" charset="0"/>
              </a:rPr>
              <a:t>使用</a:t>
            </a:r>
            <a:r>
              <a:rPr lang="zh-CN" altLang="zh-CN" sz="1400" dirty="0">
                <a:latin typeface="+mn-ea"/>
                <a:cs typeface="Times New Roman" panose="02020603050405020304" pitchFamily="18" charset="0"/>
              </a:rPr>
              <a:t>遵循</a:t>
            </a:r>
            <a:r>
              <a:rPr lang="en-US" altLang="zh-CN" sz="1400" dirty="0">
                <a:latin typeface="+mn-ea"/>
                <a:cs typeface="Times New Roman" panose="02020603050405020304" pitchFamily="18" charset="0"/>
              </a:rPr>
              <a:t> 4-diversity </a:t>
            </a:r>
            <a:r>
              <a:rPr lang="zh-CN" altLang="zh-CN" sz="1400" dirty="0">
                <a:latin typeface="+mn-ea"/>
                <a:cs typeface="Times New Roman" panose="02020603050405020304" pitchFamily="18" charset="0"/>
              </a:rPr>
              <a:t>匿名原则的泛化</a:t>
            </a:r>
            <a:r>
              <a:rPr lang="zh-CN" altLang="zh-CN" sz="1400" dirty="0" smtClean="0">
                <a:latin typeface="+mn-ea"/>
                <a:cs typeface="Times New Roman" panose="02020603050405020304" pitchFamily="18" charset="0"/>
              </a:rPr>
              <a:t>算法进行</a:t>
            </a:r>
            <a:r>
              <a:rPr lang="zh-CN" altLang="zh-CN" sz="1400" dirty="0">
                <a:latin typeface="+mn-ea"/>
                <a:cs typeface="Times New Roman" panose="02020603050405020304" pitchFamily="18" charset="0"/>
              </a:rPr>
              <a:t>匿名之后的结果</a:t>
            </a:r>
            <a:r>
              <a:rPr lang="zh-CN" altLang="zh-CN" sz="1400" dirty="0" smtClean="0">
                <a:latin typeface="+mn-ea"/>
                <a:cs typeface="Times New Roman" panose="02020603050405020304" pitchFamily="18" charset="0"/>
              </a:rPr>
              <a:t>，匿名</a:t>
            </a:r>
            <a:r>
              <a:rPr lang="zh-CN" altLang="zh-CN" sz="1400" dirty="0">
                <a:latin typeface="+mn-ea"/>
                <a:cs typeface="Times New Roman" panose="02020603050405020304" pitchFamily="18" charset="0"/>
              </a:rPr>
              <a:t>数据表中每个体敏感值暴露概率均为</a:t>
            </a:r>
            <a:r>
              <a:rPr lang="en-US" altLang="zh-CN" sz="1400" dirty="0">
                <a:latin typeface="+mn-ea"/>
                <a:cs typeface="Times New Roman" panose="02020603050405020304" pitchFamily="18" charset="0"/>
              </a:rPr>
              <a:t> 1/4 </a:t>
            </a:r>
            <a:r>
              <a:rPr lang="zh-CN" altLang="en-US" sz="1400" dirty="0" smtClean="0">
                <a:latin typeface="+mn-ea"/>
                <a:cs typeface="Times New Roman" panose="02020603050405020304" pitchFamily="18" charset="0"/>
              </a:rPr>
              <a:t>：</a:t>
            </a:r>
            <a:endParaRPr lang="zh-CN" altLang="en-US" sz="1400" dirty="0">
              <a:latin typeface="+mn-ea"/>
            </a:endParaRPr>
          </a:p>
        </p:txBody>
      </p:sp>
    </p:spTree>
    <p:extLst>
      <p:ext uri="{BB962C8B-B14F-4D97-AF65-F5344CB8AC3E}">
        <p14:creationId xmlns:p14="http://schemas.microsoft.com/office/powerpoint/2010/main" val="41601433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e71014a-b5a7-4565-b35a-e52900e0317d"/>
</p:tagLst>
</file>

<file path=ppt/tags/tag2.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3.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4.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5.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6.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7.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8.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9.xml><?xml version="1.0" encoding="utf-8"?>
<p:tagLst xmlns:a="http://schemas.openxmlformats.org/drawingml/2006/main" xmlns:r="http://schemas.openxmlformats.org/officeDocument/2006/relationships" xmlns:p="http://schemas.openxmlformats.org/presentationml/2006/main">
  <p:tag name="ISLIDE.THEME.HELP2" val="iSlide，让PPT设计简单起来！"/>
</p:tagLst>
</file>

<file path=ppt/theme/theme1.xml><?xml version="1.0" encoding="utf-8"?>
<a:theme xmlns:a="http://schemas.openxmlformats.org/drawingml/2006/main" name="主题5">
  <a:themeElements>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2.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3.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4.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5.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6.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11840</TotalTime>
  <Words>4197</Words>
  <Application>Microsoft Office PowerPoint</Application>
  <PresentationFormat>宽屏</PresentationFormat>
  <Paragraphs>355</Paragraphs>
  <Slides>39</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等线</vt:lpstr>
      <vt:lpstr>宋体</vt:lpstr>
      <vt:lpstr>微软雅黑</vt:lpstr>
      <vt:lpstr>Arial</vt:lpstr>
      <vt:lpstr>Calibri</vt:lpstr>
      <vt:lpstr>Cambria Math</vt:lpstr>
      <vt:lpstr>Impact</vt:lpstr>
      <vt:lpstr>Times New Roman</vt:lpstr>
      <vt:lpstr>主题5</vt:lpstr>
      <vt:lpstr>Cross-Bucket Generalization for Information and Privacy preservation</vt:lpstr>
      <vt:lpstr>PowerPoint 演示文稿</vt:lpstr>
      <vt:lpstr>背景知识介绍</vt:lpstr>
      <vt:lpstr>1.1 背景</vt:lpstr>
      <vt:lpstr>1.2 基本概念</vt:lpstr>
      <vt:lpstr>1.3 匿名原则</vt:lpstr>
      <vt:lpstr>1.3 匿名原则</vt:lpstr>
      <vt:lpstr>1.3 匿名原则</vt:lpstr>
      <vt:lpstr>1.3 匿名原则</vt:lpstr>
      <vt:lpstr>1.3 匿名算法</vt:lpstr>
      <vt:lpstr>文章主要内容</vt:lpstr>
      <vt:lpstr>2.1 问题的提出（通过比较泛化和桶，提出将两者结合的想法）</vt:lpstr>
      <vt:lpstr>2.1 问题的提出</vt:lpstr>
      <vt:lpstr>2.1 问题的提出</vt:lpstr>
      <vt:lpstr>2.1 交叉桶泛化算法</vt:lpstr>
      <vt:lpstr>基本概念和原理</vt:lpstr>
      <vt:lpstr>3.1 定义</vt:lpstr>
      <vt:lpstr>3.1 定义</vt:lpstr>
      <vt:lpstr>3.1 隐私保护分析</vt:lpstr>
      <vt:lpstr>3.1 隐私保护分析</vt:lpstr>
      <vt:lpstr>3.1 隐私保护分析</vt:lpstr>
      <vt:lpstr>算法实现</vt:lpstr>
      <vt:lpstr>4.1 交叉桶泛化算法 </vt:lpstr>
      <vt:lpstr>4.2 计算敏感值集合</vt:lpstr>
      <vt:lpstr>4.2 计算敏感值集合</vt:lpstr>
      <vt:lpstr>4.3 选择匿名个体</vt:lpstr>
      <vt:lpstr>4.3 选择匿名个体</vt:lpstr>
      <vt:lpstr>4.4 匿名个体数据</vt:lpstr>
      <vt:lpstr>4.4 匿名个体数据</vt:lpstr>
      <vt:lpstr>实验分析</vt:lpstr>
      <vt:lpstr>5.1</vt:lpstr>
      <vt:lpstr>Thanks. And Your Slogan Here.</vt:lpstr>
      <vt:lpstr>PowerPoint 演示文稿</vt:lpstr>
      <vt:lpstr>快速设计页面  Quick Slides Design</vt:lpstr>
      <vt:lpstr>更改页面中的图标  Replace Icons</vt:lpstr>
      <vt:lpstr>填充图示中的图片  Picture Fill</vt:lpstr>
      <vt:lpstr>更改图示中的插图  Replace Vectors</vt:lpstr>
      <vt:lpstr>编辑智能图表 Edit Smart Diagram</vt:lpstr>
      <vt:lpstr>PowerPoint 演示文稿</vt:lpstr>
    </vt:vector>
  </TitlesOfParts>
  <Manager>iSlide</Manager>
  <Company>iSlide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ruiguohit@gmail.com</cp:lastModifiedBy>
  <cp:revision>256</cp:revision>
  <cp:lastPrinted>2018-02-05T16:00:00Z</cp:lastPrinted>
  <dcterms:created xsi:type="dcterms:W3CDTF">2018-02-05T16:00:00Z</dcterms:created>
  <dcterms:modified xsi:type="dcterms:W3CDTF">2018-10-31T09:38:43Z</dcterms:modified>
  <cp:category>business proposal;oral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ae71014a-b5a7-4565-b35a-e52900e0317d</vt:lpwstr>
  </property>
</Properties>
</file>