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7620000" cy="5715000"/>
  <p:notesSz cx="7620000" cy="5715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1500" y="1771650"/>
            <a:ext cx="6477000" cy="1200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43000" y="3200400"/>
            <a:ext cx="5334000" cy="142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1000" y="1314450"/>
            <a:ext cx="331470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924300" y="1314450"/>
            <a:ext cx="331470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6858000" cy="91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1000" y="1314450"/>
            <a:ext cx="685800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90800" y="5314950"/>
            <a:ext cx="243840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1000" y="5314950"/>
            <a:ext cx="175260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86400" y="5314950"/>
            <a:ext cx="175260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620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476744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7952" y="347472"/>
            <a:ext cx="6861048" cy="4989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620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620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4736" y="0"/>
            <a:ext cx="7065264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94944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620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856" y="390143"/>
            <a:ext cx="6982968" cy="4931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976" y="390143"/>
            <a:ext cx="6480048" cy="3407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976" y="390143"/>
            <a:ext cx="6480048" cy="4315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976" y="128015"/>
            <a:ext cx="6534912" cy="4605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976" y="128015"/>
            <a:ext cx="6480048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NamHyy29 *</dc:creator>
  <cp:keywords>DAFVp3SMVDc,BAEuZo-06D0</cp:keywords>
  <dc:title>Đại hỌc thuỷ lợi</dc:title>
  <dcterms:created xsi:type="dcterms:W3CDTF">2022-12-25T16:39:54Z</dcterms:created>
  <dcterms:modified xsi:type="dcterms:W3CDTF">2022-12-25T16:39:54Z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2022-12-25T00:00:00Z</vt:filetime>
  </property>
  <property fmtid="{D5CDD505-2E9C-101B-9397-08002B2CF9AE}" pid="3" name="Creator">
    <vt:lpwstr>Canva</vt:lpwstr>
  </property>
  <property fmtid="{D5CDD505-2E9C-101B-9397-08002B2CF9AE}" pid="4" name="LastSaved">
    <vt:filetime>2022-12-25T00:00:00Z</vt:filetime>
  </property>
</Properties>
</file>