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5"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7" r:id="rId22"/>
    <p:sldId id="278" r:id="rId23"/>
    <p:sldId id="283" r:id="rId24"/>
    <p:sldId id="281" r:id="rId25"/>
    <p:sldId id="284" r:id="rId26"/>
    <p:sldId id="282" r:id="rId27"/>
    <p:sldId id="279" r:id="rId28"/>
    <p:sldId id="285" r:id="rId29"/>
    <p:sldId id="286" r:id="rId30"/>
    <p:sldId id="258" r:id="rId31"/>
  </p:sldIdLst>
  <p:sldSz cx="9906000" cy="6858000" type="A4"/>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 MY" initials="TM" lastIdx="2" clrIdx="0">
    <p:extLst>
      <p:ext uri="{19B8F6BF-5375-455C-9EA6-DF929625EA0E}">
        <p15:presenceInfo xmlns:p15="http://schemas.microsoft.com/office/powerpoint/2012/main" userId="TRA M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9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72" d="100"/>
          <a:sy n="72" d="100"/>
        </p:scale>
        <p:origin x="966" y="7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0E2A2-9F9A-45BF-9C8B-4545AD41B7A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9572CB8C-99BA-42EE-986D-C398F21FB1B6}">
      <dgm:prSet phldrT="[Text]" custT="1"/>
      <dgm:spPr/>
      <dgm:t>
        <a:bodyPr/>
        <a:lstStyle/>
        <a:p>
          <a:r>
            <a:rPr lang="vi-VN" sz="1800">
              <a:latin typeface="+mj-lt"/>
            </a:rPr>
            <a:t>Quản lý thư viện</a:t>
          </a:r>
          <a:endParaRPr lang="en-GB" sz="1800">
            <a:latin typeface="+mj-lt"/>
          </a:endParaRPr>
        </a:p>
      </dgm:t>
    </dgm:pt>
    <dgm:pt modelId="{0D1D4275-57AA-46A2-A648-6AE4D1748612}" type="parTrans" cxnId="{D51FC714-B726-4C7C-92AA-08112533CAB3}">
      <dgm:prSet/>
      <dgm:spPr/>
      <dgm:t>
        <a:bodyPr/>
        <a:lstStyle/>
        <a:p>
          <a:endParaRPr lang="en-GB"/>
        </a:p>
      </dgm:t>
    </dgm:pt>
    <dgm:pt modelId="{86644F23-6C32-46F5-842B-D9DB34F9C8C1}" type="sibTrans" cxnId="{D51FC714-B726-4C7C-92AA-08112533CAB3}">
      <dgm:prSet/>
      <dgm:spPr/>
      <dgm:t>
        <a:bodyPr/>
        <a:lstStyle/>
        <a:p>
          <a:endParaRPr lang="en-GB"/>
        </a:p>
      </dgm:t>
    </dgm:pt>
    <dgm:pt modelId="{CAE1DB7B-3863-4C28-8CFB-CD2C1DA24830}">
      <dgm:prSet phldrT="[Text]" custT="1"/>
      <dgm:spPr/>
      <dgm:t>
        <a:bodyPr/>
        <a:lstStyle/>
        <a:p>
          <a:r>
            <a:rPr lang="vi-VN" sz="1400">
              <a:latin typeface="+mj-lt"/>
            </a:rPr>
            <a:t>Quản lý độc giả</a:t>
          </a:r>
          <a:endParaRPr lang="en-GB" sz="1400">
            <a:latin typeface="+mj-lt"/>
          </a:endParaRPr>
        </a:p>
      </dgm:t>
    </dgm:pt>
    <dgm:pt modelId="{9EF3D98A-4F04-442F-8BB4-E948733356FA}" type="parTrans" cxnId="{8EE5AC62-2023-46B2-929D-11E0DA8B9E6D}">
      <dgm:prSet/>
      <dgm:spPr/>
      <dgm:t>
        <a:bodyPr/>
        <a:lstStyle/>
        <a:p>
          <a:endParaRPr lang="en-GB"/>
        </a:p>
      </dgm:t>
    </dgm:pt>
    <dgm:pt modelId="{F60B012B-395C-4896-B1E7-E1FAB114FB19}" type="sibTrans" cxnId="{8EE5AC62-2023-46B2-929D-11E0DA8B9E6D}">
      <dgm:prSet/>
      <dgm:spPr/>
      <dgm:t>
        <a:bodyPr/>
        <a:lstStyle/>
        <a:p>
          <a:endParaRPr lang="en-GB"/>
        </a:p>
      </dgm:t>
    </dgm:pt>
    <dgm:pt modelId="{3AF545DC-75E6-4DD2-9869-3A4763420F8F}">
      <dgm:prSet phldrT="[Text]" custT="1"/>
      <dgm:spPr/>
      <dgm:t>
        <a:bodyPr/>
        <a:lstStyle/>
        <a:p>
          <a:r>
            <a:rPr lang="vi-VN" sz="1400">
              <a:latin typeface="+mj-lt"/>
            </a:rPr>
            <a:t>Quản lý sách</a:t>
          </a:r>
          <a:endParaRPr lang="en-GB" sz="1400">
            <a:latin typeface="+mj-lt"/>
          </a:endParaRPr>
        </a:p>
      </dgm:t>
    </dgm:pt>
    <dgm:pt modelId="{AD9A35B9-5812-41DB-8100-83A4DC1F18BB}" type="parTrans" cxnId="{C2B6BD3D-B3C6-43FD-93D7-90CA5F7C2C0B}">
      <dgm:prSet/>
      <dgm:spPr/>
      <dgm:t>
        <a:bodyPr/>
        <a:lstStyle/>
        <a:p>
          <a:endParaRPr lang="en-GB"/>
        </a:p>
      </dgm:t>
    </dgm:pt>
    <dgm:pt modelId="{E94BE750-A7C2-456E-A341-CA2F0B36A03D}" type="sibTrans" cxnId="{C2B6BD3D-B3C6-43FD-93D7-90CA5F7C2C0B}">
      <dgm:prSet/>
      <dgm:spPr/>
      <dgm:t>
        <a:bodyPr/>
        <a:lstStyle/>
        <a:p>
          <a:endParaRPr lang="en-GB"/>
        </a:p>
      </dgm:t>
    </dgm:pt>
    <dgm:pt modelId="{EED3FBEB-6FAA-4503-9D41-4DC623BF7477}">
      <dgm:prSet phldrT="[Text]" custT="1"/>
      <dgm:spPr/>
      <dgm:t>
        <a:bodyPr/>
        <a:lstStyle/>
        <a:p>
          <a:r>
            <a:rPr lang="vi-VN" sz="1400">
              <a:latin typeface="+mj-lt"/>
            </a:rPr>
            <a:t>Báo cáo thống kê</a:t>
          </a:r>
          <a:endParaRPr lang="en-GB" sz="1400">
            <a:latin typeface="+mj-lt"/>
          </a:endParaRPr>
        </a:p>
      </dgm:t>
    </dgm:pt>
    <dgm:pt modelId="{EEE5C508-EF37-4688-BEC5-77E033B5B5B2}" type="parTrans" cxnId="{F0C031E1-0B73-4179-912B-3532C68A8498}">
      <dgm:prSet/>
      <dgm:spPr/>
      <dgm:t>
        <a:bodyPr/>
        <a:lstStyle/>
        <a:p>
          <a:endParaRPr lang="en-GB"/>
        </a:p>
      </dgm:t>
    </dgm:pt>
    <dgm:pt modelId="{AD7F6612-A2BB-45A9-80DB-C0EBDC12E0E5}" type="sibTrans" cxnId="{F0C031E1-0B73-4179-912B-3532C68A8498}">
      <dgm:prSet/>
      <dgm:spPr/>
      <dgm:t>
        <a:bodyPr/>
        <a:lstStyle/>
        <a:p>
          <a:endParaRPr lang="en-GB"/>
        </a:p>
      </dgm:t>
    </dgm:pt>
    <dgm:pt modelId="{301A4D99-29B9-4EC4-BE7F-779D5A86C68B}" type="asst">
      <dgm:prSet/>
      <dgm:spPr/>
      <dgm:t>
        <a:bodyPr/>
        <a:lstStyle/>
        <a:p>
          <a:r>
            <a:rPr lang="vi-VN">
              <a:latin typeface="+mj-lt"/>
            </a:rPr>
            <a:t>Thêm độc giả</a:t>
          </a:r>
          <a:endParaRPr lang="en-GB">
            <a:latin typeface="+mj-lt"/>
          </a:endParaRPr>
        </a:p>
      </dgm:t>
    </dgm:pt>
    <dgm:pt modelId="{60C3BD65-ABE2-4919-9D7C-E73CAB6B1224}" type="parTrans" cxnId="{17FDF96D-9BF4-497D-8627-DF01019D1F1C}">
      <dgm:prSet/>
      <dgm:spPr/>
      <dgm:t>
        <a:bodyPr/>
        <a:lstStyle/>
        <a:p>
          <a:endParaRPr lang="en-GB"/>
        </a:p>
      </dgm:t>
    </dgm:pt>
    <dgm:pt modelId="{8C687881-12A0-4147-A73B-DAC43615252D}" type="sibTrans" cxnId="{17FDF96D-9BF4-497D-8627-DF01019D1F1C}">
      <dgm:prSet/>
      <dgm:spPr/>
      <dgm:t>
        <a:bodyPr/>
        <a:lstStyle/>
        <a:p>
          <a:endParaRPr lang="en-GB"/>
        </a:p>
      </dgm:t>
    </dgm:pt>
    <dgm:pt modelId="{A8981A12-4702-461E-ACEE-C4C32D727800}">
      <dgm:prSet/>
      <dgm:spPr/>
      <dgm:t>
        <a:bodyPr/>
        <a:lstStyle/>
        <a:p>
          <a:r>
            <a:rPr lang="vi-VN">
              <a:latin typeface="+mj-lt"/>
            </a:rPr>
            <a:t>Quản lý mượn-trả sách</a:t>
          </a:r>
          <a:endParaRPr lang="en-GB">
            <a:latin typeface="+mj-lt"/>
          </a:endParaRPr>
        </a:p>
      </dgm:t>
    </dgm:pt>
    <dgm:pt modelId="{1169076A-FF40-4B93-A9C2-DD738B3010BF}" type="parTrans" cxnId="{C105AE2D-A407-4B0A-AD47-304D129F0B0A}">
      <dgm:prSet/>
      <dgm:spPr/>
      <dgm:t>
        <a:bodyPr/>
        <a:lstStyle/>
        <a:p>
          <a:endParaRPr lang="en-GB"/>
        </a:p>
      </dgm:t>
    </dgm:pt>
    <dgm:pt modelId="{6634059F-DB8E-4CAD-A79B-0314C3E720A7}" type="sibTrans" cxnId="{C105AE2D-A407-4B0A-AD47-304D129F0B0A}">
      <dgm:prSet/>
      <dgm:spPr/>
      <dgm:t>
        <a:bodyPr/>
        <a:lstStyle/>
        <a:p>
          <a:endParaRPr lang="en-GB"/>
        </a:p>
      </dgm:t>
    </dgm:pt>
    <dgm:pt modelId="{497F02A1-BE64-4C65-9CD2-ABC67397F23A}">
      <dgm:prSet custT="1"/>
      <dgm:spPr/>
      <dgm:t>
        <a:bodyPr/>
        <a:lstStyle/>
        <a:p>
          <a:r>
            <a:rPr lang="vi-VN" sz="1400">
              <a:latin typeface="+mj-lt"/>
            </a:rPr>
            <a:t>Xem thêm</a:t>
          </a:r>
          <a:endParaRPr lang="en-GB" sz="1400">
            <a:latin typeface="+mj-lt"/>
          </a:endParaRPr>
        </a:p>
      </dgm:t>
    </dgm:pt>
    <dgm:pt modelId="{C2266512-7790-46AE-B769-8B70AF994928}" type="parTrans" cxnId="{1EB4763D-B894-4A7C-B0A8-43D96EBD2F59}">
      <dgm:prSet/>
      <dgm:spPr/>
      <dgm:t>
        <a:bodyPr/>
        <a:lstStyle/>
        <a:p>
          <a:endParaRPr lang="en-GB"/>
        </a:p>
      </dgm:t>
    </dgm:pt>
    <dgm:pt modelId="{FF239DCD-A6EA-4DC8-8236-D605C8D03711}" type="sibTrans" cxnId="{1EB4763D-B894-4A7C-B0A8-43D96EBD2F59}">
      <dgm:prSet/>
      <dgm:spPr/>
      <dgm:t>
        <a:bodyPr/>
        <a:lstStyle/>
        <a:p>
          <a:endParaRPr lang="en-GB"/>
        </a:p>
      </dgm:t>
    </dgm:pt>
    <dgm:pt modelId="{E2845DE1-E721-40CA-81ED-D44BFB333CB1}" type="asst">
      <dgm:prSet/>
      <dgm:spPr/>
      <dgm:t>
        <a:bodyPr/>
        <a:lstStyle/>
        <a:p>
          <a:r>
            <a:rPr lang="vi-VN">
              <a:latin typeface="+mj-lt"/>
            </a:rPr>
            <a:t>Sửa thông tin độc giả</a:t>
          </a:r>
          <a:endParaRPr lang="en-GB">
            <a:latin typeface="+mj-lt"/>
          </a:endParaRPr>
        </a:p>
      </dgm:t>
    </dgm:pt>
    <dgm:pt modelId="{3B485C79-573B-4E51-8644-69F491AF46B9}" type="parTrans" cxnId="{182A51A2-BC47-412E-AC2B-3D0A6618FA1F}">
      <dgm:prSet/>
      <dgm:spPr/>
      <dgm:t>
        <a:bodyPr/>
        <a:lstStyle/>
        <a:p>
          <a:endParaRPr lang="en-GB"/>
        </a:p>
      </dgm:t>
    </dgm:pt>
    <dgm:pt modelId="{400872BE-31CA-4DB7-81CC-2073DB0CAAFC}" type="sibTrans" cxnId="{182A51A2-BC47-412E-AC2B-3D0A6618FA1F}">
      <dgm:prSet/>
      <dgm:spPr/>
      <dgm:t>
        <a:bodyPr/>
        <a:lstStyle/>
        <a:p>
          <a:endParaRPr lang="en-GB"/>
        </a:p>
      </dgm:t>
    </dgm:pt>
    <dgm:pt modelId="{9F8FFF83-80D5-4ABE-A4EE-90F1E4E801B1}" type="asst">
      <dgm:prSet/>
      <dgm:spPr/>
      <dgm:t>
        <a:bodyPr/>
        <a:lstStyle/>
        <a:p>
          <a:r>
            <a:rPr lang="vi-VN">
              <a:latin typeface="+mj-lt"/>
            </a:rPr>
            <a:t>Xóa độc giả</a:t>
          </a:r>
          <a:endParaRPr lang="en-GB">
            <a:latin typeface="+mj-lt"/>
          </a:endParaRPr>
        </a:p>
      </dgm:t>
    </dgm:pt>
    <dgm:pt modelId="{F4236183-B9E8-499D-A943-3B236819CAEB}" type="parTrans" cxnId="{5A4E747E-2BB9-41ED-8C9A-E9EDB5480A32}">
      <dgm:prSet/>
      <dgm:spPr/>
      <dgm:t>
        <a:bodyPr/>
        <a:lstStyle/>
        <a:p>
          <a:endParaRPr lang="en-GB"/>
        </a:p>
      </dgm:t>
    </dgm:pt>
    <dgm:pt modelId="{B761FD6D-6C38-4958-9617-DDA563950D2D}" type="sibTrans" cxnId="{5A4E747E-2BB9-41ED-8C9A-E9EDB5480A32}">
      <dgm:prSet/>
      <dgm:spPr/>
      <dgm:t>
        <a:bodyPr/>
        <a:lstStyle/>
        <a:p>
          <a:endParaRPr lang="en-GB"/>
        </a:p>
      </dgm:t>
    </dgm:pt>
    <dgm:pt modelId="{DD92499E-B3FA-478F-BCBE-5E510D735750}" type="asst">
      <dgm:prSet/>
      <dgm:spPr/>
      <dgm:t>
        <a:bodyPr/>
        <a:lstStyle/>
        <a:p>
          <a:r>
            <a:rPr lang="vi-VN">
              <a:latin typeface="+mj-lt"/>
            </a:rPr>
            <a:t>Xuất danh sách độc giả</a:t>
          </a:r>
          <a:endParaRPr lang="en-GB">
            <a:latin typeface="+mj-lt"/>
          </a:endParaRPr>
        </a:p>
      </dgm:t>
    </dgm:pt>
    <dgm:pt modelId="{6542C4D2-0767-498A-A83D-81380C4EDEF0}" type="parTrans" cxnId="{66FB3901-7308-47BF-93F2-DA745D3F2E9A}">
      <dgm:prSet/>
      <dgm:spPr/>
      <dgm:t>
        <a:bodyPr/>
        <a:lstStyle/>
        <a:p>
          <a:endParaRPr lang="en-GB"/>
        </a:p>
      </dgm:t>
    </dgm:pt>
    <dgm:pt modelId="{2DABE03A-F2E3-4940-B939-1A5AF319F476}" type="sibTrans" cxnId="{66FB3901-7308-47BF-93F2-DA745D3F2E9A}">
      <dgm:prSet/>
      <dgm:spPr/>
      <dgm:t>
        <a:bodyPr/>
        <a:lstStyle/>
        <a:p>
          <a:endParaRPr lang="en-GB"/>
        </a:p>
      </dgm:t>
    </dgm:pt>
    <dgm:pt modelId="{491568CD-C4EA-4D28-A15B-D51DB0CB9711}" type="asst">
      <dgm:prSet/>
      <dgm:spPr/>
      <dgm:t>
        <a:bodyPr/>
        <a:lstStyle/>
        <a:p>
          <a:r>
            <a:rPr lang="vi-VN">
              <a:latin typeface="+mj-lt"/>
            </a:rPr>
            <a:t>Tìm kiếm độc giả</a:t>
          </a:r>
          <a:endParaRPr lang="en-GB">
            <a:latin typeface="+mj-lt"/>
          </a:endParaRPr>
        </a:p>
      </dgm:t>
    </dgm:pt>
    <dgm:pt modelId="{49A90BA6-B959-4D49-A7D1-4A141F9E4502}" type="parTrans" cxnId="{C6810371-E4A1-4D54-991C-AF78BD2726A8}">
      <dgm:prSet/>
      <dgm:spPr/>
      <dgm:t>
        <a:bodyPr/>
        <a:lstStyle/>
        <a:p>
          <a:endParaRPr lang="en-GB"/>
        </a:p>
      </dgm:t>
    </dgm:pt>
    <dgm:pt modelId="{9F316208-E0A9-4784-9695-D003C719A67D}" type="sibTrans" cxnId="{C6810371-E4A1-4D54-991C-AF78BD2726A8}">
      <dgm:prSet/>
      <dgm:spPr/>
      <dgm:t>
        <a:bodyPr/>
        <a:lstStyle/>
        <a:p>
          <a:endParaRPr lang="en-GB"/>
        </a:p>
      </dgm:t>
    </dgm:pt>
    <dgm:pt modelId="{6EEAEB01-EA1E-4672-B97D-7A27D6C33996}" type="asst">
      <dgm:prSet/>
      <dgm:spPr/>
      <dgm:t>
        <a:bodyPr/>
        <a:lstStyle/>
        <a:p>
          <a:r>
            <a:rPr lang="vi-VN">
              <a:latin typeface="+mj-lt"/>
            </a:rPr>
            <a:t>Gia hạn thẻ độc giả</a:t>
          </a:r>
          <a:endParaRPr lang="en-GB">
            <a:latin typeface="+mj-lt"/>
          </a:endParaRPr>
        </a:p>
      </dgm:t>
    </dgm:pt>
    <dgm:pt modelId="{A64E5EAB-1FD6-4D24-B5AA-389118A09C60}" type="parTrans" cxnId="{103F0CA1-4B24-4D80-A362-1398A2068ECE}">
      <dgm:prSet/>
      <dgm:spPr/>
      <dgm:t>
        <a:bodyPr/>
        <a:lstStyle/>
        <a:p>
          <a:endParaRPr lang="en-GB"/>
        </a:p>
      </dgm:t>
    </dgm:pt>
    <dgm:pt modelId="{B062D449-0384-4EBF-ABFD-B058592B36A2}" type="sibTrans" cxnId="{103F0CA1-4B24-4D80-A362-1398A2068ECE}">
      <dgm:prSet/>
      <dgm:spPr/>
      <dgm:t>
        <a:bodyPr/>
        <a:lstStyle/>
        <a:p>
          <a:endParaRPr lang="en-GB"/>
        </a:p>
      </dgm:t>
    </dgm:pt>
    <dgm:pt modelId="{A9A1FC05-B063-49B0-A297-4C0DA86FB5A7}" type="asst">
      <dgm:prSet/>
      <dgm:spPr/>
      <dgm:t>
        <a:bodyPr/>
        <a:lstStyle/>
        <a:p>
          <a:r>
            <a:rPr lang="vi-VN">
              <a:latin typeface="+mj-lt"/>
            </a:rPr>
            <a:t>Thêm sách</a:t>
          </a:r>
          <a:endParaRPr lang="en-GB">
            <a:latin typeface="+mj-lt"/>
          </a:endParaRPr>
        </a:p>
      </dgm:t>
    </dgm:pt>
    <dgm:pt modelId="{C0B83312-F3C5-4D82-9E80-A4F9B8C548AB}" type="parTrans" cxnId="{81683523-11D1-4C83-976C-FE8E53A35416}">
      <dgm:prSet/>
      <dgm:spPr/>
      <dgm:t>
        <a:bodyPr/>
        <a:lstStyle/>
        <a:p>
          <a:endParaRPr lang="en-GB"/>
        </a:p>
      </dgm:t>
    </dgm:pt>
    <dgm:pt modelId="{B196A27D-340A-4C96-A69A-81E85F77AE38}" type="sibTrans" cxnId="{81683523-11D1-4C83-976C-FE8E53A35416}">
      <dgm:prSet/>
      <dgm:spPr/>
      <dgm:t>
        <a:bodyPr/>
        <a:lstStyle/>
        <a:p>
          <a:endParaRPr lang="en-GB"/>
        </a:p>
      </dgm:t>
    </dgm:pt>
    <dgm:pt modelId="{23A1955B-DFA8-4EAF-9C86-379A2E69743C}" type="asst">
      <dgm:prSet/>
      <dgm:spPr/>
      <dgm:t>
        <a:bodyPr/>
        <a:lstStyle/>
        <a:p>
          <a:r>
            <a:rPr lang="vi-VN">
              <a:latin typeface="+mj-lt"/>
            </a:rPr>
            <a:t>Sửa thông tin sách</a:t>
          </a:r>
          <a:endParaRPr lang="en-GB">
            <a:latin typeface="+mj-lt"/>
          </a:endParaRPr>
        </a:p>
      </dgm:t>
    </dgm:pt>
    <dgm:pt modelId="{79E3283A-55AA-4C91-9782-17F6AE27EC5A}" type="parTrans" cxnId="{F41A355F-531A-4B6E-A067-F544B95F031B}">
      <dgm:prSet/>
      <dgm:spPr/>
      <dgm:t>
        <a:bodyPr/>
        <a:lstStyle/>
        <a:p>
          <a:endParaRPr lang="en-GB"/>
        </a:p>
      </dgm:t>
    </dgm:pt>
    <dgm:pt modelId="{116B18EF-DD5F-4609-93CA-B2D4BBB62889}" type="sibTrans" cxnId="{F41A355F-531A-4B6E-A067-F544B95F031B}">
      <dgm:prSet/>
      <dgm:spPr/>
      <dgm:t>
        <a:bodyPr/>
        <a:lstStyle/>
        <a:p>
          <a:endParaRPr lang="en-GB"/>
        </a:p>
      </dgm:t>
    </dgm:pt>
    <dgm:pt modelId="{C2D8D501-74B5-405A-9EC5-587FA90C9727}" type="asst">
      <dgm:prSet/>
      <dgm:spPr/>
      <dgm:t>
        <a:bodyPr/>
        <a:lstStyle/>
        <a:p>
          <a:r>
            <a:rPr lang="vi-VN">
              <a:latin typeface="+mj-lt"/>
            </a:rPr>
            <a:t>Xóa sách</a:t>
          </a:r>
          <a:endParaRPr lang="en-GB">
            <a:latin typeface="+mj-lt"/>
          </a:endParaRPr>
        </a:p>
      </dgm:t>
    </dgm:pt>
    <dgm:pt modelId="{DA52321D-FCB4-4885-A527-1F610B86B09C}" type="parTrans" cxnId="{F201F7BA-9C31-4312-BE3A-50D7F57C6247}">
      <dgm:prSet/>
      <dgm:spPr/>
      <dgm:t>
        <a:bodyPr/>
        <a:lstStyle/>
        <a:p>
          <a:endParaRPr lang="en-GB"/>
        </a:p>
      </dgm:t>
    </dgm:pt>
    <dgm:pt modelId="{672DD70F-6259-4FE0-854E-E7436E9A3C42}" type="sibTrans" cxnId="{F201F7BA-9C31-4312-BE3A-50D7F57C6247}">
      <dgm:prSet/>
      <dgm:spPr/>
      <dgm:t>
        <a:bodyPr/>
        <a:lstStyle/>
        <a:p>
          <a:endParaRPr lang="en-GB"/>
        </a:p>
      </dgm:t>
    </dgm:pt>
    <dgm:pt modelId="{013A1D85-8F0D-4BDB-9FCF-EBCF2391101D}" type="asst">
      <dgm:prSet/>
      <dgm:spPr/>
      <dgm:t>
        <a:bodyPr/>
        <a:lstStyle/>
        <a:p>
          <a:r>
            <a:rPr lang="vi-VN">
              <a:latin typeface="+mj-lt"/>
            </a:rPr>
            <a:t>Xuất mục lục sách</a:t>
          </a:r>
          <a:endParaRPr lang="en-GB">
            <a:latin typeface="+mj-lt"/>
          </a:endParaRPr>
        </a:p>
      </dgm:t>
    </dgm:pt>
    <dgm:pt modelId="{51CC987A-A1EC-4DCE-8166-AEA97E943093}" type="parTrans" cxnId="{FDE96CD2-DBEC-463F-A700-4D56D0136484}">
      <dgm:prSet/>
      <dgm:spPr/>
      <dgm:t>
        <a:bodyPr/>
        <a:lstStyle/>
        <a:p>
          <a:endParaRPr lang="en-GB"/>
        </a:p>
      </dgm:t>
    </dgm:pt>
    <dgm:pt modelId="{5C5C8678-4A76-42AA-926B-06731C75F2D0}" type="sibTrans" cxnId="{FDE96CD2-DBEC-463F-A700-4D56D0136484}">
      <dgm:prSet/>
      <dgm:spPr/>
      <dgm:t>
        <a:bodyPr/>
        <a:lstStyle/>
        <a:p>
          <a:endParaRPr lang="en-GB"/>
        </a:p>
      </dgm:t>
    </dgm:pt>
    <dgm:pt modelId="{E0EFACE3-4A9A-4A09-8601-AD788262BBF8}" type="asst">
      <dgm:prSet/>
      <dgm:spPr/>
      <dgm:t>
        <a:bodyPr/>
        <a:lstStyle/>
        <a:p>
          <a:r>
            <a:rPr lang="vi-VN">
              <a:latin typeface="+mj-lt"/>
            </a:rPr>
            <a:t>Tìm kiếm sách</a:t>
          </a:r>
          <a:endParaRPr lang="en-GB">
            <a:latin typeface="+mj-lt"/>
          </a:endParaRPr>
        </a:p>
      </dgm:t>
    </dgm:pt>
    <dgm:pt modelId="{3B4743E8-02C2-4946-8D03-B9AA63078E24}" type="parTrans" cxnId="{D60D8219-437F-489F-BAB5-178B40C82FDE}">
      <dgm:prSet/>
      <dgm:spPr/>
      <dgm:t>
        <a:bodyPr/>
        <a:lstStyle/>
        <a:p>
          <a:endParaRPr lang="en-GB"/>
        </a:p>
      </dgm:t>
    </dgm:pt>
    <dgm:pt modelId="{8AD3AE87-D9CF-4197-A275-7ED31FEB5792}" type="sibTrans" cxnId="{D60D8219-437F-489F-BAB5-178B40C82FDE}">
      <dgm:prSet/>
      <dgm:spPr/>
      <dgm:t>
        <a:bodyPr/>
        <a:lstStyle/>
        <a:p>
          <a:endParaRPr lang="en-GB"/>
        </a:p>
      </dgm:t>
    </dgm:pt>
    <dgm:pt modelId="{A61EDBF9-49A2-4ECB-BC17-72BC0101EE5B}" type="asst">
      <dgm:prSet/>
      <dgm:spPr/>
      <dgm:t>
        <a:bodyPr/>
        <a:lstStyle/>
        <a:p>
          <a:r>
            <a:rPr lang="vi-VN">
              <a:latin typeface="+mj-lt"/>
            </a:rPr>
            <a:t>Mượn sách</a:t>
          </a:r>
          <a:endParaRPr lang="en-GB">
            <a:latin typeface="+mj-lt"/>
          </a:endParaRPr>
        </a:p>
      </dgm:t>
    </dgm:pt>
    <dgm:pt modelId="{EFDAEDCB-30F5-4602-B12A-CF2799AFF22F}" type="parTrans" cxnId="{5AF7AAEB-9F83-4437-AC4C-E0EA74378E8E}">
      <dgm:prSet/>
      <dgm:spPr/>
      <dgm:t>
        <a:bodyPr/>
        <a:lstStyle/>
        <a:p>
          <a:endParaRPr lang="en-GB"/>
        </a:p>
      </dgm:t>
    </dgm:pt>
    <dgm:pt modelId="{596D6A22-E8AA-43C4-8CD6-865D79270A19}" type="sibTrans" cxnId="{5AF7AAEB-9F83-4437-AC4C-E0EA74378E8E}">
      <dgm:prSet/>
      <dgm:spPr/>
      <dgm:t>
        <a:bodyPr/>
        <a:lstStyle/>
        <a:p>
          <a:endParaRPr lang="en-GB"/>
        </a:p>
      </dgm:t>
    </dgm:pt>
    <dgm:pt modelId="{F8A12B85-3BBE-4218-87CD-AC73FA3812C4}" type="asst">
      <dgm:prSet/>
      <dgm:spPr/>
      <dgm:t>
        <a:bodyPr/>
        <a:lstStyle/>
        <a:p>
          <a:r>
            <a:rPr lang="vi-VN">
              <a:latin typeface="+mj-lt"/>
            </a:rPr>
            <a:t>Trả sách</a:t>
          </a:r>
          <a:endParaRPr lang="en-GB">
            <a:latin typeface="+mj-lt"/>
          </a:endParaRPr>
        </a:p>
      </dgm:t>
    </dgm:pt>
    <dgm:pt modelId="{53287405-4E10-40CD-8064-EF4B74061C60}" type="parTrans" cxnId="{50D9B6E5-18EA-4559-A32F-893D2A54FDFA}">
      <dgm:prSet/>
      <dgm:spPr/>
      <dgm:t>
        <a:bodyPr/>
        <a:lstStyle/>
        <a:p>
          <a:endParaRPr lang="en-GB"/>
        </a:p>
      </dgm:t>
    </dgm:pt>
    <dgm:pt modelId="{9F5D2453-9201-4770-B07B-90C7EDF18425}" type="sibTrans" cxnId="{50D9B6E5-18EA-4559-A32F-893D2A54FDFA}">
      <dgm:prSet/>
      <dgm:spPr/>
      <dgm:t>
        <a:bodyPr/>
        <a:lstStyle/>
        <a:p>
          <a:endParaRPr lang="en-GB"/>
        </a:p>
      </dgm:t>
    </dgm:pt>
    <dgm:pt modelId="{7CCF1508-5105-4F0C-BB7D-6267957B809B}" type="asst">
      <dgm:prSet/>
      <dgm:spPr/>
      <dgm:t>
        <a:bodyPr/>
        <a:lstStyle/>
        <a:p>
          <a:r>
            <a:rPr lang="vi-VN">
              <a:latin typeface="+mj-lt"/>
            </a:rPr>
            <a:t>In thông tin phiếu mượn</a:t>
          </a:r>
          <a:endParaRPr lang="en-GB">
            <a:latin typeface="+mj-lt"/>
          </a:endParaRPr>
        </a:p>
      </dgm:t>
    </dgm:pt>
    <dgm:pt modelId="{FA6968B6-2C79-444F-93D0-716A4313F717}" type="parTrans" cxnId="{ADCBD9CD-09AC-41FA-8890-CD48AC411C4E}">
      <dgm:prSet/>
      <dgm:spPr/>
      <dgm:t>
        <a:bodyPr/>
        <a:lstStyle/>
        <a:p>
          <a:endParaRPr lang="en-GB"/>
        </a:p>
      </dgm:t>
    </dgm:pt>
    <dgm:pt modelId="{0A886BD9-175A-4AD3-88C4-43817EEB36F4}" type="sibTrans" cxnId="{ADCBD9CD-09AC-41FA-8890-CD48AC411C4E}">
      <dgm:prSet/>
      <dgm:spPr/>
      <dgm:t>
        <a:bodyPr/>
        <a:lstStyle/>
        <a:p>
          <a:endParaRPr lang="en-GB"/>
        </a:p>
      </dgm:t>
    </dgm:pt>
    <dgm:pt modelId="{A44C1AB6-94ED-456D-92A3-2057A9E052DF}" type="asst">
      <dgm:prSet/>
      <dgm:spPr/>
      <dgm:t>
        <a:bodyPr/>
        <a:lstStyle/>
        <a:p>
          <a:r>
            <a:rPr lang="vi-VN">
              <a:latin typeface="+mj-lt"/>
            </a:rPr>
            <a:t>Xuất tất cả phiếu mượn</a:t>
          </a:r>
          <a:endParaRPr lang="en-GB">
            <a:latin typeface="+mj-lt"/>
          </a:endParaRPr>
        </a:p>
      </dgm:t>
    </dgm:pt>
    <dgm:pt modelId="{5A7D6868-2E37-4BAB-A2DD-AA62B721667E}" type="parTrans" cxnId="{AA0B99F1-1300-4C09-98A6-FC23551122B7}">
      <dgm:prSet/>
      <dgm:spPr/>
      <dgm:t>
        <a:bodyPr/>
        <a:lstStyle/>
        <a:p>
          <a:endParaRPr lang="en-GB"/>
        </a:p>
      </dgm:t>
    </dgm:pt>
    <dgm:pt modelId="{83A6C216-EB3A-4108-8927-F35E7FB82818}" type="sibTrans" cxnId="{AA0B99F1-1300-4C09-98A6-FC23551122B7}">
      <dgm:prSet/>
      <dgm:spPr/>
      <dgm:t>
        <a:bodyPr/>
        <a:lstStyle/>
        <a:p>
          <a:endParaRPr lang="en-GB"/>
        </a:p>
      </dgm:t>
    </dgm:pt>
    <dgm:pt modelId="{5D5771D8-CF3B-41E5-9EBE-35BAC13571AB}" type="asst">
      <dgm:prSet/>
      <dgm:spPr/>
      <dgm:t>
        <a:bodyPr/>
        <a:lstStyle/>
        <a:p>
          <a:r>
            <a:rPr lang="vi-VN">
              <a:latin typeface="+mj-lt"/>
            </a:rPr>
            <a:t>Quên mã phiếu</a:t>
          </a:r>
          <a:endParaRPr lang="en-GB">
            <a:latin typeface="+mj-lt"/>
          </a:endParaRPr>
        </a:p>
      </dgm:t>
    </dgm:pt>
    <dgm:pt modelId="{7B1A16F8-9375-4670-B1E2-64EC07A835A6}" type="parTrans" cxnId="{7D15265D-E46D-4B1E-8F75-003C11492C34}">
      <dgm:prSet/>
      <dgm:spPr/>
      <dgm:t>
        <a:bodyPr/>
        <a:lstStyle/>
        <a:p>
          <a:endParaRPr lang="en-GB"/>
        </a:p>
      </dgm:t>
    </dgm:pt>
    <dgm:pt modelId="{FF00ED03-F404-4A63-A05F-C67F601E8538}" type="sibTrans" cxnId="{7D15265D-E46D-4B1E-8F75-003C11492C34}">
      <dgm:prSet/>
      <dgm:spPr/>
      <dgm:t>
        <a:bodyPr/>
        <a:lstStyle/>
        <a:p>
          <a:endParaRPr lang="en-GB"/>
        </a:p>
      </dgm:t>
    </dgm:pt>
    <dgm:pt modelId="{2E4A9B25-7EE0-4D75-8E31-4CDD70223968}" type="asst">
      <dgm:prSet/>
      <dgm:spPr/>
      <dgm:t>
        <a:bodyPr/>
        <a:lstStyle/>
        <a:p>
          <a:r>
            <a:rPr lang="vi-VN">
              <a:latin typeface="+mj-lt"/>
            </a:rPr>
            <a:t>Báo mất sách</a:t>
          </a:r>
          <a:endParaRPr lang="en-GB">
            <a:latin typeface="+mj-lt"/>
          </a:endParaRPr>
        </a:p>
      </dgm:t>
    </dgm:pt>
    <dgm:pt modelId="{E17F61FD-1C5F-4007-AA25-C40A5F186909}" type="parTrans" cxnId="{04F4A314-A919-4694-9F93-23C24E67EE00}">
      <dgm:prSet/>
      <dgm:spPr/>
      <dgm:t>
        <a:bodyPr/>
        <a:lstStyle/>
        <a:p>
          <a:endParaRPr lang="en-GB"/>
        </a:p>
      </dgm:t>
    </dgm:pt>
    <dgm:pt modelId="{9F7B0895-6F6A-4E22-BB52-932493D3A6C2}" type="sibTrans" cxnId="{04F4A314-A919-4694-9F93-23C24E67EE00}">
      <dgm:prSet/>
      <dgm:spPr/>
      <dgm:t>
        <a:bodyPr/>
        <a:lstStyle/>
        <a:p>
          <a:endParaRPr lang="en-GB"/>
        </a:p>
      </dgm:t>
    </dgm:pt>
    <dgm:pt modelId="{5030733B-BA01-4CC1-A984-46E28C7CDF0D}" type="asst">
      <dgm:prSet/>
      <dgm:spPr/>
      <dgm:t>
        <a:bodyPr/>
        <a:lstStyle/>
        <a:p>
          <a:r>
            <a:rPr lang="vi-VN"/>
            <a:t>Độc giả đang mượn sách</a:t>
          </a:r>
          <a:endParaRPr lang="en-GB"/>
        </a:p>
      </dgm:t>
    </dgm:pt>
    <dgm:pt modelId="{FF60E8DB-6EED-4551-BF51-9E0E7FBCD4C9}" type="parTrans" cxnId="{5A8BF511-8A80-4BBD-A1AE-1883B7559C43}">
      <dgm:prSet/>
      <dgm:spPr/>
      <dgm:t>
        <a:bodyPr/>
        <a:lstStyle/>
        <a:p>
          <a:endParaRPr lang="en-GB"/>
        </a:p>
      </dgm:t>
    </dgm:pt>
    <dgm:pt modelId="{A73A4D52-24EC-49A2-A0B5-68918744E0B5}" type="sibTrans" cxnId="{5A8BF511-8A80-4BBD-A1AE-1883B7559C43}">
      <dgm:prSet/>
      <dgm:spPr/>
      <dgm:t>
        <a:bodyPr/>
        <a:lstStyle/>
        <a:p>
          <a:endParaRPr lang="en-GB"/>
        </a:p>
      </dgm:t>
    </dgm:pt>
    <dgm:pt modelId="{FBC8F738-8ED6-428E-8430-718779590DE9}" type="asst">
      <dgm:prSet/>
      <dgm:spPr/>
      <dgm:t>
        <a:bodyPr/>
        <a:lstStyle/>
        <a:p>
          <a:r>
            <a:rPr lang="vi-VN"/>
            <a:t>Độc giả đang trễ hạn trả</a:t>
          </a:r>
          <a:endParaRPr lang="en-GB"/>
        </a:p>
      </dgm:t>
    </dgm:pt>
    <dgm:pt modelId="{25FEC962-9FA7-46F5-8A98-BA6113255206}" type="parTrans" cxnId="{C829CBC6-34DD-4085-B1AB-E8404886383A}">
      <dgm:prSet/>
      <dgm:spPr/>
      <dgm:t>
        <a:bodyPr/>
        <a:lstStyle/>
        <a:p>
          <a:endParaRPr lang="en-GB"/>
        </a:p>
      </dgm:t>
    </dgm:pt>
    <dgm:pt modelId="{8BADA0F6-F522-4E9B-9835-54DD68DB6EFD}" type="sibTrans" cxnId="{C829CBC6-34DD-4085-B1AB-E8404886383A}">
      <dgm:prSet/>
      <dgm:spPr/>
      <dgm:t>
        <a:bodyPr/>
        <a:lstStyle/>
        <a:p>
          <a:endParaRPr lang="en-GB"/>
        </a:p>
      </dgm:t>
    </dgm:pt>
    <dgm:pt modelId="{0AC0AF0C-C8B8-4CD9-8B38-B06D8295EB3D}" type="asst">
      <dgm:prSet/>
      <dgm:spPr/>
      <dgm:t>
        <a:bodyPr/>
        <a:lstStyle/>
        <a:p>
          <a:r>
            <a:rPr lang="vi-VN"/>
            <a:t>05 sách mượn nhiều nhất</a:t>
          </a:r>
          <a:endParaRPr lang="en-GB"/>
        </a:p>
      </dgm:t>
    </dgm:pt>
    <dgm:pt modelId="{5849BFE6-97CB-40D7-9948-68927679CCF8}" type="parTrans" cxnId="{FEC38386-C325-4309-AC84-48E4C633D50E}">
      <dgm:prSet/>
      <dgm:spPr/>
      <dgm:t>
        <a:bodyPr/>
        <a:lstStyle/>
        <a:p>
          <a:endParaRPr lang="en-GB"/>
        </a:p>
      </dgm:t>
    </dgm:pt>
    <dgm:pt modelId="{3446C5CC-7059-456E-86DE-E059471559FF}" type="sibTrans" cxnId="{FEC38386-C325-4309-AC84-48E4C633D50E}">
      <dgm:prSet/>
      <dgm:spPr/>
      <dgm:t>
        <a:bodyPr/>
        <a:lstStyle/>
        <a:p>
          <a:endParaRPr lang="en-GB"/>
        </a:p>
      </dgm:t>
    </dgm:pt>
    <dgm:pt modelId="{3F6252F3-1CB6-4F12-B305-D1A605A07D2C}" type="asst">
      <dgm:prSet/>
      <dgm:spPr/>
      <dgm:t>
        <a:bodyPr/>
        <a:lstStyle/>
        <a:p>
          <a:r>
            <a:rPr lang="vi-VN"/>
            <a:t>Thoát chương trình</a:t>
          </a:r>
          <a:endParaRPr lang="en-GB"/>
        </a:p>
      </dgm:t>
    </dgm:pt>
    <dgm:pt modelId="{B9455ADC-4CCD-497A-8D16-63C56DD10B9B}" type="parTrans" cxnId="{88A8405E-35F9-450D-980D-714F0139FC03}">
      <dgm:prSet/>
      <dgm:spPr/>
      <dgm:t>
        <a:bodyPr/>
        <a:lstStyle/>
        <a:p>
          <a:endParaRPr lang="en-GB"/>
        </a:p>
      </dgm:t>
    </dgm:pt>
    <dgm:pt modelId="{EF33D7D0-BD05-4A68-84A2-EA8179E4F3CD}" type="sibTrans" cxnId="{88A8405E-35F9-450D-980D-714F0139FC03}">
      <dgm:prSet/>
      <dgm:spPr/>
      <dgm:t>
        <a:bodyPr/>
        <a:lstStyle/>
        <a:p>
          <a:endParaRPr lang="en-GB"/>
        </a:p>
      </dgm:t>
    </dgm:pt>
    <dgm:pt modelId="{977FC049-C803-48D3-86CC-A15A2F753E92}" type="asst">
      <dgm:prSet/>
      <dgm:spPr/>
      <dgm:t>
        <a:bodyPr/>
        <a:lstStyle/>
        <a:p>
          <a:r>
            <a:rPr lang="vi-VN"/>
            <a:t>Lưu nhanh dữ liệu</a:t>
          </a:r>
          <a:endParaRPr lang="en-GB"/>
        </a:p>
      </dgm:t>
    </dgm:pt>
    <dgm:pt modelId="{D7D123D7-C622-4E23-8B3C-C21D81F4F823}" type="parTrans" cxnId="{2ACC24DD-8828-438C-B8FA-2548B6DDD818}">
      <dgm:prSet/>
      <dgm:spPr/>
      <dgm:t>
        <a:bodyPr/>
        <a:lstStyle/>
        <a:p>
          <a:endParaRPr lang="en-GB"/>
        </a:p>
      </dgm:t>
    </dgm:pt>
    <dgm:pt modelId="{634CB1E0-57A8-4BAC-ADD6-BD464F79EC1A}" type="sibTrans" cxnId="{2ACC24DD-8828-438C-B8FA-2548B6DDD818}">
      <dgm:prSet/>
      <dgm:spPr/>
      <dgm:t>
        <a:bodyPr/>
        <a:lstStyle/>
        <a:p>
          <a:endParaRPr lang="en-GB"/>
        </a:p>
      </dgm:t>
    </dgm:pt>
    <dgm:pt modelId="{45F68260-8668-4976-8C8C-BBED307D7295}" type="asst">
      <dgm:prSet/>
      <dgm:spPr/>
      <dgm:t>
        <a:bodyPr/>
        <a:lstStyle/>
        <a:p>
          <a:r>
            <a:rPr lang="vi-VN"/>
            <a:t>Quy tắc nhập dữ liệu</a:t>
          </a:r>
          <a:endParaRPr lang="en-GB"/>
        </a:p>
      </dgm:t>
    </dgm:pt>
    <dgm:pt modelId="{D45F4F1C-C6CC-4FE9-9DD8-FACCC3D22DA6}" type="parTrans" cxnId="{CCF3E8E7-A5FB-4685-8AED-54B415106F83}">
      <dgm:prSet/>
      <dgm:spPr/>
      <dgm:t>
        <a:bodyPr/>
        <a:lstStyle/>
        <a:p>
          <a:endParaRPr lang="en-GB"/>
        </a:p>
      </dgm:t>
    </dgm:pt>
    <dgm:pt modelId="{BAE4D404-75ED-4160-B14C-A5D128DF5179}" type="sibTrans" cxnId="{CCF3E8E7-A5FB-4685-8AED-54B415106F83}">
      <dgm:prSet/>
      <dgm:spPr/>
      <dgm:t>
        <a:bodyPr/>
        <a:lstStyle/>
        <a:p>
          <a:endParaRPr lang="en-GB"/>
        </a:p>
      </dgm:t>
    </dgm:pt>
    <dgm:pt modelId="{418F93B0-E479-48EB-8E93-03F528DFCF10}" type="asst">
      <dgm:prSet/>
      <dgm:spPr/>
      <dgm:t>
        <a:bodyPr/>
        <a:lstStyle/>
        <a:p>
          <a:r>
            <a:rPr lang="vi-VN"/>
            <a:t>Thông tin nhóm thực hiện</a:t>
          </a:r>
          <a:endParaRPr lang="en-GB"/>
        </a:p>
      </dgm:t>
    </dgm:pt>
    <dgm:pt modelId="{BFAC82FF-D125-465A-B2E5-73E500A2BB16}" type="parTrans" cxnId="{B519EC19-670E-400C-AD8A-5FC3EC917DC1}">
      <dgm:prSet/>
      <dgm:spPr/>
      <dgm:t>
        <a:bodyPr/>
        <a:lstStyle/>
        <a:p>
          <a:endParaRPr lang="en-GB"/>
        </a:p>
      </dgm:t>
    </dgm:pt>
    <dgm:pt modelId="{C99AF67D-3EBC-4539-A6AE-5BABEDC71558}" type="sibTrans" cxnId="{B519EC19-670E-400C-AD8A-5FC3EC917DC1}">
      <dgm:prSet/>
      <dgm:spPr/>
      <dgm:t>
        <a:bodyPr/>
        <a:lstStyle/>
        <a:p>
          <a:endParaRPr lang="en-GB"/>
        </a:p>
      </dgm:t>
    </dgm:pt>
    <dgm:pt modelId="{CEA65B17-2AF4-41B1-98EC-185225F283FD}" type="pres">
      <dgm:prSet presAssocID="{3E50E2A2-9F9A-45BF-9C8B-4545AD41B7A4}" presName="hierChild1" presStyleCnt="0">
        <dgm:presLayoutVars>
          <dgm:orgChart val="1"/>
          <dgm:chPref val="1"/>
          <dgm:dir/>
          <dgm:animOne val="branch"/>
          <dgm:animLvl val="lvl"/>
          <dgm:resizeHandles/>
        </dgm:presLayoutVars>
      </dgm:prSet>
      <dgm:spPr/>
    </dgm:pt>
    <dgm:pt modelId="{FB5EA891-9D24-44B0-B15D-27A193A8BE8D}" type="pres">
      <dgm:prSet presAssocID="{9572CB8C-99BA-42EE-986D-C398F21FB1B6}" presName="hierRoot1" presStyleCnt="0">
        <dgm:presLayoutVars>
          <dgm:hierBranch val="init"/>
        </dgm:presLayoutVars>
      </dgm:prSet>
      <dgm:spPr/>
    </dgm:pt>
    <dgm:pt modelId="{08A76CD2-8C79-4873-9A10-BA1CFA569AF6}" type="pres">
      <dgm:prSet presAssocID="{9572CB8C-99BA-42EE-986D-C398F21FB1B6}" presName="rootComposite1" presStyleCnt="0"/>
      <dgm:spPr/>
    </dgm:pt>
    <dgm:pt modelId="{D268F823-A214-4E4A-A8F3-A190A113C194}" type="pres">
      <dgm:prSet presAssocID="{9572CB8C-99BA-42EE-986D-C398F21FB1B6}" presName="rootText1" presStyleLbl="node0" presStyleIdx="0" presStyleCnt="1">
        <dgm:presLayoutVars>
          <dgm:chPref val="3"/>
        </dgm:presLayoutVars>
      </dgm:prSet>
      <dgm:spPr/>
    </dgm:pt>
    <dgm:pt modelId="{629D2A4B-AC37-4CDC-850B-C0C5F13CA3F6}" type="pres">
      <dgm:prSet presAssocID="{9572CB8C-99BA-42EE-986D-C398F21FB1B6}" presName="rootConnector1" presStyleLbl="node1" presStyleIdx="0" presStyleCnt="0"/>
      <dgm:spPr/>
    </dgm:pt>
    <dgm:pt modelId="{F6E5747E-0297-4987-AB48-7303BB725C89}" type="pres">
      <dgm:prSet presAssocID="{9572CB8C-99BA-42EE-986D-C398F21FB1B6}" presName="hierChild2" presStyleCnt="0"/>
      <dgm:spPr/>
    </dgm:pt>
    <dgm:pt modelId="{9DFB3FDA-20C7-4F1D-9266-4BD67D7644E3}" type="pres">
      <dgm:prSet presAssocID="{9EF3D98A-4F04-442F-8BB4-E948733356FA}" presName="Name37" presStyleLbl="parChTrans1D2" presStyleIdx="0" presStyleCnt="5"/>
      <dgm:spPr/>
    </dgm:pt>
    <dgm:pt modelId="{5393221E-1B86-4E77-B841-F2F42CFCBD0F}" type="pres">
      <dgm:prSet presAssocID="{CAE1DB7B-3863-4C28-8CFB-CD2C1DA24830}" presName="hierRoot2" presStyleCnt="0">
        <dgm:presLayoutVars>
          <dgm:hierBranch val="init"/>
        </dgm:presLayoutVars>
      </dgm:prSet>
      <dgm:spPr/>
    </dgm:pt>
    <dgm:pt modelId="{914764E3-3D64-478F-BA54-80F1C01DCDC4}" type="pres">
      <dgm:prSet presAssocID="{CAE1DB7B-3863-4C28-8CFB-CD2C1DA24830}" presName="rootComposite" presStyleCnt="0"/>
      <dgm:spPr/>
    </dgm:pt>
    <dgm:pt modelId="{C631BEE9-C2B3-4B39-AE7C-A7667855A654}" type="pres">
      <dgm:prSet presAssocID="{CAE1DB7B-3863-4C28-8CFB-CD2C1DA24830}" presName="rootText" presStyleLbl="node2" presStyleIdx="0" presStyleCnt="5">
        <dgm:presLayoutVars>
          <dgm:chPref val="3"/>
        </dgm:presLayoutVars>
      </dgm:prSet>
      <dgm:spPr/>
    </dgm:pt>
    <dgm:pt modelId="{4E6731DE-C776-4D76-BC1C-D0C410340A88}" type="pres">
      <dgm:prSet presAssocID="{CAE1DB7B-3863-4C28-8CFB-CD2C1DA24830}" presName="rootConnector" presStyleLbl="node2" presStyleIdx="0" presStyleCnt="5"/>
      <dgm:spPr/>
    </dgm:pt>
    <dgm:pt modelId="{CFEF857A-AB82-49A4-9CAB-537FE3F7BBCC}" type="pres">
      <dgm:prSet presAssocID="{CAE1DB7B-3863-4C28-8CFB-CD2C1DA24830}" presName="hierChild4" presStyleCnt="0"/>
      <dgm:spPr/>
    </dgm:pt>
    <dgm:pt modelId="{02CABFA8-4706-44AE-AE96-65A876A1AD48}" type="pres">
      <dgm:prSet presAssocID="{CAE1DB7B-3863-4C28-8CFB-CD2C1DA24830}" presName="hierChild5" presStyleCnt="0"/>
      <dgm:spPr/>
    </dgm:pt>
    <dgm:pt modelId="{5931B52C-456A-4A11-93A1-AD644E55F5AD}" type="pres">
      <dgm:prSet presAssocID="{60C3BD65-ABE2-4919-9D7C-E73CAB6B1224}" presName="Name111" presStyleLbl="parChTrans1D3" presStyleIdx="0" presStyleCnt="24"/>
      <dgm:spPr/>
    </dgm:pt>
    <dgm:pt modelId="{F45BA168-716F-4EC2-B369-81F2031474DC}" type="pres">
      <dgm:prSet presAssocID="{301A4D99-29B9-4EC4-BE7F-779D5A86C68B}" presName="hierRoot3" presStyleCnt="0">
        <dgm:presLayoutVars>
          <dgm:hierBranch val="init"/>
        </dgm:presLayoutVars>
      </dgm:prSet>
      <dgm:spPr/>
    </dgm:pt>
    <dgm:pt modelId="{85C1A498-27A0-4635-AAB8-FF66BD49E34E}" type="pres">
      <dgm:prSet presAssocID="{301A4D99-29B9-4EC4-BE7F-779D5A86C68B}" presName="rootComposite3" presStyleCnt="0"/>
      <dgm:spPr/>
    </dgm:pt>
    <dgm:pt modelId="{A71F83BF-7D08-444D-B7D6-8278DDC78376}" type="pres">
      <dgm:prSet presAssocID="{301A4D99-29B9-4EC4-BE7F-779D5A86C68B}" presName="rootText3" presStyleLbl="asst2" presStyleIdx="0" presStyleCnt="24">
        <dgm:presLayoutVars>
          <dgm:chPref val="3"/>
        </dgm:presLayoutVars>
      </dgm:prSet>
      <dgm:spPr/>
    </dgm:pt>
    <dgm:pt modelId="{34E6DE48-D571-4ED9-A139-1DFBF3A2C308}" type="pres">
      <dgm:prSet presAssocID="{301A4D99-29B9-4EC4-BE7F-779D5A86C68B}" presName="rootConnector3" presStyleLbl="asst2" presStyleIdx="0" presStyleCnt="24"/>
      <dgm:spPr/>
    </dgm:pt>
    <dgm:pt modelId="{D50BDB97-1ECF-4EFC-9A51-2C7CDD728B61}" type="pres">
      <dgm:prSet presAssocID="{301A4D99-29B9-4EC4-BE7F-779D5A86C68B}" presName="hierChild6" presStyleCnt="0"/>
      <dgm:spPr/>
    </dgm:pt>
    <dgm:pt modelId="{5D0E8ABD-A9CC-4156-AFB3-FC1D07608AE3}" type="pres">
      <dgm:prSet presAssocID="{301A4D99-29B9-4EC4-BE7F-779D5A86C68B}" presName="hierChild7" presStyleCnt="0"/>
      <dgm:spPr/>
    </dgm:pt>
    <dgm:pt modelId="{AC1C8A00-8BDB-4B1B-850D-05D24AFDD356}" type="pres">
      <dgm:prSet presAssocID="{3B485C79-573B-4E51-8644-69F491AF46B9}" presName="Name111" presStyleLbl="parChTrans1D3" presStyleIdx="1" presStyleCnt="24"/>
      <dgm:spPr/>
    </dgm:pt>
    <dgm:pt modelId="{7E466579-5020-4227-9FCB-1F967F4784FA}" type="pres">
      <dgm:prSet presAssocID="{E2845DE1-E721-40CA-81ED-D44BFB333CB1}" presName="hierRoot3" presStyleCnt="0">
        <dgm:presLayoutVars>
          <dgm:hierBranch val="init"/>
        </dgm:presLayoutVars>
      </dgm:prSet>
      <dgm:spPr/>
    </dgm:pt>
    <dgm:pt modelId="{2AF476A2-A0CC-4B62-A130-CD5EC64D44F8}" type="pres">
      <dgm:prSet presAssocID="{E2845DE1-E721-40CA-81ED-D44BFB333CB1}" presName="rootComposite3" presStyleCnt="0"/>
      <dgm:spPr/>
    </dgm:pt>
    <dgm:pt modelId="{95EBE301-AA38-4D8B-8B54-9CF61CB21E45}" type="pres">
      <dgm:prSet presAssocID="{E2845DE1-E721-40CA-81ED-D44BFB333CB1}" presName="rootText3" presStyleLbl="asst2" presStyleIdx="1" presStyleCnt="24">
        <dgm:presLayoutVars>
          <dgm:chPref val="3"/>
        </dgm:presLayoutVars>
      </dgm:prSet>
      <dgm:spPr/>
    </dgm:pt>
    <dgm:pt modelId="{3983EFC1-FC9D-4F7E-AEED-A2DF2297080E}" type="pres">
      <dgm:prSet presAssocID="{E2845DE1-E721-40CA-81ED-D44BFB333CB1}" presName="rootConnector3" presStyleLbl="asst2" presStyleIdx="1" presStyleCnt="24"/>
      <dgm:spPr/>
    </dgm:pt>
    <dgm:pt modelId="{045A1AF0-41C3-40CA-9789-89CA176259F9}" type="pres">
      <dgm:prSet presAssocID="{E2845DE1-E721-40CA-81ED-D44BFB333CB1}" presName="hierChild6" presStyleCnt="0"/>
      <dgm:spPr/>
    </dgm:pt>
    <dgm:pt modelId="{FCFAB685-11DD-4B55-8349-F0A3F254B798}" type="pres">
      <dgm:prSet presAssocID="{E2845DE1-E721-40CA-81ED-D44BFB333CB1}" presName="hierChild7" presStyleCnt="0"/>
      <dgm:spPr/>
    </dgm:pt>
    <dgm:pt modelId="{839602A8-59D6-4BAF-A290-AE75C9477CD6}" type="pres">
      <dgm:prSet presAssocID="{F4236183-B9E8-499D-A943-3B236819CAEB}" presName="Name111" presStyleLbl="parChTrans1D3" presStyleIdx="2" presStyleCnt="24"/>
      <dgm:spPr/>
    </dgm:pt>
    <dgm:pt modelId="{6C6243A4-220F-4588-9E5A-305D2DC3A8FC}" type="pres">
      <dgm:prSet presAssocID="{9F8FFF83-80D5-4ABE-A4EE-90F1E4E801B1}" presName="hierRoot3" presStyleCnt="0">
        <dgm:presLayoutVars>
          <dgm:hierBranch val="init"/>
        </dgm:presLayoutVars>
      </dgm:prSet>
      <dgm:spPr/>
    </dgm:pt>
    <dgm:pt modelId="{F686498E-E10C-4427-B40F-5DEAB82FB436}" type="pres">
      <dgm:prSet presAssocID="{9F8FFF83-80D5-4ABE-A4EE-90F1E4E801B1}" presName="rootComposite3" presStyleCnt="0"/>
      <dgm:spPr/>
    </dgm:pt>
    <dgm:pt modelId="{35887635-F5A5-450D-9D7D-5D08BEFBEDFD}" type="pres">
      <dgm:prSet presAssocID="{9F8FFF83-80D5-4ABE-A4EE-90F1E4E801B1}" presName="rootText3" presStyleLbl="asst2" presStyleIdx="2" presStyleCnt="24">
        <dgm:presLayoutVars>
          <dgm:chPref val="3"/>
        </dgm:presLayoutVars>
      </dgm:prSet>
      <dgm:spPr/>
    </dgm:pt>
    <dgm:pt modelId="{7ED0A12A-2A79-4B9B-B34D-A82897C6BF0A}" type="pres">
      <dgm:prSet presAssocID="{9F8FFF83-80D5-4ABE-A4EE-90F1E4E801B1}" presName="rootConnector3" presStyleLbl="asst2" presStyleIdx="2" presStyleCnt="24"/>
      <dgm:spPr/>
    </dgm:pt>
    <dgm:pt modelId="{D1F418B2-E5F6-4023-B696-7F4098401E25}" type="pres">
      <dgm:prSet presAssocID="{9F8FFF83-80D5-4ABE-A4EE-90F1E4E801B1}" presName="hierChild6" presStyleCnt="0"/>
      <dgm:spPr/>
    </dgm:pt>
    <dgm:pt modelId="{4AAD9BB5-9008-4EDE-A6AA-14B8C8615475}" type="pres">
      <dgm:prSet presAssocID="{9F8FFF83-80D5-4ABE-A4EE-90F1E4E801B1}" presName="hierChild7" presStyleCnt="0"/>
      <dgm:spPr/>
    </dgm:pt>
    <dgm:pt modelId="{6E4FD6F5-00C4-4F7B-B24C-F983011D5B58}" type="pres">
      <dgm:prSet presAssocID="{6542C4D2-0767-498A-A83D-81380C4EDEF0}" presName="Name111" presStyleLbl="parChTrans1D3" presStyleIdx="3" presStyleCnt="24"/>
      <dgm:spPr/>
    </dgm:pt>
    <dgm:pt modelId="{F60DE936-A770-4E3A-B6B8-5CCF504EA6A2}" type="pres">
      <dgm:prSet presAssocID="{DD92499E-B3FA-478F-BCBE-5E510D735750}" presName="hierRoot3" presStyleCnt="0">
        <dgm:presLayoutVars>
          <dgm:hierBranch val="init"/>
        </dgm:presLayoutVars>
      </dgm:prSet>
      <dgm:spPr/>
    </dgm:pt>
    <dgm:pt modelId="{196B4B83-5809-4EE6-973D-A46E4B478CA2}" type="pres">
      <dgm:prSet presAssocID="{DD92499E-B3FA-478F-BCBE-5E510D735750}" presName="rootComposite3" presStyleCnt="0"/>
      <dgm:spPr/>
    </dgm:pt>
    <dgm:pt modelId="{E3682803-DE69-461E-98BF-E6C0E9445FC7}" type="pres">
      <dgm:prSet presAssocID="{DD92499E-B3FA-478F-BCBE-5E510D735750}" presName="rootText3" presStyleLbl="asst2" presStyleIdx="3" presStyleCnt="24">
        <dgm:presLayoutVars>
          <dgm:chPref val="3"/>
        </dgm:presLayoutVars>
      </dgm:prSet>
      <dgm:spPr/>
    </dgm:pt>
    <dgm:pt modelId="{D0657DE0-0411-415E-ACA1-799B612D4C7B}" type="pres">
      <dgm:prSet presAssocID="{DD92499E-B3FA-478F-BCBE-5E510D735750}" presName="rootConnector3" presStyleLbl="asst2" presStyleIdx="3" presStyleCnt="24"/>
      <dgm:spPr/>
    </dgm:pt>
    <dgm:pt modelId="{F6D16F59-963B-4BB6-8FDF-A2A4C9BF685D}" type="pres">
      <dgm:prSet presAssocID="{DD92499E-B3FA-478F-BCBE-5E510D735750}" presName="hierChild6" presStyleCnt="0"/>
      <dgm:spPr/>
    </dgm:pt>
    <dgm:pt modelId="{977CA7DE-3CE8-4AD8-B3B4-67FB1B3A18DD}" type="pres">
      <dgm:prSet presAssocID="{DD92499E-B3FA-478F-BCBE-5E510D735750}" presName="hierChild7" presStyleCnt="0"/>
      <dgm:spPr/>
    </dgm:pt>
    <dgm:pt modelId="{5457168B-8CF2-43D3-92C7-A9077D0E628D}" type="pres">
      <dgm:prSet presAssocID="{49A90BA6-B959-4D49-A7D1-4A141F9E4502}" presName="Name111" presStyleLbl="parChTrans1D3" presStyleIdx="4" presStyleCnt="24"/>
      <dgm:spPr/>
    </dgm:pt>
    <dgm:pt modelId="{D11D2016-813B-4C64-9BE2-634B0FDC87C2}" type="pres">
      <dgm:prSet presAssocID="{491568CD-C4EA-4D28-A15B-D51DB0CB9711}" presName="hierRoot3" presStyleCnt="0">
        <dgm:presLayoutVars>
          <dgm:hierBranch val="init"/>
        </dgm:presLayoutVars>
      </dgm:prSet>
      <dgm:spPr/>
    </dgm:pt>
    <dgm:pt modelId="{689236B1-C240-4EA9-B0AF-B28F226233BD}" type="pres">
      <dgm:prSet presAssocID="{491568CD-C4EA-4D28-A15B-D51DB0CB9711}" presName="rootComposite3" presStyleCnt="0"/>
      <dgm:spPr/>
    </dgm:pt>
    <dgm:pt modelId="{8BC63DF7-F7D9-4EDE-9CE9-8A1B63851264}" type="pres">
      <dgm:prSet presAssocID="{491568CD-C4EA-4D28-A15B-D51DB0CB9711}" presName="rootText3" presStyleLbl="asst2" presStyleIdx="4" presStyleCnt="24">
        <dgm:presLayoutVars>
          <dgm:chPref val="3"/>
        </dgm:presLayoutVars>
      </dgm:prSet>
      <dgm:spPr/>
    </dgm:pt>
    <dgm:pt modelId="{CE68F090-FDED-4ED5-BFD6-1AADD1ACF0E4}" type="pres">
      <dgm:prSet presAssocID="{491568CD-C4EA-4D28-A15B-D51DB0CB9711}" presName="rootConnector3" presStyleLbl="asst2" presStyleIdx="4" presStyleCnt="24"/>
      <dgm:spPr/>
    </dgm:pt>
    <dgm:pt modelId="{3F1E45A1-7F05-4052-BFC0-8E9151AB4742}" type="pres">
      <dgm:prSet presAssocID="{491568CD-C4EA-4D28-A15B-D51DB0CB9711}" presName="hierChild6" presStyleCnt="0"/>
      <dgm:spPr/>
    </dgm:pt>
    <dgm:pt modelId="{E54BCE90-8D09-4842-9588-9D80AC656FFE}" type="pres">
      <dgm:prSet presAssocID="{491568CD-C4EA-4D28-A15B-D51DB0CB9711}" presName="hierChild7" presStyleCnt="0"/>
      <dgm:spPr/>
    </dgm:pt>
    <dgm:pt modelId="{EDBACF87-28B5-44B9-90DE-743A76CBCDD0}" type="pres">
      <dgm:prSet presAssocID="{A64E5EAB-1FD6-4D24-B5AA-389118A09C60}" presName="Name111" presStyleLbl="parChTrans1D3" presStyleIdx="5" presStyleCnt="24"/>
      <dgm:spPr/>
    </dgm:pt>
    <dgm:pt modelId="{972A2BC5-81E0-4360-8E5B-EB9601F4DEA9}" type="pres">
      <dgm:prSet presAssocID="{6EEAEB01-EA1E-4672-B97D-7A27D6C33996}" presName="hierRoot3" presStyleCnt="0">
        <dgm:presLayoutVars>
          <dgm:hierBranch val="init"/>
        </dgm:presLayoutVars>
      </dgm:prSet>
      <dgm:spPr/>
    </dgm:pt>
    <dgm:pt modelId="{CCEF7E41-3766-4BA9-8F74-0E62DB42661C}" type="pres">
      <dgm:prSet presAssocID="{6EEAEB01-EA1E-4672-B97D-7A27D6C33996}" presName="rootComposite3" presStyleCnt="0"/>
      <dgm:spPr/>
    </dgm:pt>
    <dgm:pt modelId="{A2347BAA-154A-4E32-8394-1BF1BB6FEE65}" type="pres">
      <dgm:prSet presAssocID="{6EEAEB01-EA1E-4672-B97D-7A27D6C33996}" presName="rootText3" presStyleLbl="asst2" presStyleIdx="5" presStyleCnt="24">
        <dgm:presLayoutVars>
          <dgm:chPref val="3"/>
        </dgm:presLayoutVars>
      </dgm:prSet>
      <dgm:spPr/>
    </dgm:pt>
    <dgm:pt modelId="{D260C39B-B9E3-4377-BE00-406760388641}" type="pres">
      <dgm:prSet presAssocID="{6EEAEB01-EA1E-4672-B97D-7A27D6C33996}" presName="rootConnector3" presStyleLbl="asst2" presStyleIdx="5" presStyleCnt="24"/>
      <dgm:spPr/>
    </dgm:pt>
    <dgm:pt modelId="{FEC8613A-C3D5-416D-9A71-9E686EE776F4}" type="pres">
      <dgm:prSet presAssocID="{6EEAEB01-EA1E-4672-B97D-7A27D6C33996}" presName="hierChild6" presStyleCnt="0"/>
      <dgm:spPr/>
    </dgm:pt>
    <dgm:pt modelId="{36C1A10A-F9AA-4B75-9909-EC814AD7F5E3}" type="pres">
      <dgm:prSet presAssocID="{6EEAEB01-EA1E-4672-B97D-7A27D6C33996}" presName="hierChild7" presStyleCnt="0"/>
      <dgm:spPr/>
    </dgm:pt>
    <dgm:pt modelId="{3DDFD752-1BC8-4369-8F78-16103CC88B57}" type="pres">
      <dgm:prSet presAssocID="{AD9A35B9-5812-41DB-8100-83A4DC1F18BB}" presName="Name37" presStyleLbl="parChTrans1D2" presStyleIdx="1" presStyleCnt="5"/>
      <dgm:spPr/>
    </dgm:pt>
    <dgm:pt modelId="{4EB3BECE-CD9D-4255-BFDF-208CBC922428}" type="pres">
      <dgm:prSet presAssocID="{3AF545DC-75E6-4DD2-9869-3A4763420F8F}" presName="hierRoot2" presStyleCnt="0">
        <dgm:presLayoutVars>
          <dgm:hierBranch val="init"/>
        </dgm:presLayoutVars>
      </dgm:prSet>
      <dgm:spPr/>
    </dgm:pt>
    <dgm:pt modelId="{6D0CB1B1-61FF-41B8-8146-20E19FB1CEE3}" type="pres">
      <dgm:prSet presAssocID="{3AF545DC-75E6-4DD2-9869-3A4763420F8F}" presName="rootComposite" presStyleCnt="0"/>
      <dgm:spPr/>
    </dgm:pt>
    <dgm:pt modelId="{3B79E848-3D20-4677-87EF-6392E3DE89C0}" type="pres">
      <dgm:prSet presAssocID="{3AF545DC-75E6-4DD2-9869-3A4763420F8F}" presName="rootText" presStyleLbl="node2" presStyleIdx="1" presStyleCnt="5">
        <dgm:presLayoutVars>
          <dgm:chPref val="3"/>
        </dgm:presLayoutVars>
      </dgm:prSet>
      <dgm:spPr/>
    </dgm:pt>
    <dgm:pt modelId="{CD66F1D3-5722-4CEB-BC44-F92E52855DDD}" type="pres">
      <dgm:prSet presAssocID="{3AF545DC-75E6-4DD2-9869-3A4763420F8F}" presName="rootConnector" presStyleLbl="node2" presStyleIdx="1" presStyleCnt="5"/>
      <dgm:spPr/>
    </dgm:pt>
    <dgm:pt modelId="{AD0C7A8C-6D73-48C9-90F9-EDD975E9BAFF}" type="pres">
      <dgm:prSet presAssocID="{3AF545DC-75E6-4DD2-9869-3A4763420F8F}" presName="hierChild4" presStyleCnt="0"/>
      <dgm:spPr/>
    </dgm:pt>
    <dgm:pt modelId="{8F342A81-FB2C-4383-A3D3-E716A8B46BBB}" type="pres">
      <dgm:prSet presAssocID="{3AF545DC-75E6-4DD2-9869-3A4763420F8F}" presName="hierChild5" presStyleCnt="0"/>
      <dgm:spPr/>
    </dgm:pt>
    <dgm:pt modelId="{02E72E10-5954-45B6-84BD-DFC0A7D1E345}" type="pres">
      <dgm:prSet presAssocID="{C0B83312-F3C5-4D82-9E80-A4F9B8C548AB}" presName="Name111" presStyleLbl="parChTrans1D3" presStyleIdx="6" presStyleCnt="24"/>
      <dgm:spPr/>
    </dgm:pt>
    <dgm:pt modelId="{5CC38E08-2A4F-43D2-9DF1-B6A42F9D5687}" type="pres">
      <dgm:prSet presAssocID="{A9A1FC05-B063-49B0-A297-4C0DA86FB5A7}" presName="hierRoot3" presStyleCnt="0">
        <dgm:presLayoutVars>
          <dgm:hierBranch val="init"/>
        </dgm:presLayoutVars>
      </dgm:prSet>
      <dgm:spPr/>
    </dgm:pt>
    <dgm:pt modelId="{5E8DBBE7-CB34-4816-9E3B-806DFF03DAD0}" type="pres">
      <dgm:prSet presAssocID="{A9A1FC05-B063-49B0-A297-4C0DA86FB5A7}" presName="rootComposite3" presStyleCnt="0"/>
      <dgm:spPr/>
    </dgm:pt>
    <dgm:pt modelId="{8E829308-5B05-45BB-B3F3-404917075643}" type="pres">
      <dgm:prSet presAssocID="{A9A1FC05-B063-49B0-A297-4C0DA86FB5A7}" presName="rootText3" presStyleLbl="asst2" presStyleIdx="6" presStyleCnt="24">
        <dgm:presLayoutVars>
          <dgm:chPref val="3"/>
        </dgm:presLayoutVars>
      </dgm:prSet>
      <dgm:spPr/>
    </dgm:pt>
    <dgm:pt modelId="{19847613-9DAC-4747-AA52-61D60C59A90B}" type="pres">
      <dgm:prSet presAssocID="{A9A1FC05-B063-49B0-A297-4C0DA86FB5A7}" presName="rootConnector3" presStyleLbl="asst2" presStyleIdx="6" presStyleCnt="24"/>
      <dgm:spPr/>
    </dgm:pt>
    <dgm:pt modelId="{8A5D2BC2-6F2F-4786-85D9-9BE5E989D252}" type="pres">
      <dgm:prSet presAssocID="{A9A1FC05-B063-49B0-A297-4C0DA86FB5A7}" presName="hierChild6" presStyleCnt="0"/>
      <dgm:spPr/>
    </dgm:pt>
    <dgm:pt modelId="{00083BB0-B1E8-46DB-B4C3-234812758A7A}" type="pres">
      <dgm:prSet presAssocID="{A9A1FC05-B063-49B0-A297-4C0DA86FB5A7}" presName="hierChild7" presStyleCnt="0"/>
      <dgm:spPr/>
    </dgm:pt>
    <dgm:pt modelId="{9A9AAA1A-4408-4AC6-843E-C41624FCE189}" type="pres">
      <dgm:prSet presAssocID="{79E3283A-55AA-4C91-9782-17F6AE27EC5A}" presName="Name111" presStyleLbl="parChTrans1D3" presStyleIdx="7" presStyleCnt="24"/>
      <dgm:spPr/>
    </dgm:pt>
    <dgm:pt modelId="{A23039DC-1080-4626-B2B0-D59D2CE90C71}" type="pres">
      <dgm:prSet presAssocID="{23A1955B-DFA8-4EAF-9C86-379A2E69743C}" presName="hierRoot3" presStyleCnt="0">
        <dgm:presLayoutVars>
          <dgm:hierBranch val="init"/>
        </dgm:presLayoutVars>
      </dgm:prSet>
      <dgm:spPr/>
    </dgm:pt>
    <dgm:pt modelId="{E74DBF7E-D0F8-417F-AE64-92F227148D70}" type="pres">
      <dgm:prSet presAssocID="{23A1955B-DFA8-4EAF-9C86-379A2E69743C}" presName="rootComposite3" presStyleCnt="0"/>
      <dgm:spPr/>
    </dgm:pt>
    <dgm:pt modelId="{77A141B4-87D1-4ADA-B3DE-D3661E471B00}" type="pres">
      <dgm:prSet presAssocID="{23A1955B-DFA8-4EAF-9C86-379A2E69743C}" presName="rootText3" presStyleLbl="asst2" presStyleIdx="7" presStyleCnt="24">
        <dgm:presLayoutVars>
          <dgm:chPref val="3"/>
        </dgm:presLayoutVars>
      </dgm:prSet>
      <dgm:spPr/>
    </dgm:pt>
    <dgm:pt modelId="{2B8D783F-791F-4894-A4F9-4D19488E2407}" type="pres">
      <dgm:prSet presAssocID="{23A1955B-DFA8-4EAF-9C86-379A2E69743C}" presName="rootConnector3" presStyleLbl="asst2" presStyleIdx="7" presStyleCnt="24"/>
      <dgm:spPr/>
    </dgm:pt>
    <dgm:pt modelId="{9C22E02F-F2E0-4181-92C3-1B39F5D1090B}" type="pres">
      <dgm:prSet presAssocID="{23A1955B-DFA8-4EAF-9C86-379A2E69743C}" presName="hierChild6" presStyleCnt="0"/>
      <dgm:spPr/>
    </dgm:pt>
    <dgm:pt modelId="{CEC32935-132E-4333-B163-DE31436BAE86}" type="pres">
      <dgm:prSet presAssocID="{23A1955B-DFA8-4EAF-9C86-379A2E69743C}" presName="hierChild7" presStyleCnt="0"/>
      <dgm:spPr/>
    </dgm:pt>
    <dgm:pt modelId="{1B27D7AD-26CF-4415-9C07-7B364FD68C9D}" type="pres">
      <dgm:prSet presAssocID="{DA52321D-FCB4-4885-A527-1F610B86B09C}" presName="Name111" presStyleLbl="parChTrans1D3" presStyleIdx="8" presStyleCnt="24"/>
      <dgm:spPr/>
    </dgm:pt>
    <dgm:pt modelId="{D02D5EA2-D35A-47C0-9DDC-A8495D5C3272}" type="pres">
      <dgm:prSet presAssocID="{C2D8D501-74B5-405A-9EC5-587FA90C9727}" presName="hierRoot3" presStyleCnt="0">
        <dgm:presLayoutVars>
          <dgm:hierBranch val="init"/>
        </dgm:presLayoutVars>
      </dgm:prSet>
      <dgm:spPr/>
    </dgm:pt>
    <dgm:pt modelId="{8BD3E2A2-19CC-4DCA-AE51-F0E5226B21BB}" type="pres">
      <dgm:prSet presAssocID="{C2D8D501-74B5-405A-9EC5-587FA90C9727}" presName="rootComposite3" presStyleCnt="0"/>
      <dgm:spPr/>
    </dgm:pt>
    <dgm:pt modelId="{41CA0B9D-9070-4344-A4C1-862FAD5BE8FA}" type="pres">
      <dgm:prSet presAssocID="{C2D8D501-74B5-405A-9EC5-587FA90C9727}" presName="rootText3" presStyleLbl="asst2" presStyleIdx="8" presStyleCnt="24">
        <dgm:presLayoutVars>
          <dgm:chPref val="3"/>
        </dgm:presLayoutVars>
      </dgm:prSet>
      <dgm:spPr/>
    </dgm:pt>
    <dgm:pt modelId="{934CE070-61E5-4910-A622-81BC6D64AD42}" type="pres">
      <dgm:prSet presAssocID="{C2D8D501-74B5-405A-9EC5-587FA90C9727}" presName="rootConnector3" presStyleLbl="asst2" presStyleIdx="8" presStyleCnt="24"/>
      <dgm:spPr/>
    </dgm:pt>
    <dgm:pt modelId="{198E213F-345A-473F-8A77-FDC06EE59D71}" type="pres">
      <dgm:prSet presAssocID="{C2D8D501-74B5-405A-9EC5-587FA90C9727}" presName="hierChild6" presStyleCnt="0"/>
      <dgm:spPr/>
    </dgm:pt>
    <dgm:pt modelId="{33F2B714-390E-47BE-83F4-77DC913D2A28}" type="pres">
      <dgm:prSet presAssocID="{C2D8D501-74B5-405A-9EC5-587FA90C9727}" presName="hierChild7" presStyleCnt="0"/>
      <dgm:spPr/>
    </dgm:pt>
    <dgm:pt modelId="{C98767F7-EC18-401F-8591-12F859C6994D}" type="pres">
      <dgm:prSet presAssocID="{51CC987A-A1EC-4DCE-8166-AEA97E943093}" presName="Name111" presStyleLbl="parChTrans1D3" presStyleIdx="9" presStyleCnt="24"/>
      <dgm:spPr/>
    </dgm:pt>
    <dgm:pt modelId="{9E97D645-1155-4FF2-BD92-1F93246D8EC1}" type="pres">
      <dgm:prSet presAssocID="{013A1D85-8F0D-4BDB-9FCF-EBCF2391101D}" presName="hierRoot3" presStyleCnt="0">
        <dgm:presLayoutVars>
          <dgm:hierBranch val="init"/>
        </dgm:presLayoutVars>
      </dgm:prSet>
      <dgm:spPr/>
    </dgm:pt>
    <dgm:pt modelId="{18F72753-5774-4DD4-9408-8E4A55195691}" type="pres">
      <dgm:prSet presAssocID="{013A1D85-8F0D-4BDB-9FCF-EBCF2391101D}" presName="rootComposite3" presStyleCnt="0"/>
      <dgm:spPr/>
    </dgm:pt>
    <dgm:pt modelId="{494DE7BA-8140-45F4-8D0C-34E2A1951A36}" type="pres">
      <dgm:prSet presAssocID="{013A1D85-8F0D-4BDB-9FCF-EBCF2391101D}" presName="rootText3" presStyleLbl="asst2" presStyleIdx="9" presStyleCnt="24">
        <dgm:presLayoutVars>
          <dgm:chPref val="3"/>
        </dgm:presLayoutVars>
      </dgm:prSet>
      <dgm:spPr/>
    </dgm:pt>
    <dgm:pt modelId="{5FB18C61-D9F0-4B25-B44F-F46384745F6A}" type="pres">
      <dgm:prSet presAssocID="{013A1D85-8F0D-4BDB-9FCF-EBCF2391101D}" presName="rootConnector3" presStyleLbl="asst2" presStyleIdx="9" presStyleCnt="24"/>
      <dgm:spPr/>
    </dgm:pt>
    <dgm:pt modelId="{88B9A0CF-8B1F-4543-978F-77B47C34F2E4}" type="pres">
      <dgm:prSet presAssocID="{013A1D85-8F0D-4BDB-9FCF-EBCF2391101D}" presName="hierChild6" presStyleCnt="0"/>
      <dgm:spPr/>
    </dgm:pt>
    <dgm:pt modelId="{051DAD2F-2880-4004-B062-581956309EF0}" type="pres">
      <dgm:prSet presAssocID="{013A1D85-8F0D-4BDB-9FCF-EBCF2391101D}" presName="hierChild7" presStyleCnt="0"/>
      <dgm:spPr/>
    </dgm:pt>
    <dgm:pt modelId="{516ED319-212F-4638-A931-67D9D77FD031}" type="pres">
      <dgm:prSet presAssocID="{3B4743E8-02C2-4946-8D03-B9AA63078E24}" presName="Name111" presStyleLbl="parChTrans1D3" presStyleIdx="10" presStyleCnt="24"/>
      <dgm:spPr/>
    </dgm:pt>
    <dgm:pt modelId="{8CB2C782-0CD4-404D-BF29-57D93EB63938}" type="pres">
      <dgm:prSet presAssocID="{E0EFACE3-4A9A-4A09-8601-AD788262BBF8}" presName="hierRoot3" presStyleCnt="0">
        <dgm:presLayoutVars>
          <dgm:hierBranch val="init"/>
        </dgm:presLayoutVars>
      </dgm:prSet>
      <dgm:spPr/>
    </dgm:pt>
    <dgm:pt modelId="{A93A15DB-C867-4F09-BBB6-B131EA77B338}" type="pres">
      <dgm:prSet presAssocID="{E0EFACE3-4A9A-4A09-8601-AD788262BBF8}" presName="rootComposite3" presStyleCnt="0"/>
      <dgm:spPr/>
    </dgm:pt>
    <dgm:pt modelId="{9A9FB93D-1FB6-4D7D-B5AF-6A4A16CAF0AC}" type="pres">
      <dgm:prSet presAssocID="{E0EFACE3-4A9A-4A09-8601-AD788262BBF8}" presName="rootText3" presStyleLbl="asst2" presStyleIdx="10" presStyleCnt="24">
        <dgm:presLayoutVars>
          <dgm:chPref val="3"/>
        </dgm:presLayoutVars>
      </dgm:prSet>
      <dgm:spPr/>
    </dgm:pt>
    <dgm:pt modelId="{A64248FD-DCE0-48FF-83F4-9E3284F5CE96}" type="pres">
      <dgm:prSet presAssocID="{E0EFACE3-4A9A-4A09-8601-AD788262BBF8}" presName="rootConnector3" presStyleLbl="asst2" presStyleIdx="10" presStyleCnt="24"/>
      <dgm:spPr/>
    </dgm:pt>
    <dgm:pt modelId="{E6947EDE-7CBA-42A0-82BA-52C92E2B8F73}" type="pres">
      <dgm:prSet presAssocID="{E0EFACE3-4A9A-4A09-8601-AD788262BBF8}" presName="hierChild6" presStyleCnt="0"/>
      <dgm:spPr/>
    </dgm:pt>
    <dgm:pt modelId="{E8208160-32A3-47A9-A77E-37302686E5D0}" type="pres">
      <dgm:prSet presAssocID="{E0EFACE3-4A9A-4A09-8601-AD788262BBF8}" presName="hierChild7" presStyleCnt="0"/>
      <dgm:spPr/>
    </dgm:pt>
    <dgm:pt modelId="{243D2213-7203-48B0-A40D-624B2FD064D2}" type="pres">
      <dgm:prSet presAssocID="{1169076A-FF40-4B93-A9C2-DD738B3010BF}" presName="Name37" presStyleLbl="parChTrans1D2" presStyleIdx="2" presStyleCnt="5"/>
      <dgm:spPr/>
    </dgm:pt>
    <dgm:pt modelId="{6D15B20C-69CF-42CA-805B-1657BE5263A4}" type="pres">
      <dgm:prSet presAssocID="{A8981A12-4702-461E-ACEE-C4C32D727800}" presName="hierRoot2" presStyleCnt="0">
        <dgm:presLayoutVars>
          <dgm:hierBranch val="init"/>
        </dgm:presLayoutVars>
      </dgm:prSet>
      <dgm:spPr/>
    </dgm:pt>
    <dgm:pt modelId="{F810B11C-2176-46F7-8895-546AD6CFF099}" type="pres">
      <dgm:prSet presAssocID="{A8981A12-4702-461E-ACEE-C4C32D727800}" presName="rootComposite" presStyleCnt="0"/>
      <dgm:spPr/>
    </dgm:pt>
    <dgm:pt modelId="{2240247D-2354-4D6F-BEF9-98CB8C3789F7}" type="pres">
      <dgm:prSet presAssocID="{A8981A12-4702-461E-ACEE-C4C32D727800}" presName="rootText" presStyleLbl="node2" presStyleIdx="2" presStyleCnt="5">
        <dgm:presLayoutVars>
          <dgm:chPref val="3"/>
        </dgm:presLayoutVars>
      </dgm:prSet>
      <dgm:spPr/>
    </dgm:pt>
    <dgm:pt modelId="{8543440C-2878-4A5F-A594-EB3A821EE42B}" type="pres">
      <dgm:prSet presAssocID="{A8981A12-4702-461E-ACEE-C4C32D727800}" presName="rootConnector" presStyleLbl="node2" presStyleIdx="2" presStyleCnt="5"/>
      <dgm:spPr/>
    </dgm:pt>
    <dgm:pt modelId="{4E4F5C8C-C7EA-40D3-AB24-03778EA28798}" type="pres">
      <dgm:prSet presAssocID="{A8981A12-4702-461E-ACEE-C4C32D727800}" presName="hierChild4" presStyleCnt="0"/>
      <dgm:spPr/>
    </dgm:pt>
    <dgm:pt modelId="{C61AB56E-38BA-448E-B9E1-4E3514235CB0}" type="pres">
      <dgm:prSet presAssocID="{A8981A12-4702-461E-ACEE-C4C32D727800}" presName="hierChild5" presStyleCnt="0"/>
      <dgm:spPr/>
    </dgm:pt>
    <dgm:pt modelId="{7365BACF-1C00-4C53-A1E4-73CEB5DA7508}" type="pres">
      <dgm:prSet presAssocID="{EFDAEDCB-30F5-4602-B12A-CF2799AFF22F}" presName="Name111" presStyleLbl="parChTrans1D3" presStyleIdx="11" presStyleCnt="24"/>
      <dgm:spPr/>
    </dgm:pt>
    <dgm:pt modelId="{1DE715C2-D960-45A0-BFA6-2909B858E2DB}" type="pres">
      <dgm:prSet presAssocID="{A61EDBF9-49A2-4ECB-BC17-72BC0101EE5B}" presName="hierRoot3" presStyleCnt="0">
        <dgm:presLayoutVars>
          <dgm:hierBranch val="init"/>
        </dgm:presLayoutVars>
      </dgm:prSet>
      <dgm:spPr/>
    </dgm:pt>
    <dgm:pt modelId="{7946E37C-90A9-45D5-AD31-9C421EF05355}" type="pres">
      <dgm:prSet presAssocID="{A61EDBF9-49A2-4ECB-BC17-72BC0101EE5B}" presName="rootComposite3" presStyleCnt="0"/>
      <dgm:spPr/>
    </dgm:pt>
    <dgm:pt modelId="{7C7AFBE8-C471-437C-B54D-A9932DE2D6E3}" type="pres">
      <dgm:prSet presAssocID="{A61EDBF9-49A2-4ECB-BC17-72BC0101EE5B}" presName="rootText3" presStyleLbl="asst2" presStyleIdx="11" presStyleCnt="24">
        <dgm:presLayoutVars>
          <dgm:chPref val="3"/>
        </dgm:presLayoutVars>
      </dgm:prSet>
      <dgm:spPr/>
    </dgm:pt>
    <dgm:pt modelId="{2CB7DB6D-63D6-40A8-BD88-82ED74A0AFA7}" type="pres">
      <dgm:prSet presAssocID="{A61EDBF9-49A2-4ECB-BC17-72BC0101EE5B}" presName="rootConnector3" presStyleLbl="asst2" presStyleIdx="11" presStyleCnt="24"/>
      <dgm:spPr/>
    </dgm:pt>
    <dgm:pt modelId="{2E457CD1-0026-4EBC-B397-0446429B1422}" type="pres">
      <dgm:prSet presAssocID="{A61EDBF9-49A2-4ECB-BC17-72BC0101EE5B}" presName="hierChild6" presStyleCnt="0"/>
      <dgm:spPr/>
    </dgm:pt>
    <dgm:pt modelId="{F8C29AA2-54D7-4539-9BBF-57B36FA752CF}" type="pres">
      <dgm:prSet presAssocID="{A61EDBF9-49A2-4ECB-BC17-72BC0101EE5B}" presName="hierChild7" presStyleCnt="0"/>
      <dgm:spPr/>
    </dgm:pt>
    <dgm:pt modelId="{A6449BA6-B835-4B69-BB5E-B53A5C816916}" type="pres">
      <dgm:prSet presAssocID="{53287405-4E10-40CD-8064-EF4B74061C60}" presName="Name111" presStyleLbl="parChTrans1D3" presStyleIdx="12" presStyleCnt="24"/>
      <dgm:spPr/>
    </dgm:pt>
    <dgm:pt modelId="{FBEF0A0B-9D57-40DE-A5F6-0C0E5222D3C8}" type="pres">
      <dgm:prSet presAssocID="{F8A12B85-3BBE-4218-87CD-AC73FA3812C4}" presName="hierRoot3" presStyleCnt="0">
        <dgm:presLayoutVars>
          <dgm:hierBranch val="init"/>
        </dgm:presLayoutVars>
      </dgm:prSet>
      <dgm:spPr/>
    </dgm:pt>
    <dgm:pt modelId="{4A15C50A-A22D-4DD3-B973-763BBB355689}" type="pres">
      <dgm:prSet presAssocID="{F8A12B85-3BBE-4218-87CD-AC73FA3812C4}" presName="rootComposite3" presStyleCnt="0"/>
      <dgm:spPr/>
    </dgm:pt>
    <dgm:pt modelId="{5BBB268E-BB1E-4EFC-AC85-6583B1568337}" type="pres">
      <dgm:prSet presAssocID="{F8A12B85-3BBE-4218-87CD-AC73FA3812C4}" presName="rootText3" presStyleLbl="asst2" presStyleIdx="12" presStyleCnt="24">
        <dgm:presLayoutVars>
          <dgm:chPref val="3"/>
        </dgm:presLayoutVars>
      </dgm:prSet>
      <dgm:spPr/>
    </dgm:pt>
    <dgm:pt modelId="{1E3CBF6D-244E-4039-9523-1D66CCF43738}" type="pres">
      <dgm:prSet presAssocID="{F8A12B85-3BBE-4218-87CD-AC73FA3812C4}" presName="rootConnector3" presStyleLbl="asst2" presStyleIdx="12" presStyleCnt="24"/>
      <dgm:spPr/>
    </dgm:pt>
    <dgm:pt modelId="{2B020B32-2F07-42F3-BB2C-01EC1EA1143A}" type="pres">
      <dgm:prSet presAssocID="{F8A12B85-3BBE-4218-87CD-AC73FA3812C4}" presName="hierChild6" presStyleCnt="0"/>
      <dgm:spPr/>
    </dgm:pt>
    <dgm:pt modelId="{F413E447-9685-4769-A7EF-31E01F74D24B}" type="pres">
      <dgm:prSet presAssocID="{F8A12B85-3BBE-4218-87CD-AC73FA3812C4}" presName="hierChild7" presStyleCnt="0"/>
      <dgm:spPr/>
    </dgm:pt>
    <dgm:pt modelId="{A68F2991-81B8-4E0B-B575-FFD061658CA7}" type="pres">
      <dgm:prSet presAssocID="{FA6968B6-2C79-444F-93D0-716A4313F717}" presName="Name111" presStyleLbl="parChTrans1D3" presStyleIdx="13" presStyleCnt="24"/>
      <dgm:spPr/>
    </dgm:pt>
    <dgm:pt modelId="{FF96482E-1F11-4BD0-BC59-96AF97423DA3}" type="pres">
      <dgm:prSet presAssocID="{7CCF1508-5105-4F0C-BB7D-6267957B809B}" presName="hierRoot3" presStyleCnt="0">
        <dgm:presLayoutVars>
          <dgm:hierBranch val="init"/>
        </dgm:presLayoutVars>
      </dgm:prSet>
      <dgm:spPr/>
    </dgm:pt>
    <dgm:pt modelId="{2A7F6B14-ED1D-473C-AB0F-4C250B631F20}" type="pres">
      <dgm:prSet presAssocID="{7CCF1508-5105-4F0C-BB7D-6267957B809B}" presName="rootComposite3" presStyleCnt="0"/>
      <dgm:spPr/>
    </dgm:pt>
    <dgm:pt modelId="{FC728485-8919-4874-8433-DA66B9C845C7}" type="pres">
      <dgm:prSet presAssocID="{7CCF1508-5105-4F0C-BB7D-6267957B809B}" presName="rootText3" presStyleLbl="asst2" presStyleIdx="13" presStyleCnt="24">
        <dgm:presLayoutVars>
          <dgm:chPref val="3"/>
        </dgm:presLayoutVars>
      </dgm:prSet>
      <dgm:spPr/>
    </dgm:pt>
    <dgm:pt modelId="{07515227-C896-4E10-8196-9065EF332BDD}" type="pres">
      <dgm:prSet presAssocID="{7CCF1508-5105-4F0C-BB7D-6267957B809B}" presName="rootConnector3" presStyleLbl="asst2" presStyleIdx="13" presStyleCnt="24"/>
      <dgm:spPr/>
    </dgm:pt>
    <dgm:pt modelId="{14F03251-0199-4053-BE72-5DCC3265B184}" type="pres">
      <dgm:prSet presAssocID="{7CCF1508-5105-4F0C-BB7D-6267957B809B}" presName="hierChild6" presStyleCnt="0"/>
      <dgm:spPr/>
    </dgm:pt>
    <dgm:pt modelId="{B618407E-1A6D-4FAC-833D-242CFEB27A39}" type="pres">
      <dgm:prSet presAssocID="{7CCF1508-5105-4F0C-BB7D-6267957B809B}" presName="hierChild7" presStyleCnt="0"/>
      <dgm:spPr/>
    </dgm:pt>
    <dgm:pt modelId="{FB9A6B76-0460-4712-8697-A1BAA2CAA453}" type="pres">
      <dgm:prSet presAssocID="{5A7D6868-2E37-4BAB-A2DD-AA62B721667E}" presName="Name111" presStyleLbl="parChTrans1D3" presStyleIdx="14" presStyleCnt="24"/>
      <dgm:spPr/>
    </dgm:pt>
    <dgm:pt modelId="{6537053E-82F3-492A-8E54-84FC2BB32CB8}" type="pres">
      <dgm:prSet presAssocID="{A44C1AB6-94ED-456D-92A3-2057A9E052DF}" presName="hierRoot3" presStyleCnt="0">
        <dgm:presLayoutVars>
          <dgm:hierBranch val="init"/>
        </dgm:presLayoutVars>
      </dgm:prSet>
      <dgm:spPr/>
    </dgm:pt>
    <dgm:pt modelId="{C281D63F-C7BA-4E47-A91C-5C0AFDE54D48}" type="pres">
      <dgm:prSet presAssocID="{A44C1AB6-94ED-456D-92A3-2057A9E052DF}" presName="rootComposite3" presStyleCnt="0"/>
      <dgm:spPr/>
    </dgm:pt>
    <dgm:pt modelId="{DAD4191B-1363-4F07-8847-ED078B10DF02}" type="pres">
      <dgm:prSet presAssocID="{A44C1AB6-94ED-456D-92A3-2057A9E052DF}" presName="rootText3" presStyleLbl="asst2" presStyleIdx="14" presStyleCnt="24">
        <dgm:presLayoutVars>
          <dgm:chPref val="3"/>
        </dgm:presLayoutVars>
      </dgm:prSet>
      <dgm:spPr/>
    </dgm:pt>
    <dgm:pt modelId="{231A98D8-9CCF-4E43-8AFB-EFDD17C391A6}" type="pres">
      <dgm:prSet presAssocID="{A44C1AB6-94ED-456D-92A3-2057A9E052DF}" presName="rootConnector3" presStyleLbl="asst2" presStyleIdx="14" presStyleCnt="24"/>
      <dgm:spPr/>
    </dgm:pt>
    <dgm:pt modelId="{87EB84FC-2AE1-460D-845C-EE533406345C}" type="pres">
      <dgm:prSet presAssocID="{A44C1AB6-94ED-456D-92A3-2057A9E052DF}" presName="hierChild6" presStyleCnt="0"/>
      <dgm:spPr/>
    </dgm:pt>
    <dgm:pt modelId="{59F5829D-98D0-4C49-BD17-99F92BF7ED72}" type="pres">
      <dgm:prSet presAssocID="{A44C1AB6-94ED-456D-92A3-2057A9E052DF}" presName="hierChild7" presStyleCnt="0"/>
      <dgm:spPr/>
    </dgm:pt>
    <dgm:pt modelId="{58BD2000-D911-4BB7-98BD-5B644EB2BBDE}" type="pres">
      <dgm:prSet presAssocID="{7B1A16F8-9375-4670-B1E2-64EC07A835A6}" presName="Name111" presStyleLbl="parChTrans1D3" presStyleIdx="15" presStyleCnt="24"/>
      <dgm:spPr/>
    </dgm:pt>
    <dgm:pt modelId="{EFF3559D-90D2-442B-8D03-F26BFB6FAD24}" type="pres">
      <dgm:prSet presAssocID="{5D5771D8-CF3B-41E5-9EBE-35BAC13571AB}" presName="hierRoot3" presStyleCnt="0">
        <dgm:presLayoutVars>
          <dgm:hierBranch val="init"/>
        </dgm:presLayoutVars>
      </dgm:prSet>
      <dgm:spPr/>
    </dgm:pt>
    <dgm:pt modelId="{BA66F84B-0057-4503-BD4E-C512A71868E6}" type="pres">
      <dgm:prSet presAssocID="{5D5771D8-CF3B-41E5-9EBE-35BAC13571AB}" presName="rootComposite3" presStyleCnt="0"/>
      <dgm:spPr/>
    </dgm:pt>
    <dgm:pt modelId="{C603B273-5D01-40C5-854A-5B7E02E4BBFB}" type="pres">
      <dgm:prSet presAssocID="{5D5771D8-CF3B-41E5-9EBE-35BAC13571AB}" presName="rootText3" presStyleLbl="asst2" presStyleIdx="15" presStyleCnt="24">
        <dgm:presLayoutVars>
          <dgm:chPref val="3"/>
        </dgm:presLayoutVars>
      </dgm:prSet>
      <dgm:spPr/>
    </dgm:pt>
    <dgm:pt modelId="{8DD1781C-586A-4DC2-B5AF-2A9CE1BA08BC}" type="pres">
      <dgm:prSet presAssocID="{5D5771D8-CF3B-41E5-9EBE-35BAC13571AB}" presName="rootConnector3" presStyleLbl="asst2" presStyleIdx="15" presStyleCnt="24"/>
      <dgm:spPr/>
    </dgm:pt>
    <dgm:pt modelId="{EDC711C1-435C-42AC-A6EC-ACB847FEE521}" type="pres">
      <dgm:prSet presAssocID="{5D5771D8-CF3B-41E5-9EBE-35BAC13571AB}" presName="hierChild6" presStyleCnt="0"/>
      <dgm:spPr/>
    </dgm:pt>
    <dgm:pt modelId="{67D1D253-AB33-4073-9871-5A17935CD924}" type="pres">
      <dgm:prSet presAssocID="{5D5771D8-CF3B-41E5-9EBE-35BAC13571AB}" presName="hierChild7" presStyleCnt="0"/>
      <dgm:spPr/>
    </dgm:pt>
    <dgm:pt modelId="{3DAA67F3-44E8-426F-B911-E44672744C6A}" type="pres">
      <dgm:prSet presAssocID="{E17F61FD-1C5F-4007-AA25-C40A5F186909}" presName="Name111" presStyleLbl="parChTrans1D3" presStyleIdx="16" presStyleCnt="24"/>
      <dgm:spPr/>
    </dgm:pt>
    <dgm:pt modelId="{0B14DEAF-E391-440B-BF49-94BC71F6C42B}" type="pres">
      <dgm:prSet presAssocID="{2E4A9B25-7EE0-4D75-8E31-4CDD70223968}" presName="hierRoot3" presStyleCnt="0">
        <dgm:presLayoutVars>
          <dgm:hierBranch val="init"/>
        </dgm:presLayoutVars>
      </dgm:prSet>
      <dgm:spPr/>
    </dgm:pt>
    <dgm:pt modelId="{B2FE2E62-6BD8-4167-89BA-5C738AB8E158}" type="pres">
      <dgm:prSet presAssocID="{2E4A9B25-7EE0-4D75-8E31-4CDD70223968}" presName="rootComposite3" presStyleCnt="0"/>
      <dgm:spPr/>
    </dgm:pt>
    <dgm:pt modelId="{F554B817-CA05-4427-AC7B-9B988E873878}" type="pres">
      <dgm:prSet presAssocID="{2E4A9B25-7EE0-4D75-8E31-4CDD70223968}" presName="rootText3" presStyleLbl="asst2" presStyleIdx="16" presStyleCnt="24">
        <dgm:presLayoutVars>
          <dgm:chPref val="3"/>
        </dgm:presLayoutVars>
      </dgm:prSet>
      <dgm:spPr/>
    </dgm:pt>
    <dgm:pt modelId="{93FA6EE7-C715-4C88-91F2-F683397A79A1}" type="pres">
      <dgm:prSet presAssocID="{2E4A9B25-7EE0-4D75-8E31-4CDD70223968}" presName="rootConnector3" presStyleLbl="asst2" presStyleIdx="16" presStyleCnt="24"/>
      <dgm:spPr/>
    </dgm:pt>
    <dgm:pt modelId="{30AD4A71-4603-48C6-B8A6-CC6C8EEE0566}" type="pres">
      <dgm:prSet presAssocID="{2E4A9B25-7EE0-4D75-8E31-4CDD70223968}" presName="hierChild6" presStyleCnt="0"/>
      <dgm:spPr/>
    </dgm:pt>
    <dgm:pt modelId="{F443C1E4-AE6C-4B6A-8E19-CB04B66A2B9A}" type="pres">
      <dgm:prSet presAssocID="{2E4A9B25-7EE0-4D75-8E31-4CDD70223968}" presName="hierChild7" presStyleCnt="0"/>
      <dgm:spPr/>
    </dgm:pt>
    <dgm:pt modelId="{2931A584-F4AF-41A4-9E7E-61EB01F880DB}" type="pres">
      <dgm:prSet presAssocID="{EEE5C508-EF37-4688-BEC5-77E033B5B5B2}" presName="Name37" presStyleLbl="parChTrans1D2" presStyleIdx="3" presStyleCnt="5"/>
      <dgm:spPr/>
    </dgm:pt>
    <dgm:pt modelId="{8A4DD152-0471-4359-B727-A6DB344E0607}" type="pres">
      <dgm:prSet presAssocID="{EED3FBEB-6FAA-4503-9D41-4DC623BF7477}" presName="hierRoot2" presStyleCnt="0">
        <dgm:presLayoutVars>
          <dgm:hierBranch val="init"/>
        </dgm:presLayoutVars>
      </dgm:prSet>
      <dgm:spPr/>
    </dgm:pt>
    <dgm:pt modelId="{C94FEC77-2701-469F-9839-E48B92C2AB46}" type="pres">
      <dgm:prSet presAssocID="{EED3FBEB-6FAA-4503-9D41-4DC623BF7477}" presName="rootComposite" presStyleCnt="0"/>
      <dgm:spPr/>
    </dgm:pt>
    <dgm:pt modelId="{F50D5C14-ECDC-4B90-8C58-423D8E20B1AA}" type="pres">
      <dgm:prSet presAssocID="{EED3FBEB-6FAA-4503-9D41-4DC623BF7477}" presName="rootText" presStyleLbl="node2" presStyleIdx="3" presStyleCnt="5">
        <dgm:presLayoutVars>
          <dgm:chPref val="3"/>
        </dgm:presLayoutVars>
      </dgm:prSet>
      <dgm:spPr/>
    </dgm:pt>
    <dgm:pt modelId="{196022DB-CACD-4505-84B7-A7FCCCC227A4}" type="pres">
      <dgm:prSet presAssocID="{EED3FBEB-6FAA-4503-9D41-4DC623BF7477}" presName="rootConnector" presStyleLbl="node2" presStyleIdx="3" presStyleCnt="5"/>
      <dgm:spPr/>
    </dgm:pt>
    <dgm:pt modelId="{0F26ED79-3C75-4236-A787-0CAA46CD5E32}" type="pres">
      <dgm:prSet presAssocID="{EED3FBEB-6FAA-4503-9D41-4DC623BF7477}" presName="hierChild4" presStyleCnt="0"/>
      <dgm:spPr/>
    </dgm:pt>
    <dgm:pt modelId="{E0995ECA-4C64-4ACD-94C7-EBAB119230AD}" type="pres">
      <dgm:prSet presAssocID="{EED3FBEB-6FAA-4503-9D41-4DC623BF7477}" presName="hierChild5" presStyleCnt="0"/>
      <dgm:spPr/>
    </dgm:pt>
    <dgm:pt modelId="{FC48AF6C-9899-428F-858E-D2DD6B2E832D}" type="pres">
      <dgm:prSet presAssocID="{FF60E8DB-6EED-4551-BF51-9E0E7FBCD4C9}" presName="Name111" presStyleLbl="parChTrans1D3" presStyleIdx="17" presStyleCnt="24"/>
      <dgm:spPr/>
    </dgm:pt>
    <dgm:pt modelId="{7D102F95-847E-4F66-A749-5522FC99B100}" type="pres">
      <dgm:prSet presAssocID="{5030733B-BA01-4CC1-A984-46E28C7CDF0D}" presName="hierRoot3" presStyleCnt="0">
        <dgm:presLayoutVars>
          <dgm:hierBranch val="init"/>
        </dgm:presLayoutVars>
      </dgm:prSet>
      <dgm:spPr/>
    </dgm:pt>
    <dgm:pt modelId="{D975FEC6-B678-44CB-9725-22AE542FF2B8}" type="pres">
      <dgm:prSet presAssocID="{5030733B-BA01-4CC1-A984-46E28C7CDF0D}" presName="rootComposite3" presStyleCnt="0"/>
      <dgm:spPr/>
    </dgm:pt>
    <dgm:pt modelId="{FE7F33FC-5470-4E5B-BC04-74CF043CE51C}" type="pres">
      <dgm:prSet presAssocID="{5030733B-BA01-4CC1-A984-46E28C7CDF0D}" presName="rootText3" presStyleLbl="asst2" presStyleIdx="17" presStyleCnt="24">
        <dgm:presLayoutVars>
          <dgm:chPref val="3"/>
        </dgm:presLayoutVars>
      </dgm:prSet>
      <dgm:spPr/>
    </dgm:pt>
    <dgm:pt modelId="{8497BBB8-5075-49F0-9490-C437906A5D19}" type="pres">
      <dgm:prSet presAssocID="{5030733B-BA01-4CC1-A984-46E28C7CDF0D}" presName="rootConnector3" presStyleLbl="asst2" presStyleIdx="17" presStyleCnt="24"/>
      <dgm:spPr/>
    </dgm:pt>
    <dgm:pt modelId="{4A3AF7D9-18BA-4839-8E46-33729251017D}" type="pres">
      <dgm:prSet presAssocID="{5030733B-BA01-4CC1-A984-46E28C7CDF0D}" presName="hierChild6" presStyleCnt="0"/>
      <dgm:spPr/>
    </dgm:pt>
    <dgm:pt modelId="{8108DB30-17A7-493F-995D-3E0DB1E59162}" type="pres">
      <dgm:prSet presAssocID="{5030733B-BA01-4CC1-A984-46E28C7CDF0D}" presName="hierChild7" presStyleCnt="0"/>
      <dgm:spPr/>
    </dgm:pt>
    <dgm:pt modelId="{08E1B395-4454-43DF-8865-7AA3D8D9942F}" type="pres">
      <dgm:prSet presAssocID="{25FEC962-9FA7-46F5-8A98-BA6113255206}" presName="Name111" presStyleLbl="parChTrans1D3" presStyleIdx="18" presStyleCnt="24"/>
      <dgm:spPr/>
    </dgm:pt>
    <dgm:pt modelId="{1FB1D326-3B88-41E4-A653-6D49A2346598}" type="pres">
      <dgm:prSet presAssocID="{FBC8F738-8ED6-428E-8430-718779590DE9}" presName="hierRoot3" presStyleCnt="0">
        <dgm:presLayoutVars>
          <dgm:hierBranch val="init"/>
        </dgm:presLayoutVars>
      </dgm:prSet>
      <dgm:spPr/>
    </dgm:pt>
    <dgm:pt modelId="{FE0470C3-FA19-4F2C-B7DF-E6B69CD5060A}" type="pres">
      <dgm:prSet presAssocID="{FBC8F738-8ED6-428E-8430-718779590DE9}" presName="rootComposite3" presStyleCnt="0"/>
      <dgm:spPr/>
    </dgm:pt>
    <dgm:pt modelId="{D22CA507-B798-4FD8-AF01-2C0B40B142C6}" type="pres">
      <dgm:prSet presAssocID="{FBC8F738-8ED6-428E-8430-718779590DE9}" presName="rootText3" presStyleLbl="asst2" presStyleIdx="18" presStyleCnt="24">
        <dgm:presLayoutVars>
          <dgm:chPref val="3"/>
        </dgm:presLayoutVars>
      </dgm:prSet>
      <dgm:spPr/>
    </dgm:pt>
    <dgm:pt modelId="{0D89FB80-35DF-4DFD-82FD-61C6A2C3ADF7}" type="pres">
      <dgm:prSet presAssocID="{FBC8F738-8ED6-428E-8430-718779590DE9}" presName="rootConnector3" presStyleLbl="asst2" presStyleIdx="18" presStyleCnt="24"/>
      <dgm:spPr/>
    </dgm:pt>
    <dgm:pt modelId="{5CD0FDCB-E628-4E16-93C7-59C2A0976BFC}" type="pres">
      <dgm:prSet presAssocID="{FBC8F738-8ED6-428E-8430-718779590DE9}" presName="hierChild6" presStyleCnt="0"/>
      <dgm:spPr/>
    </dgm:pt>
    <dgm:pt modelId="{7C22F54E-2F85-4FB9-92A7-48EFA8158515}" type="pres">
      <dgm:prSet presAssocID="{FBC8F738-8ED6-428E-8430-718779590DE9}" presName="hierChild7" presStyleCnt="0"/>
      <dgm:spPr/>
    </dgm:pt>
    <dgm:pt modelId="{8B3270D0-A4F0-4764-8323-316B36B37CC9}" type="pres">
      <dgm:prSet presAssocID="{5849BFE6-97CB-40D7-9948-68927679CCF8}" presName="Name111" presStyleLbl="parChTrans1D3" presStyleIdx="19" presStyleCnt="24"/>
      <dgm:spPr/>
    </dgm:pt>
    <dgm:pt modelId="{A8559C52-8118-4E69-8769-B69BE49AFF24}" type="pres">
      <dgm:prSet presAssocID="{0AC0AF0C-C8B8-4CD9-8B38-B06D8295EB3D}" presName="hierRoot3" presStyleCnt="0">
        <dgm:presLayoutVars>
          <dgm:hierBranch val="init"/>
        </dgm:presLayoutVars>
      </dgm:prSet>
      <dgm:spPr/>
    </dgm:pt>
    <dgm:pt modelId="{EF196029-124A-464F-A9F9-B866D00DC182}" type="pres">
      <dgm:prSet presAssocID="{0AC0AF0C-C8B8-4CD9-8B38-B06D8295EB3D}" presName="rootComposite3" presStyleCnt="0"/>
      <dgm:spPr/>
    </dgm:pt>
    <dgm:pt modelId="{E9CC9615-F51D-4F84-A8B2-BB0EC4E2B7A9}" type="pres">
      <dgm:prSet presAssocID="{0AC0AF0C-C8B8-4CD9-8B38-B06D8295EB3D}" presName="rootText3" presStyleLbl="asst2" presStyleIdx="19" presStyleCnt="24">
        <dgm:presLayoutVars>
          <dgm:chPref val="3"/>
        </dgm:presLayoutVars>
      </dgm:prSet>
      <dgm:spPr/>
    </dgm:pt>
    <dgm:pt modelId="{776D30EB-36FE-4699-88CE-DE253770E164}" type="pres">
      <dgm:prSet presAssocID="{0AC0AF0C-C8B8-4CD9-8B38-B06D8295EB3D}" presName="rootConnector3" presStyleLbl="asst2" presStyleIdx="19" presStyleCnt="24"/>
      <dgm:spPr/>
    </dgm:pt>
    <dgm:pt modelId="{41C9F036-CC15-443D-894E-F7B6AADB67F7}" type="pres">
      <dgm:prSet presAssocID="{0AC0AF0C-C8B8-4CD9-8B38-B06D8295EB3D}" presName="hierChild6" presStyleCnt="0"/>
      <dgm:spPr/>
    </dgm:pt>
    <dgm:pt modelId="{C9AA65F8-71A1-460F-B34D-D61051220889}" type="pres">
      <dgm:prSet presAssocID="{0AC0AF0C-C8B8-4CD9-8B38-B06D8295EB3D}" presName="hierChild7" presStyleCnt="0"/>
      <dgm:spPr/>
    </dgm:pt>
    <dgm:pt modelId="{533FE39E-07B4-4DC1-8E8A-8D64E1A58957}" type="pres">
      <dgm:prSet presAssocID="{C2266512-7790-46AE-B769-8B70AF994928}" presName="Name37" presStyleLbl="parChTrans1D2" presStyleIdx="4" presStyleCnt="5"/>
      <dgm:spPr/>
    </dgm:pt>
    <dgm:pt modelId="{5FED97F3-0712-4F99-A8A7-AB9FDCB57283}" type="pres">
      <dgm:prSet presAssocID="{497F02A1-BE64-4C65-9CD2-ABC67397F23A}" presName="hierRoot2" presStyleCnt="0">
        <dgm:presLayoutVars>
          <dgm:hierBranch val="init"/>
        </dgm:presLayoutVars>
      </dgm:prSet>
      <dgm:spPr/>
    </dgm:pt>
    <dgm:pt modelId="{A222DE5F-BB47-4077-B33E-6F098BC47C96}" type="pres">
      <dgm:prSet presAssocID="{497F02A1-BE64-4C65-9CD2-ABC67397F23A}" presName="rootComposite" presStyleCnt="0"/>
      <dgm:spPr/>
    </dgm:pt>
    <dgm:pt modelId="{AAE434FF-92A4-4F48-BDE2-1C2BA84A9433}" type="pres">
      <dgm:prSet presAssocID="{497F02A1-BE64-4C65-9CD2-ABC67397F23A}" presName="rootText" presStyleLbl="node2" presStyleIdx="4" presStyleCnt="5">
        <dgm:presLayoutVars>
          <dgm:chPref val="3"/>
        </dgm:presLayoutVars>
      </dgm:prSet>
      <dgm:spPr/>
    </dgm:pt>
    <dgm:pt modelId="{9975CD23-BC81-42EC-9426-A3203FFD28AD}" type="pres">
      <dgm:prSet presAssocID="{497F02A1-BE64-4C65-9CD2-ABC67397F23A}" presName="rootConnector" presStyleLbl="node2" presStyleIdx="4" presStyleCnt="5"/>
      <dgm:spPr/>
    </dgm:pt>
    <dgm:pt modelId="{AD83E1D0-DE7E-4DA2-88A8-520F2E87F0E9}" type="pres">
      <dgm:prSet presAssocID="{497F02A1-BE64-4C65-9CD2-ABC67397F23A}" presName="hierChild4" presStyleCnt="0"/>
      <dgm:spPr/>
    </dgm:pt>
    <dgm:pt modelId="{A0D53E97-23AD-495A-B73E-9B1036AF9A5E}" type="pres">
      <dgm:prSet presAssocID="{497F02A1-BE64-4C65-9CD2-ABC67397F23A}" presName="hierChild5" presStyleCnt="0"/>
      <dgm:spPr/>
    </dgm:pt>
    <dgm:pt modelId="{8C524531-6DC1-44B1-A1BE-E591AC99EF65}" type="pres">
      <dgm:prSet presAssocID="{B9455ADC-4CCD-497A-8D16-63C56DD10B9B}" presName="Name111" presStyleLbl="parChTrans1D3" presStyleIdx="20" presStyleCnt="24"/>
      <dgm:spPr/>
    </dgm:pt>
    <dgm:pt modelId="{F85B93E9-57B4-4C07-8A70-EBF4E669AEC9}" type="pres">
      <dgm:prSet presAssocID="{3F6252F3-1CB6-4F12-B305-D1A605A07D2C}" presName="hierRoot3" presStyleCnt="0">
        <dgm:presLayoutVars>
          <dgm:hierBranch val="init"/>
        </dgm:presLayoutVars>
      </dgm:prSet>
      <dgm:spPr/>
    </dgm:pt>
    <dgm:pt modelId="{886E5FC2-4BE0-4F5E-92E3-9C89B1904A74}" type="pres">
      <dgm:prSet presAssocID="{3F6252F3-1CB6-4F12-B305-D1A605A07D2C}" presName="rootComposite3" presStyleCnt="0"/>
      <dgm:spPr/>
    </dgm:pt>
    <dgm:pt modelId="{1602ED56-2C11-4C59-B526-AC34F14CA77F}" type="pres">
      <dgm:prSet presAssocID="{3F6252F3-1CB6-4F12-B305-D1A605A07D2C}" presName="rootText3" presStyleLbl="asst2" presStyleIdx="20" presStyleCnt="24">
        <dgm:presLayoutVars>
          <dgm:chPref val="3"/>
        </dgm:presLayoutVars>
      </dgm:prSet>
      <dgm:spPr/>
    </dgm:pt>
    <dgm:pt modelId="{245C54DA-5A9F-4AD8-B4B0-3C1119982D93}" type="pres">
      <dgm:prSet presAssocID="{3F6252F3-1CB6-4F12-B305-D1A605A07D2C}" presName="rootConnector3" presStyleLbl="asst2" presStyleIdx="20" presStyleCnt="24"/>
      <dgm:spPr/>
    </dgm:pt>
    <dgm:pt modelId="{B7092BC1-4434-4968-A6AB-28DCF7E2B2A7}" type="pres">
      <dgm:prSet presAssocID="{3F6252F3-1CB6-4F12-B305-D1A605A07D2C}" presName="hierChild6" presStyleCnt="0"/>
      <dgm:spPr/>
    </dgm:pt>
    <dgm:pt modelId="{6041B893-7994-40B0-B0F3-55CEA412E312}" type="pres">
      <dgm:prSet presAssocID="{3F6252F3-1CB6-4F12-B305-D1A605A07D2C}" presName="hierChild7" presStyleCnt="0"/>
      <dgm:spPr/>
    </dgm:pt>
    <dgm:pt modelId="{A711E5D1-334C-441B-94A0-42AB4B26C5BA}" type="pres">
      <dgm:prSet presAssocID="{D7D123D7-C622-4E23-8B3C-C21D81F4F823}" presName="Name111" presStyleLbl="parChTrans1D3" presStyleIdx="21" presStyleCnt="24"/>
      <dgm:spPr/>
    </dgm:pt>
    <dgm:pt modelId="{F4A07348-B9EC-4525-8722-898438B6F6E9}" type="pres">
      <dgm:prSet presAssocID="{977FC049-C803-48D3-86CC-A15A2F753E92}" presName="hierRoot3" presStyleCnt="0">
        <dgm:presLayoutVars>
          <dgm:hierBranch val="init"/>
        </dgm:presLayoutVars>
      </dgm:prSet>
      <dgm:spPr/>
    </dgm:pt>
    <dgm:pt modelId="{B1F4254E-734C-4A5A-9648-D15EDB38463D}" type="pres">
      <dgm:prSet presAssocID="{977FC049-C803-48D3-86CC-A15A2F753E92}" presName="rootComposite3" presStyleCnt="0"/>
      <dgm:spPr/>
    </dgm:pt>
    <dgm:pt modelId="{3C4C7615-4EF7-4B5F-8844-09F151CD309C}" type="pres">
      <dgm:prSet presAssocID="{977FC049-C803-48D3-86CC-A15A2F753E92}" presName="rootText3" presStyleLbl="asst2" presStyleIdx="21" presStyleCnt="24">
        <dgm:presLayoutVars>
          <dgm:chPref val="3"/>
        </dgm:presLayoutVars>
      </dgm:prSet>
      <dgm:spPr/>
    </dgm:pt>
    <dgm:pt modelId="{11531B66-5BFA-4B38-B9C8-22D1B81A0D80}" type="pres">
      <dgm:prSet presAssocID="{977FC049-C803-48D3-86CC-A15A2F753E92}" presName="rootConnector3" presStyleLbl="asst2" presStyleIdx="21" presStyleCnt="24"/>
      <dgm:spPr/>
    </dgm:pt>
    <dgm:pt modelId="{BF9ABD76-A333-43F7-A32E-FF75DF6E17A8}" type="pres">
      <dgm:prSet presAssocID="{977FC049-C803-48D3-86CC-A15A2F753E92}" presName="hierChild6" presStyleCnt="0"/>
      <dgm:spPr/>
    </dgm:pt>
    <dgm:pt modelId="{241B639B-0183-4534-AB12-2761088D331A}" type="pres">
      <dgm:prSet presAssocID="{977FC049-C803-48D3-86CC-A15A2F753E92}" presName="hierChild7" presStyleCnt="0"/>
      <dgm:spPr/>
    </dgm:pt>
    <dgm:pt modelId="{B348E904-15B9-4F08-9F02-F0759EFCD112}" type="pres">
      <dgm:prSet presAssocID="{D45F4F1C-C6CC-4FE9-9DD8-FACCC3D22DA6}" presName="Name111" presStyleLbl="parChTrans1D3" presStyleIdx="22" presStyleCnt="24"/>
      <dgm:spPr/>
    </dgm:pt>
    <dgm:pt modelId="{F6D0E5C7-B9AD-46CF-B9AD-4ED78B415131}" type="pres">
      <dgm:prSet presAssocID="{45F68260-8668-4976-8C8C-BBED307D7295}" presName="hierRoot3" presStyleCnt="0">
        <dgm:presLayoutVars>
          <dgm:hierBranch val="init"/>
        </dgm:presLayoutVars>
      </dgm:prSet>
      <dgm:spPr/>
    </dgm:pt>
    <dgm:pt modelId="{97EF03C3-4706-445A-AC0C-59286B165DA9}" type="pres">
      <dgm:prSet presAssocID="{45F68260-8668-4976-8C8C-BBED307D7295}" presName="rootComposite3" presStyleCnt="0"/>
      <dgm:spPr/>
    </dgm:pt>
    <dgm:pt modelId="{9495C04E-3AC1-41AB-8372-4B20D23ADAC3}" type="pres">
      <dgm:prSet presAssocID="{45F68260-8668-4976-8C8C-BBED307D7295}" presName="rootText3" presStyleLbl="asst2" presStyleIdx="22" presStyleCnt="24">
        <dgm:presLayoutVars>
          <dgm:chPref val="3"/>
        </dgm:presLayoutVars>
      </dgm:prSet>
      <dgm:spPr/>
    </dgm:pt>
    <dgm:pt modelId="{2D74E449-C90D-4A2C-88BC-F42D1BA9AA50}" type="pres">
      <dgm:prSet presAssocID="{45F68260-8668-4976-8C8C-BBED307D7295}" presName="rootConnector3" presStyleLbl="asst2" presStyleIdx="22" presStyleCnt="24"/>
      <dgm:spPr/>
    </dgm:pt>
    <dgm:pt modelId="{21413DA3-D3EC-4CDB-872A-8F72A1974003}" type="pres">
      <dgm:prSet presAssocID="{45F68260-8668-4976-8C8C-BBED307D7295}" presName="hierChild6" presStyleCnt="0"/>
      <dgm:spPr/>
    </dgm:pt>
    <dgm:pt modelId="{62BF2EE3-EDD6-483F-B168-599D51E0B6C8}" type="pres">
      <dgm:prSet presAssocID="{45F68260-8668-4976-8C8C-BBED307D7295}" presName="hierChild7" presStyleCnt="0"/>
      <dgm:spPr/>
    </dgm:pt>
    <dgm:pt modelId="{C0A12AD1-D27E-4026-AAB9-21CDC52ABCD7}" type="pres">
      <dgm:prSet presAssocID="{BFAC82FF-D125-465A-B2E5-73E500A2BB16}" presName="Name111" presStyleLbl="parChTrans1D3" presStyleIdx="23" presStyleCnt="24"/>
      <dgm:spPr/>
    </dgm:pt>
    <dgm:pt modelId="{1D7769A1-1D20-4759-9BD9-713C12AFDD0E}" type="pres">
      <dgm:prSet presAssocID="{418F93B0-E479-48EB-8E93-03F528DFCF10}" presName="hierRoot3" presStyleCnt="0">
        <dgm:presLayoutVars>
          <dgm:hierBranch val="init"/>
        </dgm:presLayoutVars>
      </dgm:prSet>
      <dgm:spPr/>
    </dgm:pt>
    <dgm:pt modelId="{4983AB18-2155-40E3-9941-6EC34644B0F6}" type="pres">
      <dgm:prSet presAssocID="{418F93B0-E479-48EB-8E93-03F528DFCF10}" presName="rootComposite3" presStyleCnt="0"/>
      <dgm:spPr/>
    </dgm:pt>
    <dgm:pt modelId="{6D7DEEFF-77AB-413F-A75C-88F2005DE55F}" type="pres">
      <dgm:prSet presAssocID="{418F93B0-E479-48EB-8E93-03F528DFCF10}" presName="rootText3" presStyleLbl="asst2" presStyleIdx="23" presStyleCnt="24">
        <dgm:presLayoutVars>
          <dgm:chPref val="3"/>
        </dgm:presLayoutVars>
      </dgm:prSet>
      <dgm:spPr/>
    </dgm:pt>
    <dgm:pt modelId="{0356AA07-20AD-49D2-8C0C-233E68158B1C}" type="pres">
      <dgm:prSet presAssocID="{418F93B0-E479-48EB-8E93-03F528DFCF10}" presName="rootConnector3" presStyleLbl="asst2" presStyleIdx="23" presStyleCnt="24"/>
      <dgm:spPr/>
    </dgm:pt>
    <dgm:pt modelId="{93BB609A-54B5-4D76-A5BF-B99FB5D699AB}" type="pres">
      <dgm:prSet presAssocID="{418F93B0-E479-48EB-8E93-03F528DFCF10}" presName="hierChild6" presStyleCnt="0"/>
      <dgm:spPr/>
    </dgm:pt>
    <dgm:pt modelId="{DADDA020-C627-498D-A188-F8E55FF84806}" type="pres">
      <dgm:prSet presAssocID="{418F93B0-E479-48EB-8E93-03F528DFCF10}" presName="hierChild7" presStyleCnt="0"/>
      <dgm:spPr/>
    </dgm:pt>
    <dgm:pt modelId="{8195AC39-A9E5-47F6-830C-E22D39ED2179}" type="pres">
      <dgm:prSet presAssocID="{9572CB8C-99BA-42EE-986D-C398F21FB1B6}" presName="hierChild3" presStyleCnt="0"/>
      <dgm:spPr/>
    </dgm:pt>
  </dgm:ptLst>
  <dgm:cxnLst>
    <dgm:cxn modelId="{66FB3901-7308-47BF-93F2-DA745D3F2E9A}" srcId="{CAE1DB7B-3863-4C28-8CFB-CD2C1DA24830}" destId="{DD92499E-B3FA-478F-BCBE-5E510D735750}" srcOrd="3" destOrd="0" parTransId="{6542C4D2-0767-498A-A83D-81380C4EDEF0}" sibTransId="{2DABE03A-F2E3-4940-B939-1A5AF319F476}"/>
    <dgm:cxn modelId="{871FE603-3E3F-4334-AECF-377CF9AD06AE}" type="presOf" srcId="{977FC049-C803-48D3-86CC-A15A2F753E92}" destId="{11531B66-5BFA-4B38-B9C8-22D1B81A0D80}" srcOrd="1" destOrd="0" presId="urn:microsoft.com/office/officeart/2005/8/layout/orgChart1"/>
    <dgm:cxn modelId="{11175609-32BE-4E8D-BF44-195FFD448E22}" type="presOf" srcId="{9F8FFF83-80D5-4ABE-A4EE-90F1E4E801B1}" destId="{7ED0A12A-2A79-4B9B-B34D-A82897C6BF0A}" srcOrd="1" destOrd="0" presId="urn:microsoft.com/office/officeart/2005/8/layout/orgChart1"/>
    <dgm:cxn modelId="{2D979409-9DF3-4189-B82D-14D60D8615EB}" type="presOf" srcId="{6542C4D2-0767-498A-A83D-81380C4EDEF0}" destId="{6E4FD6F5-00C4-4F7B-B24C-F983011D5B58}" srcOrd="0" destOrd="0" presId="urn:microsoft.com/office/officeart/2005/8/layout/orgChart1"/>
    <dgm:cxn modelId="{A8C75C0A-72DD-4BA9-9F30-80EF7DDDD680}" type="presOf" srcId="{FBC8F738-8ED6-428E-8430-718779590DE9}" destId="{D22CA507-B798-4FD8-AF01-2C0B40B142C6}" srcOrd="0" destOrd="0" presId="urn:microsoft.com/office/officeart/2005/8/layout/orgChart1"/>
    <dgm:cxn modelId="{11FAA70A-3C8B-4CA1-8468-68D7754A0D63}" type="presOf" srcId="{013A1D85-8F0D-4BDB-9FCF-EBCF2391101D}" destId="{5FB18C61-D9F0-4B25-B44F-F46384745F6A}" srcOrd="1" destOrd="0" presId="urn:microsoft.com/office/officeart/2005/8/layout/orgChart1"/>
    <dgm:cxn modelId="{3F64AB0B-7A23-4C3B-B68C-5036CEC7215E}" type="presOf" srcId="{5D5771D8-CF3B-41E5-9EBE-35BAC13571AB}" destId="{8DD1781C-586A-4DC2-B5AF-2A9CE1BA08BC}" srcOrd="1" destOrd="0" presId="urn:microsoft.com/office/officeart/2005/8/layout/orgChart1"/>
    <dgm:cxn modelId="{E1C2B20D-A3EC-4F77-B110-E7C7933006F0}" type="presOf" srcId="{DD92499E-B3FA-478F-BCBE-5E510D735750}" destId="{D0657DE0-0411-415E-ACA1-799B612D4C7B}" srcOrd="1" destOrd="0" presId="urn:microsoft.com/office/officeart/2005/8/layout/orgChart1"/>
    <dgm:cxn modelId="{CD62D30D-7CF3-4A5A-BDC4-98D9FA712A90}" type="presOf" srcId="{F8A12B85-3BBE-4218-87CD-AC73FA3812C4}" destId="{5BBB268E-BB1E-4EFC-AC85-6583B1568337}" srcOrd="0" destOrd="0" presId="urn:microsoft.com/office/officeart/2005/8/layout/orgChart1"/>
    <dgm:cxn modelId="{5A8BF511-8A80-4BBD-A1AE-1883B7559C43}" srcId="{EED3FBEB-6FAA-4503-9D41-4DC623BF7477}" destId="{5030733B-BA01-4CC1-A984-46E28C7CDF0D}" srcOrd="0" destOrd="0" parTransId="{FF60E8DB-6EED-4551-BF51-9E0E7FBCD4C9}" sibTransId="{A73A4D52-24EC-49A2-A0B5-68918744E0B5}"/>
    <dgm:cxn modelId="{04F4A314-A919-4694-9F93-23C24E67EE00}" srcId="{A8981A12-4702-461E-ACEE-C4C32D727800}" destId="{2E4A9B25-7EE0-4D75-8E31-4CDD70223968}" srcOrd="5" destOrd="0" parTransId="{E17F61FD-1C5F-4007-AA25-C40A5F186909}" sibTransId="{9F7B0895-6F6A-4E22-BB52-932493D3A6C2}"/>
    <dgm:cxn modelId="{D51FC714-B726-4C7C-92AA-08112533CAB3}" srcId="{3E50E2A2-9F9A-45BF-9C8B-4545AD41B7A4}" destId="{9572CB8C-99BA-42EE-986D-C398F21FB1B6}" srcOrd="0" destOrd="0" parTransId="{0D1D4275-57AA-46A2-A648-6AE4D1748612}" sibTransId="{86644F23-6C32-46F5-842B-D9DB34F9C8C1}"/>
    <dgm:cxn modelId="{2D0CD415-BF02-450D-A756-2EB09F66561A}" type="presOf" srcId="{5A7D6868-2E37-4BAB-A2DD-AA62B721667E}" destId="{FB9A6B76-0460-4712-8697-A1BAA2CAA453}" srcOrd="0" destOrd="0" presId="urn:microsoft.com/office/officeart/2005/8/layout/orgChart1"/>
    <dgm:cxn modelId="{60D6F015-18C3-413C-8CB1-F40E0C5BF238}" type="presOf" srcId="{3AF545DC-75E6-4DD2-9869-3A4763420F8F}" destId="{CD66F1D3-5722-4CEB-BC44-F92E52855DDD}" srcOrd="1" destOrd="0" presId="urn:microsoft.com/office/officeart/2005/8/layout/orgChart1"/>
    <dgm:cxn modelId="{32D1AD16-31AF-4483-A664-64CC1E9C634F}" type="presOf" srcId="{301A4D99-29B9-4EC4-BE7F-779D5A86C68B}" destId="{34E6DE48-D571-4ED9-A139-1DFBF3A2C308}" srcOrd="1" destOrd="0" presId="urn:microsoft.com/office/officeart/2005/8/layout/orgChart1"/>
    <dgm:cxn modelId="{D60D8219-437F-489F-BAB5-178B40C82FDE}" srcId="{3AF545DC-75E6-4DD2-9869-3A4763420F8F}" destId="{E0EFACE3-4A9A-4A09-8601-AD788262BBF8}" srcOrd="4" destOrd="0" parTransId="{3B4743E8-02C2-4946-8D03-B9AA63078E24}" sibTransId="{8AD3AE87-D9CF-4197-A275-7ED31FEB5792}"/>
    <dgm:cxn modelId="{B519EC19-670E-400C-AD8A-5FC3EC917DC1}" srcId="{497F02A1-BE64-4C65-9CD2-ABC67397F23A}" destId="{418F93B0-E479-48EB-8E93-03F528DFCF10}" srcOrd="3" destOrd="0" parTransId="{BFAC82FF-D125-465A-B2E5-73E500A2BB16}" sibTransId="{C99AF67D-3EBC-4539-A6AE-5BABEDC71558}"/>
    <dgm:cxn modelId="{1FF7C51D-3758-44D0-BCD4-96A57FE78194}" type="presOf" srcId="{9EF3D98A-4F04-442F-8BB4-E948733356FA}" destId="{9DFB3FDA-20C7-4F1D-9266-4BD67D7644E3}" srcOrd="0" destOrd="0" presId="urn:microsoft.com/office/officeart/2005/8/layout/orgChart1"/>
    <dgm:cxn modelId="{907D041E-CA72-40D7-92A9-676301C6E4C1}" type="presOf" srcId="{EED3FBEB-6FAA-4503-9D41-4DC623BF7477}" destId="{196022DB-CACD-4505-84B7-A7FCCCC227A4}" srcOrd="1" destOrd="0" presId="urn:microsoft.com/office/officeart/2005/8/layout/orgChart1"/>
    <dgm:cxn modelId="{81683523-11D1-4C83-976C-FE8E53A35416}" srcId="{3AF545DC-75E6-4DD2-9869-3A4763420F8F}" destId="{A9A1FC05-B063-49B0-A297-4C0DA86FB5A7}" srcOrd="0" destOrd="0" parTransId="{C0B83312-F3C5-4D82-9E80-A4F9B8C548AB}" sibTransId="{B196A27D-340A-4C96-A69A-81E85F77AE38}"/>
    <dgm:cxn modelId="{809A6023-2FBC-406D-A4F6-2B024BC7228B}" type="presOf" srcId="{BFAC82FF-D125-465A-B2E5-73E500A2BB16}" destId="{C0A12AD1-D27E-4026-AAB9-21CDC52ABCD7}" srcOrd="0" destOrd="0" presId="urn:microsoft.com/office/officeart/2005/8/layout/orgChart1"/>
    <dgm:cxn modelId="{76C71029-CDB1-47D0-ADC5-D7AFC6557810}" type="presOf" srcId="{5849BFE6-97CB-40D7-9948-68927679CCF8}" destId="{8B3270D0-A4F0-4764-8323-316B36B37CC9}" srcOrd="0" destOrd="0" presId="urn:microsoft.com/office/officeart/2005/8/layout/orgChart1"/>
    <dgm:cxn modelId="{3DFB722A-D757-4C15-9EDF-36408F351359}" type="presOf" srcId="{491568CD-C4EA-4D28-A15B-D51DB0CB9711}" destId="{8BC63DF7-F7D9-4EDE-9CE9-8A1B63851264}" srcOrd="0" destOrd="0" presId="urn:microsoft.com/office/officeart/2005/8/layout/orgChart1"/>
    <dgm:cxn modelId="{276AC92A-4122-42DB-96E3-9ECEDE3464F7}" type="presOf" srcId="{FF60E8DB-6EED-4551-BF51-9E0E7FBCD4C9}" destId="{FC48AF6C-9899-428F-858E-D2DD6B2E832D}" srcOrd="0" destOrd="0" presId="urn:microsoft.com/office/officeart/2005/8/layout/orgChart1"/>
    <dgm:cxn modelId="{C105AE2D-A407-4B0A-AD47-304D129F0B0A}" srcId="{9572CB8C-99BA-42EE-986D-C398F21FB1B6}" destId="{A8981A12-4702-461E-ACEE-C4C32D727800}" srcOrd="2" destOrd="0" parTransId="{1169076A-FF40-4B93-A9C2-DD738B3010BF}" sibTransId="{6634059F-DB8E-4CAD-A79B-0314C3E720A7}"/>
    <dgm:cxn modelId="{16DB4530-65C5-4205-8FF0-63662645E2D8}" type="presOf" srcId="{5030733B-BA01-4CC1-A984-46E28C7CDF0D}" destId="{FE7F33FC-5470-4E5B-BC04-74CF043CE51C}" srcOrd="0" destOrd="0" presId="urn:microsoft.com/office/officeart/2005/8/layout/orgChart1"/>
    <dgm:cxn modelId="{178B7E30-23DC-4014-A370-272E7D7CCBC2}" type="presOf" srcId="{45F68260-8668-4976-8C8C-BBED307D7295}" destId="{9495C04E-3AC1-41AB-8372-4B20D23ADAC3}" srcOrd="0" destOrd="0" presId="urn:microsoft.com/office/officeart/2005/8/layout/orgChart1"/>
    <dgm:cxn modelId="{D0EFDA30-6636-4311-8396-1F9D79B3CE63}" type="presOf" srcId="{7CCF1508-5105-4F0C-BB7D-6267957B809B}" destId="{07515227-C896-4E10-8196-9065EF332BDD}" srcOrd="1" destOrd="0" presId="urn:microsoft.com/office/officeart/2005/8/layout/orgChart1"/>
    <dgm:cxn modelId="{A1725B31-BDC7-447A-AE28-1AD6C1594D3A}" type="presOf" srcId="{C2D8D501-74B5-405A-9EC5-587FA90C9727}" destId="{934CE070-61E5-4910-A622-81BC6D64AD42}" srcOrd="1" destOrd="0" presId="urn:microsoft.com/office/officeart/2005/8/layout/orgChart1"/>
    <dgm:cxn modelId="{D54C2E33-2B0D-487F-9B01-6D6CC3642983}" type="presOf" srcId="{301A4D99-29B9-4EC4-BE7F-779D5A86C68B}" destId="{A71F83BF-7D08-444D-B7D6-8278DDC78376}" srcOrd="0" destOrd="0" presId="urn:microsoft.com/office/officeart/2005/8/layout/orgChart1"/>
    <dgm:cxn modelId="{A4959339-6CED-40CE-9F98-EB9A96BD022F}" type="presOf" srcId="{A61EDBF9-49A2-4ECB-BC17-72BC0101EE5B}" destId="{7C7AFBE8-C471-437C-B54D-A9932DE2D6E3}" srcOrd="0" destOrd="0" presId="urn:microsoft.com/office/officeart/2005/8/layout/orgChart1"/>
    <dgm:cxn modelId="{89EA9F39-9DC6-4894-95F2-9BD9AEB59400}" type="presOf" srcId="{0AC0AF0C-C8B8-4CD9-8B38-B06D8295EB3D}" destId="{E9CC9615-F51D-4F84-A8B2-BB0EC4E2B7A9}" srcOrd="0" destOrd="0" presId="urn:microsoft.com/office/officeart/2005/8/layout/orgChart1"/>
    <dgm:cxn modelId="{33091C3A-0EBF-4E72-B91E-208A6F7B8D9E}" type="presOf" srcId="{2E4A9B25-7EE0-4D75-8E31-4CDD70223968}" destId="{F554B817-CA05-4427-AC7B-9B988E873878}" srcOrd="0" destOrd="0" presId="urn:microsoft.com/office/officeart/2005/8/layout/orgChart1"/>
    <dgm:cxn modelId="{1836D43A-277F-416B-B1D9-A83AE6547789}" type="presOf" srcId="{E2845DE1-E721-40CA-81ED-D44BFB333CB1}" destId="{95EBE301-AA38-4D8B-8B54-9CF61CB21E45}" srcOrd="0" destOrd="0" presId="urn:microsoft.com/office/officeart/2005/8/layout/orgChart1"/>
    <dgm:cxn modelId="{9451113B-D76B-4FB8-ACF7-F2A7A619A5B9}" type="presOf" srcId="{5D5771D8-CF3B-41E5-9EBE-35BAC13571AB}" destId="{C603B273-5D01-40C5-854A-5B7E02E4BBFB}" srcOrd="0" destOrd="0" presId="urn:microsoft.com/office/officeart/2005/8/layout/orgChart1"/>
    <dgm:cxn modelId="{1EB4763D-B894-4A7C-B0A8-43D96EBD2F59}" srcId="{9572CB8C-99BA-42EE-986D-C398F21FB1B6}" destId="{497F02A1-BE64-4C65-9CD2-ABC67397F23A}" srcOrd="4" destOrd="0" parTransId="{C2266512-7790-46AE-B769-8B70AF994928}" sibTransId="{FF239DCD-A6EA-4DC8-8236-D605C8D03711}"/>
    <dgm:cxn modelId="{C2B6BD3D-B3C6-43FD-93D7-90CA5F7C2C0B}" srcId="{9572CB8C-99BA-42EE-986D-C398F21FB1B6}" destId="{3AF545DC-75E6-4DD2-9869-3A4763420F8F}" srcOrd="1" destOrd="0" parTransId="{AD9A35B9-5812-41DB-8100-83A4DC1F18BB}" sibTransId="{E94BE750-A7C2-456E-A341-CA2F0B36A03D}"/>
    <dgm:cxn modelId="{A335F93E-2C1F-4560-B3CD-97ED08EB77F9}" type="presOf" srcId="{45F68260-8668-4976-8C8C-BBED307D7295}" destId="{2D74E449-C90D-4A2C-88BC-F42D1BA9AA50}" srcOrd="1" destOrd="0" presId="urn:microsoft.com/office/officeart/2005/8/layout/orgChart1"/>
    <dgm:cxn modelId="{E79D4B5C-C344-471E-B791-8F19ABB1E804}" type="presOf" srcId="{CAE1DB7B-3863-4C28-8CFB-CD2C1DA24830}" destId="{C631BEE9-C2B3-4B39-AE7C-A7667855A654}" srcOrd="0" destOrd="0" presId="urn:microsoft.com/office/officeart/2005/8/layout/orgChart1"/>
    <dgm:cxn modelId="{7D15265D-E46D-4B1E-8F75-003C11492C34}" srcId="{A8981A12-4702-461E-ACEE-C4C32D727800}" destId="{5D5771D8-CF3B-41E5-9EBE-35BAC13571AB}" srcOrd="4" destOrd="0" parTransId="{7B1A16F8-9375-4670-B1E2-64EC07A835A6}" sibTransId="{FF00ED03-F404-4A63-A05F-C67F601E8538}"/>
    <dgm:cxn modelId="{88A8405E-35F9-450D-980D-714F0139FC03}" srcId="{497F02A1-BE64-4C65-9CD2-ABC67397F23A}" destId="{3F6252F3-1CB6-4F12-B305-D1A605A07D2C}" srcOrd="0" destOrd="0" parTransId="{B9455ADC-4CCD-497A-8D16-63C56DD10B9B}" sibTransId="{EF33D7D0-BD05-4A68-84A2-EA8179E4F3CD}"/>
    <dgm:cxn modelId="{F41A355F-531A-4B6E-A067-F544B95F031B}" srcId="{3AF545DC-75E6-4DD2-9869-3A4763420F8F}" destId="{23A1955B-DFA8-4EAF-9C86-379A2E69743C}" srcOrd="1" destOrd="0" parTransId="{79E3283A-55AA-4C91-9782-17F6AE27EC5A}" sibTransId="{116B18EF-DD5F-4609-93CA-B2D4BBB62889}"/>
    <dgm:cxn modelId="{C5CEA160-746C-4CC5-885D-A903DA9164C9}" type="presOf" srcId="{2E4A9B25-7EE0-4D75-8E31-4CDD70223968}" destId="{93FA6EE7-C715-4C88-91F2-F683397A79A1}" srcOrd="1" destOrd="0" presId="urn:microsoft.com/office/officeart/2005/8/layout/orgChart1"/>
    <dgm:cxn modelId="{2ADC3F41-A83D-4F87-83B3-27878E7D8A4F}" type="presOf" srcId="{FBC8F738-8ED6-428E-8430-718779590DE9}" destId="{0D89FB80-35DF-4DFD-82FD-61C6A2C3ADF7}" srcOrd="1" destOrd="0" presId="urn:microsoft.com/office/officeart/2005/8/layout/orgChart1"/>
    <dgm:cxn modelId="{8EE5AC62-2023-46B2-929D-11E0DA8B9E6D}" srcId="{9572CB8C-99BA-42EE-986D-C398F21FB1B6}" destId="{CAE1DB7B-3863-4C28-8CFB-CD2C1DA24830}" srcOrd="0" destOrd="0" parTransId="{9EF3D98A-4F04-442F-8BB4-E948733356FA}" sibTransId="{F60B012B-395C-4896-B1E7-E1FAB114FB19}"/>
    <dgm:cxn modelId="{1CE26A44-D52D-4614-9F44-359912ADC84C}" type="presOf" srcId="{60C3BD65-ABE2-4919-9D7C-E73CAB6B1224}" destId="{5931B52C-456A-4A11-93A1-AD644E55F5AD}" srcOrd="0" destOrd="0" presId="urn:microsoft.com/office/officeart/2005/8/layout/orgChart1"/>
    <dgm:cxn modelId="{87F93245-F63B-4EA4-8F40-94794C44B8DA}" type="presOf" srcId="{B9455ADC-4CCD-497A-8D16-63C56DD10B9B}" destId="{8C524531-6DC1-44B1-A1BE-E591AC99EF65}" srcOrd="0" destOrd="0" presId="urn:microsoft.com/office/officeart/2005/8/layout/orgChart1"/>
    <dgm:cxn modelId="{C9639C45-A3C3-4558-952E-9805D045A1E5}" type="presOf" srcId="{A9A1FC05-B063-49B0-A297-4C0DA86FB5A7}" destId="{19847613-9DAC-4747-AA52-61D60C59A90B}" srcOrd="1" destOrd="0" presId="urn:microsoft.com/office/officeart/2005/8/layout/orgChart1"/>
    <dgm:cxn modelId="{FBD7FE68-A75F-4847-8EE6-BAB69D3D2133}" type="presOf" srcId="{79E3283A-55AA-4C91-9782-17F6AE27EC5A}" destId="{9A9AAA1A-4408-4AC6-843E-C41624FCE189}" srcOrd="0" destOrd="0" presId="urn:microsoft.com/office/officeart/2005/8/layout/orgChart1"/>
    <dgm:cxn modelId="{42C50C49-7242-45B8-86E9-C2DA65FCE7ED}" type="presOf" srcId="{EFDAEDCB-30F5-4602-B12A-CF2799AFF22F}" destId="{7365BACF-1C00-4C53-A1E4-73CEB5DA7508}" srcOrd="0" destOrd="0" presId="urn:microsoft.com/office/officeart/2005/8/layout/orgChart1"/>
    <dgm:cxn modelId="{F8257B4A-4E68-4BE9-B00A-6C3B1C38D9D7}" type="presOf" srcId="{5030733B-BA01-4CC1-A984-46E28C7CDF0D}" destId="{8497BBB8-5075-49F0-9490-C437906A5D19}" srcOrd="1" destOrd="0" presId="urn:microsoft.com/office/officeart/2005/8/layout/orgChart1"/>
    <dgm:cxn modelId="{5B648B4B-4DB6-459D-91B9-C26AB85F5608}" type="presOf" srcId="{51CC987A-A1EC-4DCE-8166-AEA97E943093}" destId="{C98767F7-EC18-401F-8591-12F859C6994D}" srcOrd="0" destOrd="0" presId="urn:microsoft.com/office/officeart/2005/8/layout/orgChart1"/>
    <dgm:cxn modelId="{E047B84C-C35E-422D-ACD4-FD2A18FAF5A7}" type="presOf" srcId="{AD9A35B9-5812-41DB-8100-83A4DC1F18BB}" destId="{3DDFD752-1BC8-4369-8F78-16103CC88B57}" srcOrd="0" destOrd="0" presId="urn:microsoft.com/office/officeart/2005/8/layout/orgChart1"/>
    <dgm:cxn modelId="{6D9B824D-063C-4BD3-A687-AE64C0B96D64}" type="presOf" srcId="{CAE1DB7B-3863-4C28-8CFB-CD2C1DA24830}" destId="{4E6731DE-C776-4D76-BC1C-D0C410340A88}" srcOrd="1" destOrd="0" presId="urn:microsoft.com/office/officeart/2005/8/layout/orgChart1"/>
    <dgm:cxn modelId="{17FDF96D-9BF4-497D-8627-DF01019D1F1C}" srcId="{CAE1DB7B-3863-4C28-8CFB-CD2C1DA24830}" destId="{301A4D99-29B9-4EC4-BE7F-779D5A86C68B}" srcOrd="0" destOrd="0" parTransId="{60C3BD65-ABE2-4919-9D7C-E73CAB6B1224}" sibTransId="{8C687881-12A0-4147-A73B-DAC43615252D}"/>
    <dgm:cxn modelId="{C6810371-E4A1-4D54-991C-AF78BD2726A8}" srcId="{CAE1DB7B-3863-4C28-8CFB-CD2C1DA24830}" destId="{491568CD-C4EA-4D28-A15B-D51DB0CB9711}" srcOrd="4" destOrd="0" parTransId="{49A90BA6-B959-4D49-A7D1-4A141F9E4502}" sibTransId="{9F316208-E0A9-4784-9695-D003C719A67D}"/>
    <dgm:cxn modelId="{97A85E55-5848-4A14-9AD5-0C5480B44BA2}" type="presOf" srcId="{497F02A1-BE64-4C65-9CD2-ABC67397F23A}" destId="{AAE434FF-92A4-4F48-BDE2-1C2BA84A9433}" srcOrd="0" destOrd="0" presId="urn:microsoft.com/office/officeart/2005/8/layout/orgChart1"/>
    <dgm:cxn modelId="{BCAA4355-AC26-4858-9AD1-0B54D9E1B642}" type="presOf" srcId="{3AF545DC-75E6-4DD2-9869-3A4763420F8F}" destId="{3B79E848-3D20-4677-87EF-6392E3DE89C0}" srcOrd="0" destOrd="0" presId="urn:microsoft.com/office/officeart/2005/8/layout/orgChart1"/>
    <dgm:cxn modelId="{0E91A755-A421-4915-A295-FA5864FC8292}" type="presOf" srcId="{497F02A1-BE64-4C65-9CD2-ABC67397F23A}" destId="{9975CD23-BC81-42EC-9426-A3203FFD28AD}" srcOrd="1" destOrd="0" presId="urn:microsoft.com/office/officeart/2005/8/layout/orgChart1"/>
    <dgm:cxn modelId="{C27CEF7A-1328-4C7C-A27D-6D3A831A0299}" type="presOf" srcId="{49A90BA6-B959-4D49-A7D1-4A141F9E4502}" destId="{5457168B-8CF2-43D3-92C7-A9077D0E628D}" srcOrd="0" destOrd="0" presId="urn:microsoft.com/office/officeart/2005/8/layout/orgChart1"/>
    <dgm:cxn modelId="{20CA747B-133D-46C1-B036-0648C8AAAB91}" type="presOf" srcId="{9F8FFF83-80D5-4ABE-A4EE-90F1E4E801B1}" destId="{35887635-F5A5-450D-9D7D-5D08BEFBEDFD}" srcOrd="0" destOrd="0" presId="urn:microsoft.com/office/officeart/2005/8/layout/orgChart1"/>
    <dgm:cxn modelId="{5A4E747E-2BB9-41ED-8C9A-E9EDB5480A32}" srcId="{CAE1DB7B-3863-4C28-8CFB-CD2C1DA24830}" destId="{9F8FFF83-80D5-4ABE-A4EE-90F1E4E801B1}" srcOrd="2" destOrd="0" parTransId="{F4236183-B9E8-499D-A943-3B236819CAEB}" sibTransId="{B761FD6D-6C38-4958-9617-DDA563950D2D}"/>
    <dgm:cxn modelId="{4478BF7E-4122-4689-AE6A-981D483BEC03}" type="presOf" srcId="{0AC0AF0C-C8B8-4CD9-8B38-B06D8295EB3D}" destId="{776D30EB-36FE-4699-88CE-DE253770E164}" srcOrd="1" destOrd="0" presId="urn:microsoft.com/office/officeart/2005/8/layout/orgChart1"/>
    <dgm:cxn modelId="{6294C07E-CAFF-4552-A5FC-500B8A5B6A33}" type="presOf" srcId="{977FC049-C803-48D3-86CC-A15A2F753E92}" destId="{3C4C7615-4EF7-4B5F-8844-09F151CD309C}" srcOrd="0" destOrd="0" presId="urn:microsoft.com/office/officeart/2005/8/layout/orgChart1"/>
    <dgm:cxn modelId="{A6F93484-AB9C-492D-8E3F-09A018A23AE7}" type="presOf" srcId="{E0EFACE3-4A9A-4A09-8601-AD788262BBF8}" destId="{9A9FB93D-1FB6-4D7D-B5AF-6A4A16CAF0AC}" srcOrd="0" destOrd="0" presId="urn:microsoft.com/office/officeart/2005/8/layout/orgChart1"/>
    <dgm:cxn modelId="{FEC38386-C325-4309-AC84-48E4C633D50E}" srcId="{EED3FBEB-6FAA-4503-9D41-4DC623BF7477}" destId="{0AC0AF0C-C8B8-4CD9-8B38-B06D8295EB3D}" srcOrd="2" destOrd="0" parTransId="{5849BFE6-97CB-40D7-9948-68927679CCF8}" sibTransId="{3446C5CC-7059-456E-86DE-E059471559FF}"/>
    <dgm:cxn modelId="{430D3387-DDEE-4FA6-A002-23F7F2F79C21}" type="presOf" srcId="{A44C1AB6-94ED-456D-92A3-2057A9E052DF}" destId="{DAD4191B-1363-4F07-8847-ED078B10DF02}" srcOrd="0" destOrd="0" presId="urn:microsoft.com/office/officeart/2005/8/layout/orgChart1"/>
    <dgm:cxn modelId="{8CA51888-AE3E-4AA7-AAD9-D757B6BF0800}" type="presOf" srcId="{DA52321D-FCB4-4885-A527-1F610B86B09C}" destId="{1B27D7AD-26CF-4415-9C07-7B364FD68C9D}" srcOrd="0" destOrd="0" presId="urn:microsoft.com/office/officeart/2005/8/layout/orgChart1"/>
    <dgm:cxn modelId="{8BAAEB88-E38A-422D-959D-315C2F02B8F4}" type="presOf" srcId="{013A1D85-8F0D-4BDB-9FCF-EBCF2391101D}" destId="{494DE7BA-8140-45F4-8D0C-34E2A1951A36}" srcOrd="0" destOrd="0" presId="urn:microsoft.com/office/officeart/2005/8/layout/orgChart1"/>
    <dgm:cxn modelId="{12566489-2C0B-47B3-8E0C-EA15A5B1D627}" type="presOf" srcId="{E2845DE1-E721-40CA-81ED-D44BFB333CB1}" destId="{3983EFC1-FC9D-4F7E-AEED-A2DF2297080E}" srcOrd="1" destOrd="0" presId="urn:microsoft.com/office/officeart/2005/8/layout/orgChart1"/>
    <dgm:cxn modelId="{54CDA38A-741C-416A-9F35-506665CEFF5C}" type="presOf" srcId="{25FEC962-9FA7-46F5-8A98-BA6113255206}" destId="{08E1B395-4454-43DF-8865-7AA3D8D9942F}" srcOrd="0" destOrd="0" presId="urn:microsoft.com/office/officeart/2005/8/layout/orgChart1"/>
    <dgm:cxn modelId="{3041568F-0244-4AC9-B1C9-EB2A0707F983}" type="presOf" srcId="{EED3FBEB-6FAA-4503-9D41-4DC623BF7477}" destId="{F50D5C14-ECDC-4B90-8C58-423D8E20B1AA}" srcOrd="0" destOrd="0" presId="urn:microsoft.com/office/officeart/2005/8/layout/orgChart1"/>
    <dgm:cxn modelId="{8FF7C193-EC8D-4A98-AF17-1408C13C6B0A}" type="presOf" srcId="{23A1955B-DFA8-4EAF-9C86-379A2E69743C}" destId="{2B8D783F-791F-4894-A4F9-4D19488E2407}" srcOrd="1" destOrd="0" presId="urn:microsoft.com/office/officeart/2005/8/layout/orgChart1"/>
    <dgm:cxn modelId="{4D17C696-703E-4C56-A50E-B4F524584763}" type="presOf" srcId="{A9A1FC05-B063-49B0-A297-4C0DA86FB5A7}" destId="{8E829308-5B05-45BB-B3F3-404917075643}" srcOrd="0" destOrd="0" presId="urn:microsoft.com/office/officeart/2005/8/layout/orgChart1"/>
    <dgm:cxn modelId="{DEFD9798-558E-411E-AB35-50871AB35F6E}" type="presOf" srcId="{C2D8D501-74B5-405A-9EC5-587FA90C9727}" destId="{41CA0B9D-9070-4344-A4C1-862FAD5BE8FA}" srcOrd="0" destOrd="0" presId="urn:microsoft.com/office/officeart/2005/8/layout/orgChart1"/>
    <dgm:cxn modelId="{F812C59B-6DDD-4285-9A63-0727C6A8C795}" type="presOf" srcId="{491568CD-C4EA-4D28-A15B-D51DB0CB9711}" destId="{CE68F090-FDED-4ED5-BFD6-1AADD1ACF0E4}" srcOrd="1" destOrd="0" presId="urn:microsoft.com/office/officeart/2005/8/layout/orgChart1"/>
    <dgm:cxn modelId="{80DEA49E-9355-45C9-8EDA-81A9A0A15317}" type="presOf" srcId="{F4236183-B9E8-499D-A943-3B236819CAEB}" destId="{839602A8-59D6-4BAF-A290-AE75C9477CD6}" srcOrd="0" destOrd="0" presId="urn:microsoft.com/office/officeart/2005/8/layout/orgChart1"/>
    <dgm:cxn modelId="{103F0CA1-4B24-4D80-A362-1398A2068ECE}" srcId="{CAE1DB7B-3863-4C28-8CFB-CD2C1DA24830}" destId="{6EEAEB01-EA1E-4672-B97D-7A27D6C33996}" srcOrd="5" destOrd="0" parTransId="{A64E5EAB-1FD6-4D24-B5AA-389118A09C60}" sibTransId="{B062D449-0384-4EBF-ABFD-B058592B36A2}"/>
    <dgm:cxn modelId="{182A51A2-BC47-412E-AC2B-3D0A6618FA1F}" srcId="{CAE1DB7B-3863-4C28-8CFB-CD2C1DA24830}" destId="{E2845DE1-E721-40CA-81ED-D44BFB333CB1}" srcOrd="1" destOrd="0" parTransId="{3B485C79-573B-4E51-8644-69F491AF46B9}" sibTransId="{400872BE-31CA-4DB7-81CC-2073DB0CAAFC}"/>
    <dgm:cxn modelId="{3BFAC5AC-8643-459D-B1D5-5E6357765CC3}" type="presOf" srcId="{418F93B0-E479-48EB-8E93-03F528DFCF10}" destId="{6D7DEEFF-77AB-413F-A75C-88F2005DE55F}" srcOrd="0" destOrd="0" presId="urn:microsoft.com/office/officeart/2005/8/layout/orgChart1"/>
    <dgm:cxn modelId="{E56CBCAE-25DA-4C84-A6E9-08D70FCAE1F7}" type="presOf" srcId="{9572CB8C-99BA-42EE-986D-C398F21FB1B6}" destId="{D268F823-A214-4E4A-A8F3-A190A113C194}" srcOrd="0" destOrd="0" presId="urn:microsoft.com/office/officeart/2005/8/layout/orgChart1"/>
    <dgm:cxn modelId="{3BD309B3-CEDB-4821-9879-966FC48D271C}" type="presOf" srcId="{6EEAEB01-EA1E-4672-B97D-7A27D6C33996}" destId="{D260C39B-B9E3-4377-BE00-406760388641}" srcOrd="1" destOrd="0" presId="urn:microsoft.com/office/officeart/2005/8/layout/orgChart1"/>
    <dgm:cxn modelId="{533319B6-4DB4-4BDF-AB3D-E0CDC2ABDA67}" type="presOf" srcId="{E17F61FD-1C5F-4007-AA25-C40A5F186909}" destId="{3DAA67F3-44E8-426F-B911-E44672744C6A}" srcOrd="0" destOrd="0" presId="urn:microsoft.com/office/officeart/2005/8/layout/orgChart1"/>
    <dgm:cxn modelId="{E52AAEB8-53AC-496F-BCC6-B8C72583C2B8}" type="presOf" srcId="{6EEAEB01-EA1E-4672-B97D-7A27D6C33996}" destId="{A2347BAA-154A-4E32-8394-1BF1BB6FEE65}" srcOrd="0" destOrd="0" presId="urn:microsoft.com/office/officeart/2005/8/layout/orgChart1"/>
    <dgm:cxn modelId="{F201F7BA-9C31-4312-BE3A-50D7F57C6247}" srcId="{3AF545DC-75E6-4DD2-9869-3A4763420F8F}" destId="{C2D8D501-74B5-405A-9EC5-587FA90C9727}" srcOrd="2" destOrd="0" parTransId="{DA52321D-FCB4-4885-A527-1F610B86B09C}" sibTransId="{672DD70F-6259-4FE0-854E-E7436E9A3C42}"/>
    <dgm:cxn modelId="{F10F44BF-0C29-4C9F-92F0-FA5F2B138139}" type="presOf" srcId="{D45F4F1C-C6CC-4FE9-9DD8-FACCC3D22DA6}" destId="{B348E904-15B9-4F08-9F02-F0759EFCD112}" srcOrd="0" destOrd="0" presId="urn:microsoft.com/office/officeart/2005/8/layout/orgChart1"/>
    <dgm:cxn modelId="{0AC866C3-CE43-4976-B716-63C74583DE7A}" type="presOf" srcId="{1169076A-FF40-4B93-A9C2-DD738B3010BF}" destId="{243D2213-7203-48B0-A40D-624B2FD064D2}" srcOrd="0" destOrd="0" presId="urn:microsoft.com/office/officeart/2005/8/layout/orgChart1"/>
    <dgm:cxn modelId="{C829CBC6-34DD-4085-B1AB-E8404886383A}" srcId="{EED3FBEB-6FAA-4503-9D41-4DC623BF7477}" destId="{FBC8F738-8ED6-428E-8430-718779590DE9}" srcOrd="1" destOrd="0" parTransId="{25FEC962-9FA7-46F5-8A98-BA6113255206}" sibTransId="{8BADA0F6-F522-4E9B-9835-54DD68DB6EFD}"/>
    <dgm:cxn modelId="{998B94C7-49B5-4308-85A4-734E22F949DB}" type="presOf" srcId="{C0B83312-F3C5-4D82-9E80-A4F9B8C548AB}" destId="{02E72E10-5954-45B6-84BD-DFC0A7D1E345}" srcOrd="0" destOrd="0" presId="urn:microsoft.com/office/officeart/2005/8/layout/orgChart1"/>
    <dgm:cxn modelId="{AF0CEEC8-CB0A-485F-987C-5D22478E588E}" type="presOf" srcId="{418F93B0-E479-48EB-8E93-03F528DFCF10}" destId="{0356AA07-20AD-49D2-8C0C-233E68158B1C}" srcOrd="1" destOrd="0" presId="urn:microsoft.com/office/officeart/2005/8/layout/orgChart1"/>
    <dgm:cxn modelId="{56B016C9-9917-4BAF-95C6-03018E913DA2}" type="presOf" srcId="{C2266512-7790-46AE-B769-8B70AF994928}" destId="{533FE39E-07B4-4DC1-8E8A-8D64E1A58957}" srcOrd="0" destOrd="0" presId="urn:microsoft.com/office/officeart/2005/8/layout/orgChart1"/>
    <dgm:cxn modelId="{CF3E47C9-3F27-4AE7-B4EE-1234E6308F7D}" type="presOf" srcId="{F8A12B85-3BBE-4218-87CD-AC73FA3812C4}" destId="{1E3CBF6D-244E-4039-9523-1D66CCF43738}" srcOrd="1" destOrd="0" presId="urn:microsoft.com/office/officeart/2005/8/layout/orgChart1"/>
    <dgm:cxn modelId="{C28939CA-30C4-4538-BD81-082F3706887E}" type="presOf" srcId="{FA6968B6-2C79-444F-93D0-716A4313F717}" destId="{A68F2991-81B8-4E0B-B575-FFD061658CA7}" srcOrd="0" destOrd="0" presId="urn:microsoft.com/office/officeart/2005/8/layout/orgChart1"/>
    <dgm:cxn modelId="{ADCBD9CD-09AC-41FA-8890-CD48AC411C4E}" srcId="{A8981A12-4702-461E-ACEE-C4C32D727800}" destId="{7CCF1508-5105-4F0C-BB7D-6267957B809B}" srcOrd="2" destOrd="0" parTransId="{FA6968B6-2C79-444F-93D0-716A4313F717}" sibTransId="{0A886BD9-175A-4AD3-88C4-43817EEB36F4}"/>
    <dgm:cxn modelId="{AAA403CE-12BB-4E6B-8F19-EA277C7C7A85}" type="presOf" srcId="{D7D123D7-C622-4E23-8B3C-C21D81F4F823}" destId="{A711E5D1-334C-441B-94A0-42AB4B26C5BA}" srcOrd="0" destOrd="0" presId="urn:microsoft.com/office/officeart/2005/8/layout/orgChart1"/>
    <dgm:cxn modelId="{450B03D1-A9B1-4164-9683-5F9DB1CAC6EF}" type="presOf" srcId="{E0EFACE3-4A9A-4A09-8601-AD788262BBF8}" destId="{A64248FD-DCE0-48FF-83F4-9E3284F5CE96}" srcOrd="1" destOrd="0" presId="urn:microsoft.com/office/officeart/2005/8/layout/orgChart1"/>
    <dgm:cxn modelId="{FDE96CD2-DBEC-463F-A700-4D56D0136484}" srcId="{3AF545DC-75E6-4DD2-9869-3A4763420F8F}" destId="{013A1D85-8F0D-4BDB-9FCF-EBCF2391101D}" srcOrd="3" destOrd="0" parTransId="{51CC987A-A1EC-4DCE-8166-AEA97E943093}" sibTransId="{5C5C8678-4A76-42AA-926B-06731C75F2D0}"/>
    <dgm:cxn modelId="{E82051D9-E102-470F-AFC7-0F0833DF94AD}" type="presOf" srcId="{A64E5EAB-1FD6-4D24-B5AA-389118A09C60}" destId="{EDBACF87-28B5-44B9-90DE-743A76CBCDD0}" srcOrd="0" destOrd="0" presId="urn:microsoft.com/office/officeart/2005/8/layout/orgChart1"/>
    <dgm:cxn modelId="{08A9EFDB-E761-4D9D-A75C-1D2FE821F5B4}" type="presOf" srcId="{7B1A16F8-9375-4670-B1E2-64EC07A835A6}" destId="{58BD2000-D911-4BB7-98BD-5B644EB2BBDE}" srcOrd="0" destOrd="0" presId="urn:microsoft.com/office/officeart/2005/8/layout/orgChart1"/>
    <dgm:cxn modelId="{2ACC24DD-8828-438C-B8FA-2548B6DDD818}" srcId="{497F02A1-BE64-4C65-9CD2-ABC67397F23A}" destId="{977FC049-C803-48D3-86CC-A15A2F753E92}" srcOrd="1" destOrd="0" parTransId="{D7D123D7-C622-4E23-8B3C-C21D81F4F823}" sibTransId="{634CB1E0-57A8-4BAC-ADD6-BD464F79EC1A}"/>
    <dgm:cxn modelId="{EF79D4E0-CE5D-4AD4-B3DB-F97AA60FD2A4}" type="presOf" srcId="{A8981A12-4702-461E-ACEE-C4C32D727800}" destId="{8543440C-2878-4A5F-A594-EB3A821EE42B}" srcOrd="1" destOrd="0" presId="urn:microsoft.com/office/officeart/2005/8/layout/orgChart1"/>
    <dgm:cxn modelId="{F0C031E1-0B73-4179-912B-3532C68A8498}" srcId="{9572CB8C-99BA-42EE-986D-C398F21FB1B6}" destId="{EED3FBEB-6FAA-4503-9D41-4DC623BF7477}" srcOrd="3" destOrd="0" parTransId="{EEE5C508-EF37-4688-BEC5-77E033B5B5B2}" sibTransId="{AD7F6612-A2BB-45A9-80DB-C0EBDC12E0E5}"/>
    <dgm:cxn modelId="{0B8090E1-7E60-4E83-B2CF-A54F4D171B1F}" type="presOf" srcId="{3F6252F3-1CB6-4F12-B305-D1A605A07D2C}" destId="{1602ED56-2C11-4C59-B526-AC34F14CA77F}" srcOrd="0" destOrd="0" presId="urn:microsoft.com/office/officeart/2005/8/layout/orgChart1"/>
    <dgm:cxn modelId="{EFFF8FE2-A5E6-403E-919A-762026C48769}" type="presOf" srcId="{A44C1AB6-94ED-456D-92A3-2057A9E052DF}" destId="{231A98D8-9CCF-4E43-8AFB-EFDD17C391A6}" srcOrd="1" destOrd="0" presId="urn:microsoft.com/office/officeart/2005/8/layout/orgChart1"/>
    <dgm:cxn modelId="{5ED6DDE2-FD7B-43D5-B354-FAC18B8F22FF}" type="presOf" srcId="{EEE5C508-EF37-4688-BEC5-77E033B5B5B2}" destId="{2931A584-F4AF-41A4-9E7E-61EB01F880DB}" srcOrd="0" destOrd="0" presId="urn:microsoft.com/office/officeart/2005/8/layout/orgChart1"/>
    <dgm:cxn modelId="{50D9B6E5-18EA-4559-A32F-893D2A54FDFA}" srcId="{A8981A12-4702-461E-ACEE-C4C32D727800}" destId="{F8A12B85-3BBE-4218-87CD-AC73FA3812C4}" srcOrd="1" destOrd="0" parTransId="{53287405-4E10-40CD-8064-EF4B74061C60}" sibTransId="{9F5D2453-9201-4770-B07B-90C7EDF18425}"/>
    <dgm:cxn modelId="{CCF3E8E7-A5FB-4685-8AED-54B415106F83}" srcId="{497F02A1-BE64-4C65-9CD2-ABC67397F23A}" destId="{45F68260-8668-4976-8C8C-BBED307D7295}" srcOrd="2" destOrd="0" parTransId="{D45F4F1C-C6CC-4FE9-9DD8-FACCC3D22DA6}" sibTransId="{BAE4D404-75ED-4160-B14C-A5D128DF5179}"/>
    <dgm:cxn modelId="{17618EE9-A6DE-4052-B62E-07AA525E6D50}" type="presOf" srcId="{DD92499E-B3FA-478F-BCBE-5E510D735750}" destId="{E3682803-DE69-461E-98BF-E6C0E9445FC7}" srcOrd="0" destOrd="0" presId="urn:microsoft.com/office/officeart/2005/8/layout/orgChart1"/>
    <dgm:cxn modelId="{5AF7AAEB-9F83-4437-AC4C-E0EA74378E8E}" srcId="{A8981A12-4702-461E-ACEE-C4C32D727800}" destId="{A61EDBF9-49A2-4ECB-BC17-72BC0101EE5B}" srcOrd="0" destOrd="0" parTransId="{EFDAEDCB-30F5-4602-B12A-CF2799AFF22F}" sibTransId="{596D6A22-E8AA-43C4-8CD6-865D79270A19}"/>
    <dgm:cxn modelId="{629A09EF-C275-4A9A-BB71-EEFF8EBE6C48}" type="presOf" srcId="{23A1955B-DFA8-4EAF-9C86-379A2E69743C}" destId="{77A141B4-87D1-4ADA-B3DE-D3661E471B00}" srcOrd="0" destOrd="0" presId="urn:microsoft.com/office/officeart/2005/8/layout/orgChart1"/>
    <dgm:cxn modelId="{D34E5DEF-B4E9-4334-81EE-0597D68AB494}" type="presOf" srcId="{A8981A12-4702-461E-ACEE-C4C32D727800}" destId="{2240247D-2354-4D6F-BEF9-98CB8C3789F7}" srcOrd="0" destOrd="0" presId="urn:microsoft.com/office/officeart/2005/8/layout/orgChart1"/>
    <dgm:cxn modelId="{A25F7AF1-E772-4553-80EB-49A203380EF6}" type="presOf" srcId="{3B4743E8-02C2-4946-8D03-B9AA63078E24}" destId="{516ED319-212F-4638-A931-67D9D77FD031}" srcOrd="0" destOrd="0" presId="urn:microsoft.com/office/officeart/2005/8/layout/orgChart1"/>
    <dgm:cxn modelId="{AA0B99F1-1300-4C09-98A6-FC23551122B7}" srcId="{A8981A12-4702-461E-ACEE-C4C32D727800}" destId="{A44C1AB6-94ED-456D-92A3-2057A9E052DF}" srcOrd="3" destOrd="0" parTransId="{5A7D6868-2E37-4BAB-A2DD-AA62B721667E}" sibTransId="{83A6C216-EB3A-4108-8927-F35E7FB82818}"/>
    <dgm:cxn modelId="{D7513CF2-01DC-4E9A-87DA-0547E87EE55E}" type="presOf" srcId="{A61EDBF9-49A2-4ECB-BC17-72BC0101EE5B}" destId="{2CB7DB6D-63D6-40A8-BD88-82ED74A0AFA7}" srcOrd="1" destOrd="0" presId="urn:microsoft.com/office/officeart/2005/8/layout/orgChart1"/>
    <dgm:cxn modelId="{5D9CD7F2-310D-4D75-9D36-AA98BA837A38}" type="presOf" srcId="{9572CB8C-99BA-42EE-986D-C398F21FB1B6}" destId="{629D2A4B-AC37-4CDC-850B-C0C5F13CA3F6}" srcOrd="1" destOrd="0" presId="urn:microsoft.com/office/officeart/2005/8/layout/orgChart1"/>
    <dgm:cxn modelId="{100D24F4-87EB-4111-9CC4-644E2812B432}" type="presOf" srcId="{7CCF1508-5105-4F0C-BB7D-6267957B809B}" destId="{FC728485-8919-4874-8433-DA66B9C845C7}" srcOrd="0" destOrd="0" presId="urn:microsoft.com/office/officeart/2005/8/layout/orgChart1"/>
    <dgm:cxn modelId="{59A7C9F5-FDB6-46B3-B696-715EFE965539}" type="presOf" srcId="{3B485C79-573B-4E51-8644-69F491AF46B9}" destId="{AC1C8A00-8BDB-4B1B-850D-05D24AFDD356}" srcOrd="0" destOrd="0" presId="urn:microsoft.com/office/officeart/2005/8/layout/orgChart1"/>
    <dgm:cxn modelId="{D0360DF9-33D5-4055-B3AC-6D05908F8353}" type="presOf" srcId="{53287405-4E10-40CD-8064-EF4B74061C60}" destId="{A6449BA6-B835-4B69-BB5E-B53A5C816916}" srcOrd="0" destOrd="0" presId="urn:microsoft.com/office/officeart/2005/8/layout/orgChart1"/>
    <dgm:cxn modelId="{541BD7FB-CB32-49B5-A119-6F0E2D542C5F}" type="presOf" srcId="{3F6252F3-1CB6-4F12-B305-D1A605A07D2C}" destId="{245C54DA-5A9F-4AD8-B4B0-3C1119982D93}" srcOrd="1" destOrd="0" presId="urn:microsoft.com/office/officeart/2005/8/layout/orgChart1"/>
    <dgm:cxn modelId="{1FAFF9FD-D329-4C8A-A268-2839A9D0FDAA}" type="presOf" srcId="{3E50E2A2-9F9A-45BF-9C8B-4545AD41B7A4}" destId="{CEA65B17-2AF4-41B1-98EC-185225F283FD}" srcOrd="0" destOrd="0" presId="urn:microsoft.com/office/officeart/2005/8/layout/orgChart1"/>
    <dgm:cxn modelId="{259815C8-7A30-4E40-8E09-C880A3487FB2}" type="presParOf" srcId="{CEA65B17-2AF4-41B1-98EC-185225F283FD}" destId="{FB5EA891-9D24-44B0-B15D-27A193A8BE8D}" srcOrd="0" destOrd="0" presId="urn:microsoft.com/office/officeart/2005/8/layout/orgChart1"/>
    <dgm:cxn modelId="{4E70AEFA-F2CF-47C7-80FD-3A1AA9F8F398}" type="presParOf" srcId="{FB5EA891-9D24-44B0-B15D-27A193A8BE8D}" destId="{08A76CD2-8C79-4873-9A10-BA1CFA569AF6}" srcOrd="0" destOrd="0" presId="urn:microsoft.com/office/officeart/2005/8/layout/orgChart1"/>
    <dgm:cxn modelId="{E6FA108E-162F-4029-97C4-4CCA6AE3E529}" type="presParOf" srcId="{08A76CD2-8C79-4873-9A10-BA1CFA569AF6}" destId="{D268F823-A214-4E4A-A8F3-A190A113C194}" srcOrd="0" destOrd="0" presId="urn:microsoft.com/office/officeart/2005/8/layout/orgChart1"/>
    <dgm:cxn modelId="{121B6D64-C697-4510-B2B2-63C82624F132}" type="presParOf" srcId="{08A76CD2-8C79-4873-9A10-BA1CFA569AF6}" destId="{629D2A4B-AC37-4CDC-850B-C0C5F13CA3F6}" srcOrd="1" destOrd="0" presId="urn:microsoft.com/office/officeart/2005/8/layout/orgChart1"/>
    <dgm:cxn modelId="{B8FACDDC-85A8-430C-94F4-AF60F8675CB5}" type="presParOf" srcId="{FB5EA891-9D24-44B0-B15D-27A193A8BE8D}" destId="{F6E5747E-0297-4987-AB48-7303BB725C89}" srcOrd="1" destOrd="0" presId="urn:microsoft.com/office/officeart/2005/8/layout/orgChart1"/>
    <dgm:cxn modelId="{56FBCE42-1BEC-4B07-8792-0E6340EF9AE6}" type="presParOf" srcId="{F6E5747E-0297-4987-AB48-7303BB725C89}" destId="{9DFB3FDA-20C7-4F1D-9266-4BD67D7644E3}" srcOrd="0" destOrd="0" presId="urn:microsoft.com/office/officeart/2005/8/layout/orgChart1"/>
    <dgm:cxn modelId="{0B4F7895-4D5A-48DF-A686-8E78886721A5}" type="presParOf" srcId="{F6E5747E-0297-4987-AB48-7303BB725C89}" destId="{5393221E-1B86-4E77-B841-F2F42CFCBD0F}" srcOrd="1" destOrd="0" presId="urn:microsoft.com/office/officeart/2005/8/layout/orgChart1"/>
    <dgm:cxn modelId="{B3076571-0D4B-47AA-88F8-E06D9DA1E5FF}" type="presParOf" srcId="{5393221E-1B86-4E77-B841-F2F42CFCBD0F}" destId="{914764E3-3D64-478F-BA54-80F1C01DCDC4}" srcOrd="0" destOrd="0" presId="urn:microsoft.com/office/officeart/2005/8/layout/orgChart1"/>
    <dgm:cxn modelId="{F665423A-3293-46A9-9767-9EFEBDF4FC80}" type="presParOf" srcId="{914764E3-3D64-478F-BA54-80F1C01DCDC4}" destId="{C631BEE9-C2B3-4B39-AE7C-A7667855A654}" srcOrd="0" destOrd="0" presId="urn:microsoft.com/office/officeart/2005/8/layout/orgChart1"/>
    <dgm:cxn modelId="{A5E71D3A-1F4E-4DAB-9FD2-0D3E7EEF7C98}" type="presParOf" srcId="{914764E3-3D64-478F-BA54-80F1C01DCDC4}" destId="{4E6731DE-C776-4D76-BC1C-D0C410340A88}" srcOrd="1" destOrd="0" presId="urn:microsoft.com/office/officeart/2005/8/layout/orgChart1"/>
    <dgm:cxn modelId="{76C35EDE-83D9-48A4-BAE0-FFFE2EDEC337}" type="presParOf" srcId="{5393221E-1B86-4E77-B841-F2F42CFCBD0F}" destId="{CFEF857A-AB82-49A4-9CAB-537FE3F7BBCC}" srcOrd="1" destOrd="0" presId="urn:microsoft.com/office/officeart/2005/8/layout/orgChart1"/>
    <dgm:cxn modelId="{55302762-5D7C-47B3-AE1A-02629BD6DBE5}" type="presParOf" srcId="{5393221E-1B86-4E77-B841-F2F42CFCBD0F}" destId="{02CABFA8-4706-44AE-AE96-65A876A1AD48}" srcOrd="2" destOrd="0" presId="urn:microsoft.com/office/officeart/2005/8/layout/orgChart1"/>
    <dgm:cxn modelId="{ACA44095-455A-4BED-9797-AB6D59D302D6}" type="presParOf" srcId="{02CABFA8-4706-44AE-AE96-65A876A1AD48}" destId="{5931B52C-456A-4A11-93A1-AD644E55F5AD}" srcOrd="0" destOrd="0" presId="urn:microsoft.com/office/officeart/2005/8/layout/orgChart1"/>
    <dgm:cxn modelId="{CF78693D-3815-400C-9A92-42D9277579FB}" type="presParOf" srcId="{02CABFA8-4706-44AE-AE96-65A876A1AD48}" destId="{F45BA168-716F-4EC2-B369-81F2031474DC}" srcOrd="1" destOrd="0" presId="urn:microsoft.com/office/officeart/2005/8/layout/orgChart1"/>
    <dgm:cxn modelId="{9B866AAF-451B-4187-B8B9-03F70635010D}" type="presParOf" srcId="{F45BA168-716F-4EC2-B369-81F2031474DC}" destId="{85C1A498-27A0-4635-AAB8-FF66BD49E34E}" srcOrd="0" destOrd="0" presId="urn:microsoft.com/office/officeart/2005/8/layout/orgChart1"/>
    <dgm:cxn modelId="{C0D4D576-A384-44E5-AD61-2ED5EEAA7D99}" type="presParOf" srcId="{85C1A498-27A0-4635-AAB8-FF66BD49E34E}" destId="{A71F83BF-7D08-444D-B7D6-8278DDC78376}" srcOrd="0" destOrd="0" presId="urn:microsoft.com/office/officeart/2005/8/layout/orgChart1"/>
    <dgm:cxn modelId="{9BADA025-7406-4A76-8EAA-7EA1545CED2D}" type="presParOf" srcId="{85C1A498-27A0-4635-AAB8-FF66BD49E34E}" destId="{34E6DE48-D571-4ED9-A139-1DFBF3A2C308}" srcOrd="1" destOrd="0" presId="urn:microsoft.com/office/officeart/2005/8/layout/orgChart1"/>
    <dgm:cxn modelId="{8B5F2087-1387-4FFF-879E-667EBC9E2C65}" type="presParOf" srcId="{F45BA168-716F-4EC2-B369-81F2031474DC}" destId="{D50BDB97-1ECF-4EFC-9A51-2C7CDD728B61}" srcOrd="1" destOrd="0" presId="urn:microsoft.com/office/officeart/2005/8/layout/orgChart1"/>
    <dgm:cxn modelId="{BEB0E1EE-1DB7-4394-9250-064F34585EE4}" type="presParOf" srcId="{F45BA168-716F-4EC2-B369-81F2031474DC}" destId="{5D0E8ABD-A9CC-4156-AFB3-FC1D07608AE3}" srcOrd="2" destOrd="0" presId="urn:microsoft.com/office/officeart/2005/8/layout/orgChart1"/>
    <dgm:cxn modelId="{9116F220-04F4-461D-9D40-799F748E6B30}" type="presParOf" srcId="{02CABFA8-4706-44AE-AE96-65A876A1AD48}" destId="{AC1C8A00-8BDB-4B1B-850D-05D24AFDD356}" srcOrd="2" destOrd="0" presId="urn:microsoft.com/office/officeart/2005/8/layout/orgChart1"/>
    <dgm:cxn modelId="{ACD73CC7-5262-43CE-97E3-223337569D5B}" type="presParOf" srcId="{02CABFA8-4706-44AE-AE96-65A876A1AD48}" destId="{7E466579-5020-4227-9FCB-1F967F4784FA}" srcOrd="3" destOrd="0" presId="urn:microsoft.com/office/officeart/2005/8/layout/orgChart1"/>
    <dgm:cxn modelId="{406529D1-CA44-4860-9E6B-780CCB308401}" type="presParOf" srcId="{7E466579-5020-4227-9FCB-1F967F4784FA}" destId="{2AF476A2-A0CC-4B62-A130-CD5EC64D44F8}" srcOrd="0" destOrd="0" presId="urn:microsoft.com/office/officeart/2005/8/layout/orgChart1"/>
    <dgm:cxn modelId="{B45EB31B-8E4E-474D-9F5E-F1BA6B1C390B}" type="presParOf" srcId="{2AF476A2-A0CC-4B62-A130-CD5EC64D44F8}" destId="{95EBE301-AA38-4D8B-8B54-9CF61CB21E45}" srcOrd="0" destOrd="0" presId="urn:microsoft.com/office/officeart/2005/8/layout/orgChart1"/>
    <dgm:cxn modelId="{6B1F43FB-FE38-41A8-A370-18DFB29E52FA}" type="presParOf" srcId="{2AF476A2-A0CC-4B62-A130-CD5EC64D44F8}" destId="{3983EFC1-FC9D-4F7E-AEED-A2DF2297080E}" srcOrd="1" destOrd="0" presId="urn:microsoft.com/office/officeart/2005/8/layout/orgChart1"/>
    <dgm:cxn modelId="{067DA09B-C2E1-46B5-9C0F-E59C437EFC35}" type="presParOf" srcId="{7E466579-5020-4227-9FCB-1F967F4784FA}" destId="{045A1AF0-41C3-40CA-9789-89CA176259F9}" srcOrd="1" destOrd="0" presId="urn:microsoft.com/office/officeart/2005/8/layout/orgChart1"/>
    <dgm:cxn modelId="{74DA8377-85F2-43A1-B6A5-9D9C56BFA4E6}" type="presParOf" srcId="{7E466579-5020-4227-9FCB-1F967F4784FA}" destId="{FCFAB685-11DD-4B55-8349-F0A3F254B798}" srcOrd="2" destOrd="0" presId="urn:microsoft.com/office/officeart/2005/8/layout/orgChart1"/>
    <dgm:cxn modelId="{99E7B28E-17C5-4F20-A5DE-969DC405FF7F}" type="presParOf" srcId="{02CABFA8-4706-44AE-AE96-65A876A1AD48}" destId="{839602A8-59D6-4BAF-A290-AE75C9477CD6}" srcOrd="4" destOrd="0" presId="urn:microsoft.com/office/officeart/2005/8/layout/orgChart1"/>
    <dgm:cxn modelId="{98854A35-5556-4CA0-9391-6D72A948D740}" type="presParOf" srcId="{02CABFA8-4706-44AE-AE96-65A876A1AD48}" destId="{6C6243A4-220F-4588-9E5A-305D2DC3A8FC}" srcOrd="5" destOrd="0" presId="urn:microsoft.com/office/officeart/2005/8/layout/orgChart1"/>
    <dgm:cxn modelId="{E2D717DB-10E9-4D8B-89FB-DF2EC6803A50}" type="presParOf" srcId="{6C6243A4-220F-4588-9E5A-305D2DC3A8FC}" destId="{F686498E-E10C-4427-B40F-5DEAB82FB436}" srcOrd="0" destOrd="0" presId="urn:microsoft.com/office/officeart/2005/8/layout/orgChart1"/>
    <dgm:cxn modelId="{D7069A38-C10C-4847-BDBB-86AA534BC697}" type="presParOf" srcId="{F686498E-E10C-4427-B40F-5DEAB82FB436}" destId="{35887635-F5A5-450D-9D7D-5D08BEFBEDFD}" srcOrd="0" destOrd="0" presId="urn:microsoft.com/office/officeart/2005/8/layout/orgChart1"/>
    <dgm:cxn modelId="{65185CAD-F385-49C4-80E4-BAD71B889AEF}" type="presParOf" srcId="{F686498E-E10C-4427-B40F-5DEAB82FB436}" destId="{7ED0A12A-2A79-4B9B-B34D-A82897C6BF0A}" srcOrd="1" destOrd="0" presId="urn:microsoft.com/office/officeart/2005/8/layout/orgChart1"/>
    <dgm:cxn modelId="{D948AEC5-4728-4E94-8067-AB60EEAD69B3}" type="presParOf" srcId="{6C6243A4-220F-4588-9E5A-305D2DC3A8FC}" destId="{D1F418B2-E5F6-4023-B696-7F4098401E25}" srcOrd="1" destOrd="0" presId="urn:microsoft.com/office/officeart/2005/8/layout/orgChart1"/>
    <dgm:cxn modelId="{A509C43E-5071-44D9-9895-B303FD8B80F3}" type="presParOf" srcId="{6C6243A4-220F-4588-9E5A-305D2DC3A8FC}" destId="{4AAD9BB5-9008-4EDE-A6AA-14B8C8615475}" srcOrd="2" destOrd="0" presId="urn:microsoft.com/office/officeart/2005/8/layout/orgChart1"/>
    <dgm:cxn modelId="{7C7E4A88-58B7-4DF9-B4F8-83EAF3987CD1}" type="presParOf" srcId="{02CABFA8-4706-44AE-AE96-65A876A1AD48}" destId="{6E4FD6F5-00C4-4F7B-B24C-F983011D5B58}" srcOrd="6" destOrd="0" presId="urn:microsoft.com/office/officeart/2005/8/layout/orgChart1"/>
    <dgm:cxn modelId="{7B3399B9-D397-40E3-95E5-C0570F6726B1}" type="presParOf" srcId="{02CABFA8-4706-44AE-AE96-65A876A1AD48}" destId="{F60DE936-A770-4E3A-B6B8-5CCF504EA6A2}" srcOrd="7" destOrd="0" presId="urn:microsoft.com/office/officeart/2005/8/layout/orgChart1"/>
    <dgm:cxn modelId="{F217585F-B142-4911-B6C8-B573B621FA9C}" type="presParOf" srcId="{F60DE936-A770-4E3A-B6B8-5CCF504EA6A2}" destId="{196B4B83-5809-4EE6-973D-A46E4B478CA2}" srcOrd="0" destOrd="0" presId="urn:microsoft.com/office/officeart/2005/8/layout/orgChart1"/>
    <dgm:cxn modelId="{D73CC714-3AC9-474F-9395-AAF091DAA57D}" type="presParOf" srcId="{196B4B83-5809-4EE6-973D-A46E4B478CA2}" destId="{E3682803-DE69-461E-98BF-E6C0E9445FC7}" srcOrd="0" destOrd="0" presId="urn:microsoft.com/office/officeart/2005/8/layout/orgChart1"/>
    <dgm:cxn modelId="{EC3CE715-74DE-462A-9BB0-F34DD75EED61}" type="presParOf" srcId="{196B4B83-5809-4EE6-973D-A46E4B478CA2}" destId="{D0657DE0-0411-415E-ACA1-799B612D4C7B}" srcOrd="1" destOrd="0" presId="urn:microsoft.com/office/officeart/2005/8/layout/orgChart1"/>
    <dgm:cxn modelId="{B1351BFE-423A-4526-8085-7D34BC176F33}" type="presParOf" srcId="{F60DE936-A770-4E3A-B6B8-5CCF504EA6A2}" destId="{F6D16F59-963B-4BB6-8FDF-A2A4C9BF685D}" srcOrd="1" destOrd="0" presId="urn:microsoft.com/office/officeart/2005/8/layout/orgChart1"/>
    <dgm:cxn modelId="{07B3C5E1-9E1D-43D7-86F6-8F306AA73A86}" type="presParOf" srcId="{F60DE936-A770-4E3A-B6B8-5CCF504EA6A2}" destId="{977CA7DE-3CE8-4AD8-B3B4-67FB1B3A18DD}" srcOrd="2" destOrd="0" presId="urn:microsoft.com/office/officeart/2005/8/layout/orgChart1"/>
    <dgm:cxn modelId="{B0AD4FAF-49CC-4AFE-B430-0271D8BF3864}" type="presParOf" srcId="{02CABFA8-4706-44AE-AE96-65A876A1AD48}" destId="{5457168B-8CF2-43D3-92C7-A9077D0E628D}" srcOrd="8" destOrd="0" presId="urn:microsoft.com/office/officeart/2005/8/layout/orgChart1"/>
    <dgm:cxn modelId="{00232D62-C1E6-4C5C-81AA-67640BA39085}" type="presParOf" srcId="{02CABFA8-4706-44AE-AE96-65A876A1AD48}" destId="{D11D2016-813B-4C64-9BE2-634B0FDC87C2}" srcOrd="9" destOrd="0" presId="urn:microsoft.com/office/officeart/2005/8/layout/orgChart1"/>
    <dgm:cxn modelId="{258C1B63-8E7D-4521-8E7C-0F1862E34597}" type="presParOf" srcId="{D11D2016-813B-4C64-9BE2-634B0FDC87C2}" destId="{689236B1-C240-4EA9-B0AF-B28F226233BD}" srcOrd="0" destOrd="0" presId="urn:microsoft.com/office/officeart/2005/8/layout/orgChart1"/>
    <dgm:cxn modelId="{3778B73C-78DC-4FA3-9EB1-477B0D9CD8AE}" type="presParOf" srcId="{689236B1-C240-4EA9-B0AF-B28F226233BD}" destId="{8BC63DF7-F7D9-4EDE-9CE9-8A1B63851264}" srcOrd="0" destOrd="0" presId="urn:microsoft.com/office/officeart/2005/8/layout/orgChart1"/>
    <dgm:cxn modelId="{089FF1A2-8300-4192-9DD7-59A94E20D1BC}" type="presParOf" srcId="{689236B1-C240-4EA9-B0AF-B28F226233BD}" destId="{CE68F090-FDED-4ED5-BFD6-1AADD1ACF0E4}" srcOrd="1" destOrd="0" presId="urn:microsoft.com/office/officeart/2005/8/layout/orgChart1"/>
    <dgm:cxn modelId="{9CE63AFF-0177-4EBE-B29F-61CF8723EDA2}" type="presParOf" srcId="{D11D2016-813B-4C64-9BE2-634B0FDC87C2}" destId="{3F1E45A1-7F05-4052-BFC0-8E9151AB4742}" srcOrd="1" destOrd="0" presId="urn:microsoft.com/office/officeart/2005/8/layout/orgChart1"/>
    <dgm:cxn modelId="{97F12B1C-9940-4234-9E88-23173250FCE7}" type="presParOf" srcId="{D11D2016-813B-4C64-9BE2-634B0FDC87C2}" destId="{E54BCE90-8D09-4842-9588-9D80AC656FFE}" srcOrd="2" destOrd="0" presId="urn:microsoft.com/office/officeart/2005/8/layout/orgChart1"/>
    <dgm:cxn modelId="{10A43574-81DC-4A16-8E15-FBF5C5743A0C}" type="presParOf" srcId="{02CABFA8-4706-44AE-AE96-65A876A1AD48}" destId="{EDBACF87-28B5-44B9-90DE-743A76CBCDD0}" srcOrd="10" destOrd="0" presId="urn:microsoft.com/office/officeart/2005/8/layout/orgChart1"/>
    <dgm:cxn modelId="{6052227A-405E-42EF-A3C4-CB4E221943EC}" type="presParOf" srcId="{02CABFA8-4706-44AE-AE96-65A876A1AD48}" destId="{972A2BC5-81E0-4360-8E5B-EB9601F4DEA9}" srcOrd="11" destOrd="0" presId="urn:microsoft.com/office/officeart/2005/8/layout/orgChart1"/>
    <dgm:cxn modelId="{54DA6D01-F151-4612-A810-E6C7A9433EA1}" type="presParOf" srcId="{972A2BC5-81E0-4360-8E5B-EB9601F4DEA9}" destId="{CCEF7E41-3766-4BA9-8F74-0E62DB42661C}" srcOrd="0" destOrd="0" presId="urn:microsoft.com/office/officeart/2005/8/layout/orgChart1"/>
    <dgm:cxn modelId="{231EC21D-4D8A-44C3-B5B5-D2DE91D13C6B}" type="presParOf" srcId="{CCEF7E41-3766-4BA9-8F74-0E62DB42661C}" destId="{A2347BAA-154A-4E32-8394-1BF1BB6FEE65}" srcOrd="0" destOrd="0" presId="urn:microsoft.com/office/officeart/2005/8/layout/orgChart1"/>
    <dgm:cxn modelId="{0E63568E-F31C-45CF-8B67-021487AFBEAD}" type="presParOf" srcId="{CCEF7E41-3766-4BA9-8F74-0E62DB42661C}" destId="{D260C39B-B9E3-4377-BE00-406760388641}" srcOrd="1" destOrd="0" presId="urn:microsoft.com/office/officeart/2005/8/layout/orgChart1"/>
    <dgm:cxn modelId="{E432D02F-47CE-4FB4-90B9-A86078464389}" type="presParOf" srcId="{972A2BC5-81E0-4360-8E5B-EB9601F4DEA9}" destId="{FEC8613A-C3D5-416D-9A71-9E686EE776F4}" srcOrd="1" destOrd="0" presId="urn:microsoft.com/office/officeart/2005/8/layout/orgChart1"/>
    <dgm:cxn modelId="{6D63318E-A069-4114-AAE5-43DACB7E01C2}" type="presParOf" srcId="{972A2BC5-81E0-4360-8E5B-EB9601F4DEA9}" destId="{36C1A10A-F9AA-4B75-9909-EC814AD7F5E3}" srcOrd="2" destOrd="0" presId="urn:microsoft.com/office/officeart/2005/8/layout/orgChart1"/>
    <dgm:cxn modelId="{11B6223F-6733-4579-902E-9BE9E1980F71}" type="presParOf" srcId="{F6E5747E-0297-4987-AB48-7303BB725C89}" destId="{3DDFD752-1BC8-4369-8F78-16103CC88B57}" srcOrd="2" destOrd="0" presId="urn:microsoft.com/office/officeart/2005/8/layout/orgChart1"/>
    <dgm:cxn modelId="{ACFBA6AF-4132-475F-9C08-797C437E8BFE}" type="presParOf" srcId="{F6E5747E-0297-4987-AB48-7303BB725C89}" destId="{4EB3BECE-CD9D-4255-BFDF-208CBC922428}" srcOrd="3" destOrd="0" presId="urn:microsoft.com/office/officeart/2005/8/layout/orgChart1"/>
    <dgm:cxn modelId="{CE8A8E9B-8057-4D6F-890B-298552274854}" type="presParOf" srcId="{4EB3BECE-CD9D-4255-BFDF-208CBC922428}" destId="{6D0CB1B1-61FF-41B8-8146-20E19FB1CEE3}" srcOrd="0" destOrd="0" presId="urn:microsoft.com/office/officeart/2005/8/layout/orgChart1"/>
    <dgm:cxn modelId="{05A12B7B-4A91-4CD8-8C66-893C246A6EDB}" type="presParOf" srcId="{6D0CB1B1-61FF-41B8-8146-20E19FB1CEE3}" destId="{3B79E848-3D20-4677-87EF-6392E3DE89C0}" srcOrd="0" destOrd="0" presId="urn:microsoft.com/office/officeart/2005/8/layout/orgChart1"/>
    <dgm:cxn modelId="{E44963CB-C2CD-48EA-A74E-5511085BF0E8}" type="presParOf" srcId="{6D0CB1B1-61FF-41B8-8146-20E19FB1CEE3}" destId="{CD66F1D3-5722-4CEB-BC44-F92E52855DDD}" srcOrd="1" destOrd="0" presId="urn:microsoft.com/office/officeart/2005/8/layout/orgChart1"/>
    <dgm:cxn modelId="{08E2F6AD-634C-49E8-8830-139158BAF202}" type="presParOf" srcId="{4EB3BECE-CD9D-4255-BFDF-208CBC922428}" destId="{AD0C7A8C-6D73-48C9-90F9-EDD975E9BAFF}" srcOrd="1" destOrd="0" presId="urn:microsoft.com/office/officeart/2005/8/layout/orgChart1"/>
    <dgm:cxn modelId="{83D7EBEB-882F-41B6-B9F6-D3FDE05AA637}" type="presParOf" srcId="{4EB3BECE-CD9D-4255-BFDF-208CBC922428}" destId="{8F342A81-FB2C-4383-A3D3-E716A8B46BBB}" srcOrd="2" destOrd="0" presId="urn:microsoft.com/office/officeart/2005/8/layout/orgChart1"/>
    <dgm:cxn modelId="{942CBA34-BEF4-47C6-806F-8BF287EE82B7}" type="presParOf" srcId="{8F342A81-FB2C-4383-A3D3-E716A8B46BBB}" destId="{02E72E10-5954-45B6-84BD-DFC0A7D1E345}" srcOrd="0" destOrd="0" presId="urn:microsoft.com/office/officeart/2005/8/layout/orgChart1"/>
    <dgm:cxn modelId="{A11A28CA-6CDD-4AF5-84F1-7CF62D43C245}" type="presParOf" srcId="{8F342A81-FB2C-4383-A3D3-E716A8B46BBB}" destId="{5CC38E08-2A4F-43D2-9DF1-B6A42F9D5687}" srcOrd="1" destOrd="0" presId="urn:microsoft.com/office/officeart/2005/8/layout/orgChart1"/>
    <dgm:cxn modelId="{547CA242-8C78-4203-AC60-7C5E25FDBE18}" type="presParOf" srcId="{5CC38E08-2A4F-43D2-9DF1-B6A42F9D5687}" destId="{5E8DBBE7-CB34-4816-9E3B-806DFF03DAD0}" srcOrd="0" destOrd="0" presId="urn:microsoft.com/office/officeart/2005/8/layout/orgChart1"/>
    <dgm:cxn modelId="{0D8B0AE9-B943-4604-B299-D7E603AE2914}" type="presParOf" srcId="{5E8DBBE7-CB34-4816-9E3B-806DFF03DAD0}" destId="{8E829308-5B05-45BB-B3F3-404917075643}" srcOrd="0" destOrd="0" presId="urn:microsoft.com/office/officeart/2005/8/layout/orgChart1"/>
    <dgm:cxn modelId="{E28A1D45-2E2E-4431-B357-FA320F1390E9}" type="presParOf" srcId="{5E8DBBE7-CB34-4816-9E3B-806DFF03DAD0}" destId="{19847613-9DAC-4747-AA52-61D60C59A90B}" srcOrd="1" destOrd="0" presId="urn:microsoft.com/office/officeart/2005/8/layout/orgChart1"/>
    <dgm:cxn modelId="{17B22D59-B241-498F-AB54-3A9D5E4E7FF2}" type="presParOf" srcId="{5CC38E08-2A4F-43D2-9DF1-B6A42F9D5687}" destId="{8A5D2BC2-6F2F-4786-85D9-9BE5E989D252}" srcOrd="1" destOrd="0" presId="urn:microsoft.com/office/officeart/2005/8/layout/orgChart1"/>
    <dgm:cxn modelId="{5C334CCF-C458-4906-89D9-AAE4C9CF26DF}" type="presParOf" srcId="{5CC38E08-2A4F-43D2-9DF1-B6A42F9D5687}" destId="{00083BB0-B1E8-46DB-B4C3-234812758A7A}" srcOrd="2" destOrd="0" presId="urn:microsoft.com/office/officeart/2005/8/layout/orgChart1"/>
    <dgm:cxn modelId="{2793DA48-FA54-4B13-94E9-4F4F074F0D64}" type="presParOf" srcId="{8F342A81-FB2C-4383-A3D3-E716A8B46BBB}" destId="{9A9AAA1A-4408-4AC6-843E-C41624FCE189}" srcOrd="2" destOrd="0" presId="urn:microsoft.com/office/officeart/2005/8/layout/orgChart1"/>
    <dgm:cxn modelId="{5B368B8F-B33C-44DA-A0C4-76669EB6F2BC}" type="presParOf" srcId="{8F342A81-FB2C-4383-A3D3-E716A8B46BBB}" destId="{A23039DC-1080-4626-B2B0-D59D2CE90C71}" srcOrd="3" destOrd="0" presId="urn:microsoft.com/office/officeart/2005/8/layout/orgChart1"/>
    <dgm:cxn modelId="{7EC65DDD-749A-409F-9861-162DF970C251}" type="presParOf" srcId="{A23039DC-1080-4626-B2B0-D59D2CE90C71}" destId="{E74DBF7E-D0F8-417F-AE64-92F227148D70}" srcOrd="0" destOrd="0" presId="urn:microsoft.com/office/officeart/2005/8/layout/orgChart1"/>
    <dgm:cxn modelId="{7FFE494C-F844-4DB4-97C0-9BFE1894D7E6}" type="presParOf" srcId="{E74DBF7E-D0F8-417F-AE64-92F227148D70}" destId="{77A141B4-87D1-4ADA-B3DE-D3661E471B00}" srcOrd="0" destOrd="0" presId="urn:microsoft.com/office/officeart/2005/8/layout/orgChart1"/>
    <dgm:cxn modelId="{E6E4B162-722C-4891-AB6C-FE6929D49383}" type="presParOf" srcId="{E74DBF7E-D0F8-417F-AE64-92F227148D70}" destId="{2B8D783F-791F-4894-A4F9-4D19488E2407}" srcOrd="1" destOrd="0" presId="urn:microsoft.com/office/officeart/2005/8/layout/orgChart1"/>
    <dgm:cxn modelId="{11C570BB-D7E6-4BE4-AC0D-6878DBCAA095}" type="presParOf" srcId="{A23039DC-1080-4626-B2B0-D59D2CE90C71}" destId="{9C22E02F-F2E0-4181-92C3-1B39F5D1090B}" srcOrd="1" destOrd="0" presId="urn:microsoft.com/office/officeart/2005/8/layout/orgChart1"/>
    <dgm:cxn modelId="{43E408FC-D598-48E8-8932-4F6C9AB4BC2B}" type="presParOf" srcId="{A23039DC-1080-4626-B2B0-D59D2CE90C71}" destId="{CEC32935-132E-4333-B163-DE31436BAE86}" srcOrd="2" destOrd="0" presId="urn:microsoft.com/office/officeart/2005/8/layout/orgChart1"/>
    <dgm:cxn modelId="{DCEBA65B-6A56-4B93-8C3E-DC0A24DB2B39}" type="presParOf" srcId="{8F342A81-FB2C-4383-A3D3-E716A8B46BBB}" destId="{1B27D7AD-26CF-4415-9C07-7B364FD68C9D}" srcOrd="4" destOrd="0" presId="urn:microsoft.com/office/officeart/2005/8/layout/orgChart1"/>
    <dgm:cxn modelId="{89A46C7E-FB94-41B8-9BE9-DCED05844F64}" type="presParOf" srcId="{8F342A81-FB2C-4383-A3D3-E716A8B46BBB}" destId="{D02D5EA2-D35A-47C0-9DDC-A8495D5C3272}" srcOrd="5" destOrd="0" presId="urn:microsoft.com/office/officeart/2005/8/layout/orgChart1"/>
    <dgm:cxn modelId="{9E63A15D-E71A-4522-BA0D-C018EB635BA7}" type="presParOf" srcId="{D02D5EA2-D35A-47C0-9DDC-A8495D5C3272}" destId="{8BD3E2A2-19CC-4DCA-AE51-F0E5226B21BB}" srcOrd="0" destOrd="0" presId="urn:microsoft.com/office/officeart/2005/8/layout/orgChart1"/>
    <dgm:cxn modelId="{30039800-F10A-4838-A9A0-7943E6C99251}" type="presParOf" srcId="{8BD3E2A2-19CC-4DCA-AE51-F0E5226B21BB}" destId="{41CA0B9D-9070-4344-A4C1-862FAD5BE8FA}" srcOrd="0" destOrd="0" presId="urn:microsoft.com/office/officeart/2005/8/layout/orgChart1"/>
    <dgm:cxn modelId="{562403D6-F21E-4BB8-B7E2-EE323F15B98C}" type="presParOf" srcId="{8BD3E2A2-19CC-4DCA-AE51-F0E5226B21BB}" destId="{934CE070-61E5-4910-A622-81BC6D64AD42}" srcOrd="1" destOrd="0" presId="urn:microsoft.com/office/officeart/2005/8/layout/orgChart1"/>
    <dgm:cxn modelId="{DBBB82CF-C577-4233-A26B-69F8A0314090}" type="presParOf" srcId="{D02D5EA2-D35A-47C0-9DDC-A8495D5C3272}" destId="{198E213F-345A-473F-8A77-FDC06EE59D71}" srcOrd="1" destOrd="0" presId="urn:microsoft.com/office/officeart/2005/8/layout/orgChart1"/>
    <dgm:cxn modelId="{099A6849-E228-4303-8F8D-4DF60C158210}" type="presParOf" srcId="{D02D5EA2-D35A-47C0-9DDC-A8495D5C3272}" destId="{33F2B714-390E-47BE-83F4-77DC913D2A28}" srcOrd="2" destOrd="0" presId="urn:microsoft.com/office/officeart/2005/8/layout/orgChart1"/>
    <dgm:cxn modelId="{67AAE5F8-771B-4570-A387-404CEC09BCCD}" type="presParOf" srcId="{8F342A81-FB2C-4383-A3D3-E716A8B46BBB}" destId="{C98767F7-EC18-401F-8591-12F859C6994D}" srcOrd="6" destOrd="0" presId="urn:microsoft.com/office/officeart/2005/8/layout/orgChart1"/>
    <dgm:cxn modelId="{FE5CDF2F-99CD-409C-8ADA-4A28A3A9248A}" type="presParOf" srcId="{8F342A81-FB2C-4383-A3D3-E716A8B46BBB}" destId="{9E97D645-1155-4FF2-BD92-1F93246D8EC1}" srcOrd="7" destOrd="0" presId="urn:microsoft.com/office/officeart/2005/8/layout/orgChart1"/>
    <dgm:cxn modelId="{A07CC464-598F-4514-AD28-AFB0894B088B}" type="presParOf" srcId="{9E97D645-1155-4FF2-BD92-1F93246D8EC1}" destId="{18F72753-5774-4DD4-9408-8E4A55195691}" srcOrd="0" destOrd="0" presId="urn:microsoft.com/office/officeart/2005/8/layout/orgChart1"/>
    <dgm:cxn modelId="{B4A86BA7-98FE-4FCE-8DC4-0A0B723701C1}" type="presParOf" srcId="{18F72753-5774-4DD4-9408-8E4A55195691}" destId="{494DE7BA-8140-45F4-8D0C-34E2A1951A36}" srcOrd="0" destOrd="0" presId="urn:microsoft.com/office/officeart/2005/8/layout/orgChart1"/>
    <dgm:cxn modelId="{8C2CB1BF-D08C-4F74-A104-442D31429D53}" type="presParOf" srcId="{18F72753-5774-4DD4-9408-8E4A55195691}" destId="{5FB18C61-D9F0-4B25-B44F-F46384745F6A}" srcOrd="1" destOrd="0" presId="urn:microsoft.com/office/officeart/2005/8/layout/orgChart1"/>
    <dgm:cxn modelId="{41ACDFE8-560E-488C-97E9-B26EBD20E4B7}" type="presParOf" srcId="{9E97D645-1155-4FF2-BD92-1F93246D8EC1}" destId="{88B9A0CF-8B1F-4543-978F-77B47C34F2E4}" srcOrd="1" destOrd="0" presId="urn:microsoft.com/office/officeart/2005/8/layout/orgChart1"/>
    <dgm:cxn modelId="{5500AEF8-8D66-4FC2-A8B2-7A0FFC674D16}" type="presParOf" srcId="{9E97D645-1155-4FF2-BD92-1F93246D8EC1}" destId="{051DAD2F-2880-4004-B062-581956309EF0}" srcOrd="2" destOrd="0" presId="urn:microsoft.com/office/officeart/2005/8/layout/orgChart1"/>
    <dgm:cxn modelId="{C5004FEC-9901-4BCA-9765-E74F58560814}" type="presParOf" srcId="{8F342A81-FB2C-4383-A3D3-E716A8B46BBB}" destId="{516ED319-212F-4638-A931-67D9D77FD031}" srcOrd="8" destOrd="0" presId="urn:microsoft.com/office/officeart/2005/8/layout/orgChart1"/>
    <dgm:cxn modelId="{89512811-EA09-4D63-8161-0C3EB1ABB4AE}" type="presParOf" srcId="{8F342A81-FB2C-4383-A3D3-E716A8B46BBB}" destId="{8CB2C782-0CD4-404D-BF29-57D93EB63938}" srcOrd="9" destOrd="0" presId="urn:microsoft.com/office/officeart/2005/8/layout/orgChart1"/>
    <dgm:cxn modelId="{DE13777B-D3FF-4FB0-A686-EAF6FA296B08}" type="presParOf" srcId="{8CB2C782-0CD4-404D-BF29-57D93EB63938}" destId="{A93A15DB-C867-4F09-BBB6-B131EA77B338}" srcOrd="0" destOrd="0" presId="urn:microsoft.com/office/officeart/2005/8/layout/orgChart1"/>
    <dgm:cxn modelId="{539D820D-C047-4F8C-99A9-84258C331F81}" type="presParOf" srcId="{A93A15DB-C867-4F09-BBB6-B131EA77B338}" destId="{9A9FB93D-1FB6-4D7D-B5AF-6A4A16CAF0AC}" srcOrd="0" destOrd="0" presId="urn:microsoft.com/office/officeart/2005/8/layout/orgChart1"/>
    <dgm:cxn modelId="{5F351F03-BCBB-431E-9BA6-AC143F157FC0}" type="presParOf" srcId="{A93A15DB-C867-4F09-BBB6-B131EA77B338}" destId="{A64248FD-DCE0-48FF-83F4-9E3284F5CE96}" srcOrd="1" destOrd="0" presId="urn:microsoft.com/office/officeart/2005/8/layout/orgChart1"/>
    <dgm:cxn modelId="{4AFF3EF4-455A-457C-8783-3047AFB52762}" type="presParOf" srcId="{8CB2C782-0CD4-404D-BF29-57D93EB63938}" destId="{E6947EDE-7CBA-42A0-82BA-52C92E2B8F73}" srcOrd="1" destOrd="0" presId="urn:microsoft.com/office/officeart/2005/8/layout/orgChart1"/>
    <dgm:cxn modelId="{EBCD6371-CE9A-4F0B-9222-4C9F6108D5D2}" type="presParOf" srcId="{8CB2C782-0CD4-404D-BF29-57D93EB63938}" destId="{E8208160-32A3-47A9-A77E-37302686E5D0}" srcOrd="2" destOrd="0" presId="urn:microsoft.com/office/officeart/2005/8/layout/orgChart1"/>
    <dgm:cxn modelId="{7657D7AA-D4BD-4991-AAF2-38253E239241}" type="presParOf" srcId="{F6E5747E-0297-4987-AB48-7303BB725C89}" destId="{243D2213-7203-48B0-A40D-624B2FD064D2}" srcOrd="4" destOrd="0" presId="urn:microsoft.com/office/officeart/2005/8/layout/orgChart1"/>
    <dgm:cxn modelId="{63D897EB-5E69-4272-A778-3C779E883997}" type="presParOf" srcId="{F6E5747E-0297-4987-AB48-7303BB725C89}" destId="{6D15B20C-69CF-42CA-805B-1657BE5263A4}" srcOrd="5" destOrd="0" presId="urn:microsoft.com/office/officeart/2005/8/layout/orgChart1"/>
    <dgm:cxn modelId="{397D4134-FF49-4E03-8CCD-6A988AAC91BD}" type="presParOf" srcId="{6D15B20C-69CF-42CA-805B-1657BE5263A4}" destId="{F810B11C-2176-46F7-8895-546AD6CFF099}" srcOrd="0" destOrd="0" presId="urn:microsoft.com/office/officeart/2005/8/layout/orgChart1"/>
    <dgm:cxn modelId="{0F99CA03-3E0F-4526-B58F-0EEE289B9866}" type="presParOf" srcId="{F810B11C-2176-46F7-8895-546AD6CFF099}" destId="{2240247D-2354-4D6F-BEF9-98CB8C3789F7}" srcOrd="0" destOrd="0" presId="urn:microsoft.com/office/officeart/2005/8/layout/orgChart1"/>
    <dgm:cxn modelId="{204BA3A1-075B-4C11-8743-16706D4265A9}" type="presParOf" srcId="{F810B11C-2176-46F7-8895-546AD6CFF099}" destId="{8543440C-2878-4A5F-A594-EB3A821EE42B}" srcOrd="1" destOrd="0" presId="urn:microsoft.com/office/officeart/2005/8/layout/orgChart1"/>
    <dgm:cxn modelId="{3A401486-C7D7-47D5-80F8-6A98B5C24FF1}" type="presParOf" srcId="{6D15B20C-69CF-42CA-805B-1657BE5263A4}" destId="{4E4F5C8C-C7EA-40D3-AB24-03778EA28798}" srcOrd="1" destOrd="0" presId="urn:microsoft.com/office/officeart/2005/8/layout/orgChart1"/>
    <dgm:cxn modelId="{A33CE40D-C1EF-4718-A78B-EC4AE917E1C2}" type="presParOf" srcId="{6D15B20C-69CF-42CA-805B-1657BE5263A4}" destId="{C61AB56E-38BA-448E-B9E1-4E3514235CB0}" srcOrd="2" destOrd="0" presId="urn:microsoft.com/office/officeart/2005/8/layout/orgChart1"/>
    <dgm:cxn modelId="{72A0785D-497F-4CCE-97D3-E1CDCB251EA3}" type="presParOf" srcId="{C61AB56E-38BA-448E-B9E1-4E3514235CB0}" destId="{7365BACF-1C00-4C53-A1E4-73CEB5DA7508}" srcOrd="0" destOrd="0" presId="urn:microsoft.com/office/officeart/2005/8/layout/orgChart1"/>
    <dgm:cxn modelId="{87095212-158C-441E-ADAB-100A761F0ADB}" type="presParOf" srcId="{C61AB56E-38BA-448E-B9E1-4E3514235CB0}" destId="{1DE715C2-D960-45A0-BFA6-2909B858E2DB}" srcOrd="1" destOrd="0" presId="urn:microsoft.com/office/officeart/2005/8/layout/orgChart1"/>
    <dgm:cxn modelId="{512DC1EF-67B3-435B-A67D-FDB433B7BC7E}" type="presParOf" srcId="{1DE715C2-D960-45A0-BFA6-2909B858E2DB}" destId="{7946E37C-90A9-45D5-AD31-9C421EF05355}" srcOrd="0" destOrd="0" presId="urn:microsoft.com/office/officeart/2005/8/layout/orgChart1"/>
    <dgm:cxn modelId="{2C789D43-6F7E-4D91-8281-A53CD87B13BB}" type="presParOf" srcId="{7946E37C-90A9-45D5-AD31-9C421EF05355}" destId="{7C7AFBE8-C471-437C-B54D-A9932DE2D6E3}" srcOrd="0" destOrd="0" presId="urn:microsoft.com/office/officeart/2005/8/layout/orgChart1"/>
    <dgm:cxn modelId="{D3D9F193-CA22-4CDD-887B-25A19F4D2A1C}" type="presParOf" srcId="{7946E37C-90A9-45D5-AD31-9C421EF05355}" destId="{2CB7DB6D-63D6-40A8-BD88-82ED74A0AFA7}" srcOrd="1" destOrd="0" presId="urn:microsoft.com/office/officeart/2005/8/layout/orgChart1"/>
    <dgm:cxn modelId="{AAB8044A-9639-4582-84B3-E70CF45FF80F}" type="presParOf" srcId="{1DE715C2-D960-45A0-BFA6-2909B858E2DB}" destId="{2E457CD1-0026-4EBC-B397-0446429B1422}" srcOrd="1" destOrd="0" presId="urn:microsoft.com/office/officeart/2005/8/layout/orgChart1"/>
    <dgm:cxn modelId="{3D31F1ED-6FBE-41C1-ACFA-FCB38BA40631}" type="presParOf" srcId="{1DE715C2-D960-45A0-BFA6-2909B858E2DB}" destId="{F8C29AA2-54D7-4539-9BBF-57B36FA752CF}" srcOrd="2" destOrd="0" presId="urn:microsoft.com/office/officeart/2005/8/layout/orgChart1"/>
    <dgm:cxn modelId="{82273C44-7B31-49B4-8B87-D10D7E5B2D25}" type="presParOf" srcId="{C61AB56E-38BA-448E-B9E1-4E3514235CB0}" destId="{A6449BA6-B835-4B69-BB5E-B53A5C816916}" srcOrd="2" destOrd="0" presId="urn:microsoft.com/office/officeart/2005/8/layout/orgChart1"/>
    <dgm:cxn modelId="{76027753-B32B-4D03-B330-86DB0D5A1720}" type="presParOf" srcId="{C61AB56E-38BA-448E-B9E1-4E3514235CB0}" destId="{FBEF0A0B-9D57-40DE-A5F6-0C0E5222D3C8}" srcOrd="3" destOrd="0" presId="urn:microsoft.com/office/officeart/2005/8/layout/orgChart1"/>
    <dgm:cxn modelId="{025F615B-B990-4B57-AB07-9D1515DC64C1}" type="presParOf" srcId="{FBEF0A0B-9D57-40DE-A5F6-0C0E5222D3C8}" destId="{4A15C50A-A22D-4DD3-B973-763BBB355689}" srcOrd="0" destOrd="0" presId="urn:microsoft.com/office/officeart/2005/8/layout/orgChart1"/>
    <dgm:cxn modelId="{46E9CA9B-F1C9-4901-AD68-967DC711E848}" type="presParOf" srcId="{4A15C50A-A22D-4DD3-B973-763BBB355689}" destId="{5BBB268E-BB1E-4EFC-AC85-6583B1568337}" srcOrd="0" destOrd="0" presId="urn:microsoft.com/office/officeart/2005/8/layout/orgChart1"/>
    <dgm:cxn modelId="{D3D42600-11C4-40A8-B327-1A6DBA2EEE7B}" type="presParOf" srcId="{4A15C50A-A22D-4DD3-B973-763BBB355689}" destId="{1E3CBF6D-244E-4039-9523-1D66CCF43738}" srcOrd="1" destOrd="0" presId="urn:microsoft.com/office/officeart/2005/8/layout/orgChart1"/>
    <dgm:cxn modelId="{85C63B0A-D468-454D-8654-25A84AB2FAD5}" type="presParOf" srcId="{FBEF0A0B-9D57-40DE-A5F6-0C0E5222D3C8}" destId="{2B020B32-2F07-42F3-BB2C-01EC1EA1143A}" srcOrd="1" destOrd="0" presId="urn:microsoft.com/office/officeart/2005/8/layout/orgChart1"/>
    <dgm:cxn modelId="{C31E3C2B-321C-4A99-AE92-B0DF220B4666}" type="presParOf" srcId="{FBEF0A0B-9D57-40DE-A5F6-0C0E5222D3C8}" destId="{F413E447-9685-4769-A7EF-31E01F74D24B}" srcOrd="2" destOrd="0" presId="urn:microsoft.com/office/officeart/2005/8/layout/orgChart1"/>
    <dgm:cxn modelId="{7199B4FC-E59C-4978-95AC-2937A454A073}" type="presParOf" srcId="{C61AB56E-38BA-448E-B9E1-4E3514235CB0}" destId="{A68F2991-81B8-4E0B-B575-FFD061658CA7}" srcOrd="4" destOrd="0" presId="urn:microsoft.com/office/officeart/2005/8/layout/orgChart1"/>
    <dgm:cxn modelId="{4EFA46C0-D5E8-4553-B29C-B7CB488A4774}" type="presParOf" srcId="{C61AB56E-38BA-448E-B9E1-4E3514235CB0}" destId="{FF96482E-1F11-4BD0-BC59-96AF97423DA3}" srcOrd="5" destOrd="0" presId="urn:microsoft.com/office/officeart/2005/8/layout/orgChart1"/>
    <dgm:cxn modelId="{0087DAF9-84F0-48D7-8C4F-63C667899240}" type="presParOf" srcId="{FF96482E-1F11-4BD0-BC59-96AF97423DA3}" destId="{2A7F6B14-ED1D-473C-AB0F-4C250B631F20}" srcOrd="0" destOrd="0" presId="urn:microsoft.com/office/officeart/2005/8/layout/orgChart1"/>
    <dgm:cxn modelId="{8FE8A833-6F5B-41EA-891C-1F290ED15C58}" type="presParOf" srcId="{2A7F6B14-ED1D-473C-AB0F-4C250B631F20}" destId="{FC728485-8919-4874-8433-DA66B9C845C7}" srcOrd="0" destOrd="0" presId="urn:microsoft.com/office/officeart/2005/8/layout/orgChart1"/>
    <dgm:cxn modelId="{144EC747-D498-450A-B6AA-4961BD9CFC3B}" type="presParOf" srcId="{2A7F6B14-ED1D-473C-AB0F-4C250B631F20}" destId="{07515227-C896-4E10-8196-9065EF332BDD}" srcOrd="1" destOrd="0" presId="urn:microsoft.com/office/officeart/2005/8/layout/orgChart1"/>
    <dgm:cxn modelId="{07ADDCC8-8091-4866-8E51-06F1BD3FE28F}" type="presParOf" srcId="{FF96482E-1F11-4BD0-BC59-96AF97423DA3}" destId="{14F03251-0199-4053-BE72-5DCC3265B184}" srcOrd="1" destOrd="0" presId="urn:microsoft.com/office/officeart/2005/8/layout/orgChart1"/>
    <dgm:cxn modelId="{FBD318FA-708C-4D03-A053-18B2DBED08C7}" type="presParOf" srcId="{FF96482E-1F11-4BD0-BC59-96AF97423DA3}" destId="{B618407E-1A6D-4FAC-833D-242CFEB27A39}" srcOrd="2" destOrd="0" presId="urn:microsoft.com/office/officeart/2005/8/layout/orgChart1"/>
    <dgm:cxn modelId="{1DA63C8B-59EA-4284-BE2A-624C540A038F}" type="presParOf" srcId="{C61AB56E-38BA-448E-B9E1-4E3514235CB0}" destId="{FB9A6B76-0460-4712-8697-A1BAA2CAA453}" srcOrd="6" destOrd="0" presId="urn:microsoft.com/office/officeart/2005/8/layout/orgChart1"/>
    <dgm:cxn modelId="{6CBF07A4-4FAB-4C2A-BF81-92A581908C38}" type="presParOf" srcId="{C61AB56E-38BA-448E-B9E1-4E3514235CB0}" destId="{6537053E-82F3-492A-8E54-84FC2BB32CB8}" srcOrd="7" destOrd="0" presId="urn:microsoft.com/office/officeart/2005/8/layout/orgChart1"/>
    <dgm:cxn modelId="{4F03996E-5B60-4B82-B6EE-03B398EE1F8C}" type="presParOf" srcId="{6537053E-82F3-492A-8E54-84FC2BB32CB8}" destId="{C281D63F-C7BA-4E47-A91C-5C0AFDE54D48}" srcOrd="0" destOrd="0" presId="urn:microsoft.com/office/officeart/2005/8/layout/orgChart1"/>
    <dgm:cxn modelId="{C797ABAE-F243-4F39-870B-0F158BFAABD4}" type="presParOf" srcId="{C281D63F-C7BA-4E47-A91C-5C0AFDE54D48}" destId="{DAD4191B-1363-4F07-8847-ED078B10DF02}" srcOrd="0" destOrd="0" presId="urn:microsoft.com/office/officeart/2005/8/layout/orgChart1"/>
    <dgm:cxn modelId="{95947B53-D058-4C54-BB97-1A9C0672A700}" type="presParOf" srcId="{C281D63F-C7BA-4E47-A91C-5C0AFDE54D48}" destId="{231A98D8-9CCF-4E43-8AFB-EFDD17C391A6}" srcOrd="1" destOrd="0" presId="urn:microsoft.com/office/officeart/2005/8/layout/orgChart1"/>
    <dgm:cxn modelId="{CE7A3A1E-2546-4200-8ADA-929742297CA8}" type="presParOf" srcId="{6537053E-82F3-492A-8E54-84FC2BB32CB8}" destId="{87EB84FC-2AE1-460D-845C-EE533406345C}" srcOrd="1" destOrd="0" presId="urn:microsoft.com/office/officeart/2005/8/layout/orgChart1"/>
    <dgm:cxn modelId="{6B0D1107-26F2-444B-AB3D-C0A7016EFA62}" type="presParOf" srcId="{6537053E-82F3-492A-8E54-84FC2BB32CB8}" destId="{59F5829D-98D0-4C49-BD17-99F92BF7ED72}" srcOrd="2" destOrd="0" presId="urn:microsoft.com/office/officeart/2005/8/layout/orgChart1"/>
    <dgm:cxn modelId="{E14AA511-D984-4DD3-9FFC-4AC2C8063461}" type="presParOf" srcId="{C61AB56E-38BA-448E-B9E1-4E3514235CB0}" destId="{58BD2000-D911-4BB7-98BD-5B644EB2BBDE}" srcOrd="8" destOrd="0" presId="urn:microsoft.com/office/officeart/2005/8/layout/orgChart1"/>
    <dgm:cxn modelId="{88A76FB4-9A18-4669-8ECD-32D9C63993FC}" type="presParOf" srcId="{C61AB56E-38BA-448E-B9E1-4E3514235CB0}" destId="{EFF3559D-90D2-442B-8D03-F26BFB6FAD24}" srcOrd="9" destOrd="0" presId="urn:microsoft.com/office/officeart/2005/8/layout/orgChart1"/>
    <dgm:cxn modelId="{5397E956-8EA9-449B-B18B-3CB6B0D0663E}" type="presParOf" srcId="{EFF3559D-90D2-442B-8D03-F26BFB6FAD24}" destId="{BA66F84B-0057-4503-BD4E-C512A71868E6}" srcOrd="0" destOrd="0" presId="urn:microsoft.com/office/officeart/2005/8/layout/orgChart1"/>
    <dgm:cxn modelId="{DA46CCB2-3375-4D2A-A741-86F845D0B384}" type="presParOf" srcId="{BA66F84B-0057-4503-BD4E-C512A71868E6}" destId="{C603B273-5D01-40C5-854A-5B7E02E4BBFB}" srcOrd="0" destOrd="0" presId="urn:microsoft.com/office/officeart/2005/8/layout/orgChart1"/>
    <dgm:cxn modelId="{8A991E14-28D4-4F95-A8AC-5C68E903A3A9}" type="presParOf" srcId="{BA66F84B-0057-4503-BD4E-C512A71868E6}" destId="{8DD1781C-586A-4DC2-B5AF-2A9CE1BA08BC}" srcOrd="1" destOrd="0" presId="urn:microsoft.com/office/officeart/2005/8/layout/orgChart1"/>
    <dgm:cxn modelId="{4A7E4BD8-62D7-4486-B686-3699D3157F64}" type="presParOf" srcId="{EFF3559D-90D2-442B-8D03-F26BFB6FAD24}" destId="{EDC711C1-435C-42AC-A6EC-ACB847FEE521}" srcOrd="1" destOrd="0" presId="urn:microsoft.com/office/officeart/2005/8/layout/orgChart1"/>
    <dgm:cxn modelId="{D572F724-BDEA-433B-8C02-474702282C77}" type="presParOf" srcId="{EFF3559D-90D2-442B-8D03-F26BFB6FAD24}" destId="{67D1D253-AB33-4073-9871-5A17935CD924}" srcOrd="2" destOrd="0" presId="urn:microsoft.com/office/officeart/2005/8/layout/orgChart1"/>
    <dgm:cxn modelId="{A886D611-2323-4D37-A1B1-C69A2C7394D5}" type="presParOf" srcId="{C61AB56E-38BA-448E-B9E1-4E3514235CB0}" destId="{3DAA67F3-44E8-426F-B911-E44672744C6A}" srcOrd="10" destOrd="0" presId="urn:microsoft.com/office/officeart/2005/8/layout/orgChart1"/>
    <dgm:cxn modelId="{34063973-E867-470E-A39D-BDA01107EAD1}" type="presParOf" srcId="{C61AB56E-38BA-448E-B9E1-4E3514235CB0}" destId="{0B14DEAF-E391-440B-BF49-94BC71F6C42B}" srcOrd="11" destOrd="0" presId="urn:microsoft.com/office/officeart/2005/8/layout/orgChart1"/>
    <dgm:cxn modelId="{A836637C-8771-4347-9157-7C8E2AE084E0}" type="presParOf" srcId="{0B14DEAF-E391-440B-BF49-94BC71F6C42B}" destId="{B2FE2E62-6BD8-4167-89BA-5C738AB8E158}" srcOrd="0" destOrd="0" presId="urn:microsoft.com/office/officeart/2005/8/layout/orgChart1"/>
    <dgm:cxn modelId="{CDFCF15A-CAA0-4CCB-B019-F1FCC73DA198}" type="presParOf" srcId="{B2FE2E62-6BD8-4167-89BA-5C738AB8E158}" destId="{F554B817-CA05-4427-AC7B-9B988E873878}" srcOrd="0" destOrd="0" presId="urn:microsoft.com/office/officeart/2005/8/layout/orgChart1"/>
    <dgm:cxn modelId="{D1151F0E-B497-4860-8AC7-64D6CC776DA5}" type="presParOf" srcId="{B2FE2E62-6BD8-4167-89BA-5C738AB8E158}" destId="{93FA6EE7-C715-4C88-91F2-F683397A79A1}" srcOrd="1" destOrd="0" presId="urn:microsoft.com/office/officeart/2005/8/layout/orgChart1"/>
    <dgm:cxn modelId="{C162AEE0-04D6-489F-A800-DF69F1FAECFE}" type="presParOf" srcId="{0B14DEAF-E391-440B-BF49-94BC71F6C42B}" destId="{30AD4A71-4603-48C6-B8A6-CC6C8EEE0566}" srcOrd="1" destOrd="0" presId="urn:microsoft.com/office/officeart/2005/8/layout/orgChart1"/>
    <dgm:cxn modelId="{4D4B614E-3D53-4D8A-9A86-1D433019E3F9}" type="presParOf" srcId="{0B14DEAF-E391-440B-BF49-94BC71F6C42B}" destId="{F443C1E4-AE6C-4B6A-8E19-CB04B66A2B9A}" srcOrd="2" destOrd="0" presId="urn:microsoft.com/office/officeart/2005/8/layout/orgChart1"/>
    <dgm:cxn modelId="{6D1D158F-D469-49E8-A145-1857B143FD68}" type="presParOf" srcId="{F6E5747E-0297-4987-AB48-7303BB725C89}" destId="{2931A584-F4AF-41A4-9E7E-61EB01F880DB}" srcOrd="6" destOrd="0" presId="urn:microsoft.com/office/officeart/2005/8/layout/orgChart1"/>
    <dgm:cxn modelId="{70D1B33A-AE92-49AB-8096-B9B38AFC2AA9}" type="presParOf" srcId="{F6E5747E-0297-4987-AB48-7303BB725C89}" destId="{8A4DD152-0471-4359-B727-A6DB344E0607}" srcOrd="7" destOrd="0" presId="urn:microsoft.com/office/officeart/2005/8/layout/orgChart1"/>
    <dgm:cxn modelId="{19A81FFC-5204-4C25-97DC-56482A7D81BD}" type="presParOf" srcId="{8A4DD152-0471-4359-B727-A6DB344E0607}" destId="{C94FEC77-2701-469F-9839-E48B92C2AB46}" srcOrd="0" destOrd="0" presId="urn:microsoft.com/office/officeart/2005/8/layout/orgChart1"/>
    <dgm:cxn modelId="{0E2DFB87-5E60-45F5-BA1A-73683A1577FD}" type="presParOf" srcId="{C94FEC77-2701-469F-9839-E48B92C2AB46}" destId="{F50D5C14-ECDC-4B90-8C58-423D8E20B1AA}" srcOrd="0" destOrd="0" presId="urn:microsoft.com/office/officeart/2005/8/layout/orgChart1"/>
    <dgm:cxn modelId="{B09A91DE-E66B-48D2-98E8-D9FA06BAB5C7}" type="presParOf" srcId="{C94FEC77-2701-469F-9839-E48B92C2AB46}" destId="{196022DB-CACD-4505-84B7-A7FCCCC227A4}" srcOrd="1" destOrd="0" presId="urn:microsoft.com/office/officeart/2005/8/layout/orgChart1"/>
    <dgm:cxn modelId="{A92B8397-B58B-4C7D-A5F5-581E84CB5C9E}" type="presParOf" srcId="{8A4DD152-0471-4359-B727-A6DB344E0607}" destId="{0F26ED79-3C75-4236-A787-0CAA46CD5E32}" srcOrd="1" destOrd="0" presId="urn:microsoft.com/office/officeart/2005/8/layout/orgChart1"/>
    <dgm:cxn modelId="{86363BB0-ABF4-4D4D-86FA-562F628ED6AC}" type="presParOf" srcId="{8A4DD152-0471-4359-B727-A6DB344E0607}" destId="{E0995ECA-4C64-4ACD-94C7-EBAB119230AD}" srcOrd="2" destOrd="0" presId="urn:microsoft.com/office/officeart/2005/8/layout/orgChart1"/>
    <dgm:cxn modelId="{80C6E90A-0882-4851-948E-D54CBA032E99}" type="presParOf" srcId="{E0995ECA-4C64-4ACD-94C7-EBAB119230AD}" destId="{FC48AF6C-9899-428F-858E-D2DD6B2E832D}" srcOrd="0" destOrd="0" presId="urn:microsoft.com/office/officeart/2005/8/layout/orgChart1"/>
    <dgm:cxn modelId="{5A4B4BD0-05B5-4005-AA0C-890FE3EFB540}" type="presParOf" srcId="{E0995ECA-4C64-4ACD-94C7-EBAB119230AD}" destId="{7D102F95-847E-4F66-A749-5522FC99B100}" srcOrd="1" destOrd="0" presId="urn:microsoft.com/office/officeart/2005/8/layout/orgChart1"/>
    <dgm:cxn modelId="{12D3AB26-F21A-4AB5-BDA0-D32DFAD98CCC}" type="presParOf" srcId="{7D102F95-847E-4F66-A749-5522FC99B100}" destId="{D975FEC6-B678-44CB-9725-22AE542FF2B8}" srcOrd="0" destOrd="0" presId="urn:microsoft.com/office/officeart/2005/8/layout/orgChart1"/>
    <dgm:cxn modelId="{2EB22418-7E7A-4CD6-BF09-B84EE88BB97E}" type="presParOf" srcId="{D975FEC6-B678-44CB-9725-22AE542FF2B8}" destId="{FE7F33FC-5470-4E5B-BC04-74CF043CE51C}" srcOrd="0" destOrd="0" presId="urn:microsoft.com/office/officeart/2005/8/layout/orgChart1"/>
    <dgm:cxn modelId="{9290512A-8CDF-4BBD-8CAC-C421B3450B1A}" type="presParOf" srcId="{D975FEC6-B678-44CB-9725-22AE542FF2B8}" destId="{8497BBB8-5075-49F0-9490-C437906A5D19}" srcOrd="1" destOrd="0" presId="urn:microsoft.com/office/officeart/2005/8/layout/orgChart1"/>
    <dgm:cxn modelId="{D568E964-1DB6-450D-B54A-F9E3C3270693}" type="presParOf" srcId="{7D102F95-847E-4F66-A749-5522FC99B100}" destId="{4A3AF7D9-18BA-4839-8E46-33729251017D}" srcOrd="1" destOrd="0" presId="urn:microsoft.com/office/officeart/2005/8/layout/orgChart1"/>
    <dgm:cxn modelId="{4D0B2993-2D4E-46EF-B640-3027E9C59FAA}" type="presParOf" srcId="{7D102F95-847E-4F66-A749-5522FC99B100}" destId="{8108DB30-17A7-493F-995D-3E0DB1E59162}" srcOrd="2" destOrd="0" presId="urn:microsoft.com/office/officeart/2005/8/layout/orgChart1"/>
    <dgm:cxn modelId="{32CA6027-1EDF-4808-94B8-FAFCBE356BF3}" type="presParOf" srcId="{E0995ECA-4C64-4ACD-94C7-EBAB119230AD}" destId="{08E1B395-4454-43DF-8865-7AA3D8D9942F}" srcOrd="2" destOrd="0" presId="urn:microsoft.com/office/officeart/2005/8/layout/orgChart1"/>
    <dgm:cxn modelId="{B54F83E5-9BC6-4111-BFFD-B8D29B544825}" type="presParOf" srcId="{E0995ECA-4C64-4ACD-94C7-EBAB119230AD}" destId="{1FB1D326-3B88-41E4-A653-6D49A2346598}" srcOrd="3" destOrd="0" presId="urn:microsoft.com/office/officeart/2005/8/layout/orgChart1"/>
    <dgm:cxn modelId="{895EE845-2A15-4412-AD47-3B1A958F0BFB}" type="presParOf" srcId="{1FB1D326-3B88-41E4-A653-6D49A2346598}" destId="{FE0470C3-FA19-4F2C-B7DF-E6B69CD5060A}" srcOrd="0" destOrd="0" presId="urn:microsoft.com/office/officeart/2005/8/layout/orgChart1"/>
    <dgm:cxn modelId="{C0F26B1C-1C6C-4803-B9FF-CEA506AE0BBE}" type="presParOf" srcId="{FE0470C3-FA19-4F2C-B7DF-E6B69CD5060A}" destId="{D22CA507-B798-4FD8-AF01-2C0B40B142C6}" srcOrd="0" destOrd="0" presId="urn:microsoft.com/office/officeart/2005/8/layout/orgChart1"/>
    <dgm:cxn modelId="{1CA40B8F-DD93-49F5-8664-C29642E83E6A}" type="presParOf" srcId="{FE0470C3-FA19-4F2C-B7DF-E6B69CD5060A}" destId="{0D89FB80-35DF-4DFD-82FD-61C6A2C3ADF7}" srcOrd="1" destOrd="0" presId="urn:microsoft.com/office/officeart/2005/8/layout/orgChart1"/>
    <dgm:cxn modelId="{2A5FC4C8-C729-472F-A1FD-24DB8F73EA75}" type="presParOf" srcId="{1FB1D326-3B88-41E4-A653-6D49A2346598}" destId="{5CD0FDCB-E628-4E16-93C7-59C2A0976BFC}" srcOrd="1" destOrd="0" presId="urn:microsoft.com/office/officeart/2005/8/layout/orgChart1"/>
    <dgm:cxn modelId="{47B60C6C-2B09-43A5-9222-347CF05C15DA}" type="presParOf" srcId="{1FB1D326-3B88-41E4-A653-6D49A2346598}" destId="{7C22F54E-2F85-4FB9-92A7-48EFA8158515}" srcOrd="2" destOrd="0" presId="urn:microsoft.com/office/officeart/2005/8/layout/orgChart1"/>
    <dgm:cxn modelId="{671024F3-E112-4AE1-B211-1246D91BF3AB}" type="presParOf" srcId="{E0995ECA-4C64-4ACD-94C7-EBAB119230AD}" destId="{8B3270D0-A4F0-4764-8323-316B36B37CC9}" srcOrd="4" destOrd="0" presId="urn:microsoft.com/office/officeart/2005/8/layout/orgChart1"/>
    <dgm:cxn modelId="{2B0EA38F-5DCB-4F35-9744-C5200DDBC4A1}" type="presParOf" srcId="{E0995ECA-4C64-4ACD-94C7-EBAB119230AD}" destId="{A8559C52-8118-4E69-8769-B69BE49AFF24}" srcOrd="5" destOrd="0" presId="urn:microsoft.com/office/officeart/2005/8/layout/orgChart1"/>
    <dgm:cxn modelId="{E2C17D60-352B-4207-9EB4-9706B8AEE499}" type="presParOf" srcId="{A8559C52-8118-4E69-8769-B69BE49AFF24}" destId="{EF196029-124A-464F-A9F9-B866D00DC182}" srcOrd="0" destOrd="0" presId="urn:microsoft.com/office/officeart/2005/8/layout/orgChart1"/>
    <dgm:cxn modelId="{68BBAD3D-49BE-4116-B2A8-A64FF3A39B4B}" type="presParOf" srcId="{EF196029-124A-464F-A9F9-B866D00DC182}" destId="{E9CC9615-F51D-4F84-A8B2-BB0EC4E2B7A9}" srcOrd="0" destOrd="0" presId="urn:microsoft.com/office/officeart/2005/8/layout/orgChart1"/>
    <dgm:cxn modelId="{7D9E6318-EB3C-4221-89AF-2D3ACD9A5583}" type="presParOf" srcId="{EF196029-124A-464F-A9F9-B866D00DC182}" destId="{776D30EB-36FE-4699-88CE-DE253770E164}" srcOrd="1" destOrd="0" presId="urn:microsoft.com/office/officeart/2005/8/layout/orgChart1"/>
    <dgm:cxn modelId="{BBC0CEFD-F81B-4E93-B352-30B2743A71BD}" type="presParOf" srcId="{A8559C52-8118-4E69-8769-B69BE49AFF24}" destId="{41C9F036-CC15-443D-894E-F7B6AADB67F7}" srcOrd="1" destOrd="0" presId="urn:microsoft.com/office/officeart/2005/8/layout/orgChart1"/>
    <dgm:cxn modelId="{067B0C4D-CCC8-4FE4-B8FE-650212203CBC}" type="presParOf" srcId="{A8559C52-8118-4E69-8769-B69BE49AFF24}" destId="{C9AA65F8-71A1-460F-B34D-D61051220889}" srcOrd="2" destOrd="0" presId="urn:microsoft.com/office/officeart/2005/8/layout/orgChart1"/>
    <dgm:cxn modelId="{3B24C5DE-34A3-4676-A514-43B069753AFF}" type="presParOf" srcId="{F6E5747E-0297-4987-AB48-7303BB725C89}" destId="{533FE39E-07B4-4DC1-8E8A-8D64E1A58957}" srcOrd="8" destOrd="0" presId="urn:microsoft.com/office/officeart/2005/8/layout/orgChart1"/>
    <dgm:cxn modelId="{87184635-9F26-4B1A-9B93-4C63E5AE9C98}" type="presParOf" srcId="{F6E5747E-0297-4987-AB48-7303BB725C89}" destId="{5FED97F3-0712-4F99-A8A7-AB9FDCB57283}" srcOrd="9" destOrd="0" presId="urn:microsoft.com/office/officeart/2005/8/layout/orgChart1"/>
    <dgm:cxn modelId="{D98AFF9B-5926-416F-A25C-75C441F71BB2}" type="presParOf" srcId="{5FED97F3-0712-4F99-A8A7-AB9FDCB57283}" destId="{A222DE5F-BB47-4077-B33E-6F098BC47C96}" srcOrd="0" destOrd="0" presId="urn:microsoft.com/office/officeart/2005/8/layout/orgChart1"/>
    <dgm:cxn modelId="{DD94739E-902E-4C56-BC6E-2E0726BC8E3D}" type="presParOf" srcId="{A222DE5F-BB47-4077-B33E-6F098BC47C96}" destId="{AAE434FF-92A4-4F48-BDE2-1C2BA84A9433}" srcOrd="0" destOrd="0" presId="urn:microsoft.com/office/officeart/2005/8/layout/orgChart1"/>
    <dgm:cxn modelId="{ED4FA243-E603-4358-9ABE-B7AB0AC00080}" type="presParOf" srcId="{A222DE5F-BB47-4077-B33E-6F098BC47C96}" destId="{9975CD23-BC81-42EC-9426-A3203FFD28AD}" srcOrd="1" destOrd="0" presId="urn:microsoft.com/office/officeart/2005/8/layout/orgChart1"/>
    <dgm:cxn modelId="{39772C06-00F8-4ED5-A9F6-DD662D929D0B}" type="presParOf" srcId="{5FED97F3-0712-4F99-A8A7-AB9FDCB57283}" destId="{AD83E1D0-DE7E-4DA2-88A8-520F2E87F0E9}" srcOrd="1" destOrd="0" presId="urn:microsoft.com/office/officeart/2005/8/layout/orgChart1"/>
    <dgm:cxn modelId="{61906365-6965-4413-9CDC-508F7A603C7F}" type="presParOf" srcId="{5FED97F3-0712-4F99-A8A7-AB9FDCB57283}" destId="{A0D53E97-23AD-495A-B73E-9B1036AF9A5E}" srcOrd="2" destOrd="0" presId="urn:microsoft.com/office/officeart/2005/8/layout/orgChart1"/>
    <dgm:cxn modelId="{20382F12-E139-4317-831C-F7A2B622A051}" type="presParOf" srcId="{A0D53E97-23AD-495A-B73E-9B1036AF9A5E}" destId="{8C524531-6DC1-44B1-A1BE-E591AC99EF65}" srcOrd="0" destOrd="0" presId="urn:microsoft.com/office/officeart/2005/8/layout/orgChart1"/>
    <dgm:cxn modelId="{40AC2B61-7DFC-43E7-A4E7-EE61AC63F42A}" type="presParOf" srcId="{A0D53E97-23AD-495A-B73E-9B1036AF9A5E}" destId="{F85B93E9-57B4-4C07-8A70-EBF4E669AEC9}" srcOrd="1" destOrd="0" presId="urn:microsoft.com/office/officeart/2005/8/layout/orgChart1"/>
    <dgm:cxn modelId="{8C7CE63F-1180-43AC-8AB4-0B0A8D54EFD4}" type="presParOf" srcId="{F85B93E9-57B4-4C07-8A70-EBF4E669AEC9}" destId="{886E5FC2-4BE0-4F5E-92E3-9C89B1904A74}" srcOrd="0" destOrd="0" presId="urn:microsoft.com/office/officeart/2005/8/layout/orgChart1"/>
    <dgm:cxn modelId="{0E7469D5-6188-4E45-A610-22DCDBA27F8B}" type="presParOf" srcId="{886E5FC2-4BE0-4F5E-92E3-9C89B1904A74}" destId="{1602ED56-2C11-4C59-B526-AC34F14CA77F}" srcOrd="0" destOrd="0" presId="urn:microsoft.com/office/officeart/2005/8/layout/orgChart1"/>
    <dgm:cxn modelId="{D2CA6D15-4A7A-4778-8BC4-C1D97AFA31E3}" type="presParOf" srcId="{886E5FC2-4BE0-4F5E-92E3-9C89B1904A74}" destId="{245C54DA-5A9F-4AD8-B4B0-3C1119982D93}" srcOrd="1" destOrd="0" presId="urn:microsoft.com/office/officeart/2005/8/layout/orgChart1"/>
    <dgm:cxn modelId="{2728C733-FCD7-4CEA-86CA-AB7C20A8AE51}" type="presParOf" srcId="{F85B93E9-57B4-4C07-8A70-EBF4E669AEC9}" destId="{B7092BC1-4434-4968-A6AB-28DCF7E2B2A7}" srcOrd="1" destOrd="0" presId="urn:microsoft.com/office/officeart/2005/8/layout/orgChart1"/>
    <dgm:cxn modelId="{D3E02580-BF0E-4E03-9995-39375C30962B}" type="presParOf" srcId="{F85B93E9-57B4-4C07-8A70-EBF4E669AEC9}" destId="{6041B893-7994-40B0-B0F3-55CEA412E312}" srcOrd="2" destOrd="0" presId="urn:microsoft.com/office/officeart/2005/8/layout/orgChart1"/>
    <dgm:cxn modelId="{BBC238DC-878C-42D7-989E-25E29E21BA22}" type="presParOf" srcId="{A0D53E97-23AD-495A-B73E-9B1036AF9A5E}" destId="{A711E5D1-334C-441B-94A0-42AB4B26C5BA}" srcOrd="2" destOrd="0" presId="urn:microsoft.com/office/officeart/2005/8/layout/orgChart1"/>
    <dgm:cxn modelId="{935BCE8C-6D0C-41CC-A45F-91AE8F7360FF}" type="presParOf" srcId="{A0D53E97-23AD-495A-B73E-9B1036AF9A5E}" destId="{F4A07348-B9EC-4525-8722-898438B6F6E9}" srcOrd="3" destOrd="0" presId="urn:microsoft.com/office/officeart/2005/8/layout/orgChart1"/>
    <dgm:cxn modelId="{F36DBB78-5EB4-4E93-820B-E0990176A068}" type="presParOf" srcId="{F4A07348-B9EC-4525-8722-898438B6F6E9}" destId="{B1F4254E-734C-4A5A-9648-D15EDB38463D}" srcOrd="0" destOrd="0" presId="urn:microsoft.com/office/officeart/2005/8/layout/orgChart1"/>
    <dgm:cxn modelId="{61F79808-DA0C-4FD8-95F2-4919A1B7D3C6}" type="presParOf" srcId="{B1F4254E-734C-4A5A-9648-D15EDB38463D}" destId="{3C4C7615-4EF7-4B5F-8844-09F151CD309C}" srcOrd="0" destOrd="0" presId="urn:microsoft.com/office/officeart/2005/8/layout/orgChart1"/>
    <dgm:cxn modelId="{6810D96F-AB0E-42A7-87E2-DAECF5148E13}" type="presParOf" srcId="{B1F4254E-734C-4A5A-9648-D15EDB38463D}" destId="{11531B66-5BFA-4B38-B9C8-22D1B81A0D80}" srcOrd="1" destOrd="0" presId="urn:microsoft.com/office/officeart/2005/8/layout/orgChart1"/>
    <dgm:cxn modelId="{1DACAF1B-D0E3-405F-98DD-D5A0C1AAD355}" type="presParOf" srcId="{F4A07348-B9EC-4525-8722-898438B6F6E9}" destId="{BF9ABD76-A333-43F7-A32E-FF75DF6E17A8}" srcOrd="1" destOrd="0" presId="urn:microsoft.com/office/officeart/2005/8/layout/orgChart1"/>
    <dgm:cxn modelId="{6E16381D-B408-437F-8B2A-A5D930C374A8}" type="presParOf" srcId="{F4A07348-B9EC-4525-8722-898438B6F6E9}" destId="{241B639B-0183-4534-AB12-2761088D331A}" srcOrd="2" destOrd="0" presId="urn:microsoft.com/office/officeart/2005/8/layout/orgChart1"/>
    <dgm:cxn modelId="{9E3C7EF0-68F2-4DA2-8246-D7C90FA30E5C}" type="presParOf" srcId="{A0D53E97-23AD-495A-B73E-9B1036AF9A5E}" destId="{B348E904-15B9-4F08-9F02-F0759EFCD112}" srcOrd="4" destOrd="0" presId="urn:microsoft.com/office/officeart/2005/8/layout/orgChart1"/>
    <dgm:cxn modelId="{34FC6F68-36C9-4A31-946A-CF96FE6BA4EC}" type="presParOf" srcId="{A0D53E97-23AD-495A-B73E-9B1036AF9A5E}" destId="{F6D0E5C7-B9AD-46CF-B9AD-4ED78B415131}" srcOrd="5" destOrd="0" presId="urn:microsoft.com/office/officeart/2005/8/layout/orgChart1"/>
    <dgm:cxn modelId="{F0CBBA75-729A-4BB7-82C4-4EE5F00EC0F9}" type="presParOf" srcId="{F6D0E5C7-B9AD-46CF-B9AD-4ED78B415131}" destId="{97EF03C3-4706-445A-AC0C-59286B165DA9}" srcOrd="0" destOrd="0" presId="urn:microsoft.com/office/officeart/2005/8/layout/orgChart1"/>
    <dgm:cxn modelId="{8DA1F8E6-1449-443C-AE26-AB0608283B61}" type="presParOf" srcId="{97EF03C3-4706-445A-AC0C-59286B165DA9}" destId="{9495C04E-3AC1-41AB-8372-4B20D23ADAC3}" srcOrd="0" destOrd="0" presId="urn:microsoft.com/office/officeart/2005/8/layout/orgChart1"/>
    <dgm:cxn modelId="{26308635-8C20-4D32-9B29-A27C24A52ABE}" type="presParOf" srcId="{97EF03C3-4706-445A-AC0C-59286B165DA9}" destId="{2D74E449-C90D-4A2C-88BC-F42D1BA9AA50}" srcOrd="1" destOrd="0" presId="urn:microsoft.com/office/officeart/2005/8/layout/orgChart1"/>
    <dgm:cxn modelId="{66B5F7D1-B906-4552-AAB2-DB84455A7EC7}" type="presParOf" srcId="{F6D0E5C7-B9AD-46CF-B9AD-4ED78B415131}" destId="{21413DA3-D3EC-4CDB-872A-8F72A1974003}" srcOrd="1" destOrd="0" presId="urn:microsoft.com/office/officeart/2005/8/layout/orgChart1"/>
    <dgm:cxn modelId="{76540D3F-A00E-442E-AC98-A6AA12CE9886}" type="presParOf" srcId="{F6D0E5C7-B9AD-46CF-B9AD-4ED78B415131}" destId="{62BF2EE3-EDD6-483F-B168-599D51E0B6C8}" srcOrd="2" destOrd="0" presId="urn:microsoft.com/office/officeart/2005/8/layout/orgChart1"/>
    <dgm:cxn modelId="{8EB0E577-F6AC-49E3-A56D-72FC6AC80E0C}" type="presParOf" srcId="{A0D53E97-23AD-495A-B73E-9B1036AF9A5E}" destId="{C0A12AD1-D27E-4026-AAB9-21CDC52ABCD7}" srcOrd="6" destOrd="0" presId="urn:microsoft.com/office/officeart/2005/8/layout/orgChart1"/>
    <dgm:cxn modelId="{87672447-47E3-4A6E-9BE8-04075A08F9F4}" type="presParOf" srcId="{A0D53E97-23AD-495A-B73E-9B1036AF9A5E}" destId="{1D7769A1-1D20-4759-9BD9-713C12AFDD0E}" srcOrd="7" destOrd="0" presId="urn:microsoft.com/office/officeart/2005/8/layout/orgChart1"/>
    <dgm:cxn modelId="{F36A4ECE-4AF5-41A4-98E1-481C558FBB5D}" type="presParOf" srcId="{1D7769A1-1D20-4759-9BD9-713C12AFDD0E}" destId="{4983AB18-2155-40E3-9941-6EC34644B0F6}" srcOrd="0" destOrd="0" presId="urn:microsoft.com/office/officeart/2005/8/layout/orgChart1"/>
    <dgm:cxn modelId="{32B9D37B-8D99-4CD3-9E87-560FC6DD6E56}" type="presParOf" srcId="{4983AB18-2155-40E3-9941-6EC34644B0F6}" destId="{6D7DEEFF-77AB-413F-A75C-88F2005DE55F}" srcOrd="0" destOrd="0" presId="urn:microsoft.com/office/officeart/2005/8/layout/orgChart1"/>
    <dgm:cxn modelId="{92FDE5CA-17B2-4FE2-B5D9-483AD80D1795}" type="presParOf" srcId="{4983AB18-2155-40E3-9941-6EC34644B0F6}" destId="{0356AA07-20AD-49D2-8C0C-233E68158B1C}" srcOrd="1" destOrd="0" presId="urn:microsoft.com/office/officeart/2005/8/layout/orgChart1"/>
    <dgm:cxn modelId="{D5CA0BA4-7E9E-49B4-8BD7-C54569357625}" type="presParOf" srcId="{1D7769A1-1D20-4759-9BD9-713C12AFDD0E}" destId="{93BB609A-54B5-4D76-A5BF-B99FB5D699AB}" srcOrd="1" destOrd="0" presId="urn:microsoft.com/office/officeart/2005/8/layout/orgChart1"/>
    <dgm:cxn modelId="{27F1079E-5EB7-469D-A15E-1C3FF6C747AA}" type="presParOf" srcId="{1D7769A1-1D20-4759-9BD9-713C12AFDD0E}" destId="{DADDA020-C627-498D-A188-F8E55FF84806}" srcOrd="2" destOrd="0" presId="urn:microsoft.com/office/officeart/2005/8/layout/orgChart1"/>
    <dgm:cxn modelId="{3C6EB78C-537D-4C50-A94A-F636A92FFE85}" type="presParOf" srcId="{FB5EA891-9D24-44B0-B15D-27A193A8BE8D}" destId="{8195AC39-A9E5-47F6-830C-E22D39ED217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12AD1-D27E-4026-AAB9-21CDC52ABCD7}">
      <dsp:nvSpPr>
        <dsp:cNvPr id="0" name=""/>
        <dsp:cNvSpPr/>
      </dsp:nvSpPr>
      <dsp:spPr>
        <a:xfrm>
          <a:off x="8938302" y="2595613"/>
          <a:ext cx="91440" cy="974441"/>
        </a:xfrm>
        <a:custGeom>
          <a:avLst/>
          <a:gdLst/>
          <a:ahLst/>
          <a:cxnLst/>
          <a:rect l="0" t="0" r="0" b="0"/>
          <a:pathLst>
            <a:path>
              <a:moveTo>
                <a:pt x="45720" y="0"/>
              </a:moveTo>
              <a:lnTo>
                <a:pt x="45720" y="974441"/>
              </a:lnTo>
              <a:lnTo>
                <a:pt x="133169" y="9744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48E904-15B9-4F08-9F02-F0759EFCD112}">
      <dsp:nvSpPr>
        <dsp:cNvPr id="0" name=""/>
        <dsp:cNvSpPr/>
      </dsp:nvSpPr>
      <dsp:spPr>
        <a:xfrm>
          <a:off x="8850852" y="2595613"/>
          <a:ext cx="91440" cy="974441"/>
        </a:xfrm>
        <a:custGeom>
          <a:avLst/>
          <a:gdLst/>
          <a:ahLst/>
          <a:cxnLst/>
          <a:rect l="0" t="0" r="0" b="0"/>
          <a:pathLst>
            <a:path>
              <a:moveTo>
                <a:pt x="133169" y="0"/>
              </a:moveTo>
              <a:lnTo>
                <a:pt x="133169" y="974441"/>
              </a:lnTo>
              <a:lnTo>
                <a:pt x="45720" y="9744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11E5D1-334C-441B-94A0-42AB4B26C5BA}">
      <dsp:nvSpPr>
        <dsp:cNvPr id="0" name=""/>
        <dsp:cNvSpPr/>
      </dsp:nvSpPr>
      <dsp:spPr>
        <a:xfrm>
          <a:off x="8938302" y="2595613"/>
          <a:ext cx="91440" cy="383113"/>
        </a:xfrm>
        <a:custGeom>
          <a:avLst/>
          <a:gdLst/>
          <a:ahLst/>
          <a:cxnLst/>
          <a:rect l="0" t="0" r="0" b="0"/>
          <a:pathLst>
            <a:path>
              <a:moveTo>
                <a:pt x="45720" y="0"/>
              </a:moveTo>
              <a:lnTo>
                <a:pt x="45720" y="383113"/>
              </a:lnTo>
              <a:lnTo>
                <a:pt x="133169"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524531-6DC1-44B1-A1BE-E591AC99EF65}">
      <dsp:nvSpPr>
        <dsp:cNvPr id="0" name=""/>
        <dsp:cNvSpPr/>
      </dsp:nvSpPr>
      <dsp:spPr>
        <a:xfrm>
          <a:off x="8850852" y="2595613"/>
          <a:ext cx="91440" cy="383113"/>
        </a:xfrm>
        <a:custGeom>
          <a:avLst/>
          <a:gdLst/>
          <a:ahLst/>
          <a:cxnLst/>
          <a:rect l="0" t="0" r="0" b="0"/>
          <a:pathLst>
            <a:path>
              <a:moveTo>
                <a:pt x="133169" y="0"/>
              </a:moveTo>
              <a:lnTo>
                <a:pt x="133169" y="383113"/>
              </a:lnTo>
              <a:lnTo>
                <a:pt x="45720"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3FE39E-07B4-4DC1-8E8A-8D64E1A58957}">
      <dsp:nvSpPr>
        <dsp:cNvPr id="0" name=""/>
        <dsp:cNvSpPr/>
      </dsp:nvSpPr>
      <dsp:spPr>
        <a:xfrm>
          <a:off x="4952999" y="2004285"/>
          <a:ext cx="4031023" cy="174899"/>
        </a:xfrm>
        <a:custGeom>
          <a:avLst/>
          <a:gdLst/>
          <a:ahLst/>
          <a:cxnLst/>
          <a:rect l="0" t="0" r="0" b="0"/>
          <a:pathLst>
            <a:path>
              <a:moveTo>
                <a:pt x="0" y="0"/>
              </a:moveTo>
              <a:lnTo>
                <a:pt x="0" y="87449"/>
              </a:lnTo>
              <a:lnTo>
                <a:pt x="4031023" y="87449"/>
              </a:lnTo>
              <a:lnTo>
                <a:pt x="4031023" y="1748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3270D0-A4F0-4764-8323-316B36B37CC9}">
      <dsp:nvSpPr>
        <dsp:cNvPr id="0" name=""/>
        <dsp:cNvSpPr/>
      </dsp:nvSpPr>
      <dsp:spPr>
        <a:xfrm>
          <a:off x="6835341" y="2595613"/>
          <a:ext cx="91440" cy="974441"/>
        </a:xfrm>
        <a:custGeom>
          <a:avLst/>
          <a:gdLst/>
          <a:ahLst/>
          <a:cxnLst/>
          <a:rect l="0" t="0" r="0" b="0"/>
          <a:pathLst>
            <a:path>
              <a:moveTo>
                <a:pt x="133169" y="0"/>
              </a:moveTo>
              <a:lnTo>
                <a:pt x="133169" y="974441"/>
              </a:lnTo>
              <a:lnTo>
                <a:pt x="45720" y="9744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1B395-4454-43DF-8865-7AA3D8D9942F}">
      <dsp:nvSpPr>
        <dsp:cNvPr id="0" name=""/>
        <dsp:cNvSpPr/>
      </dsp:nvSpPr>
      <dsp:spPr>
        <a:xfrm>
          <a:off x="6922791" y="2595613"/>
          <a:ext cx="91440" cy="383113"/>
        </a:xfrm>
        <a:custGeom>
          <a:avLst/>
          <a:gdLst/>
          <a:ahLst/>
          <a:cxnLst/>
          <a:rect l="0" t="0" r="0" b="0"/>
          <a:pathLst>
            <a:path>
              <a:moveTo>
                <a:pt x="45720" y="0"/>
              </a:moveTo>
              <a:lnTo>
                <a:pt x="45720" y="383113"/>
              </a:lnTo>
              <a:lnTo>
                <a:pt x="133169"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48AF6C-9899-428F-858E-D2DD6B2E832D}">
      <dsp:nvSpPr>
        <dsp:cNvPr id="0" name=""/>
        <dsp:cNvSpPr/>
      </dsp:nvSpPr>
      <dsp:spPr>
        <a:xfrm>
          <a:off x="6835341" y="2595613"/>
          <a:ext cx="91440" cy="383113"/>
        </a:xfrm>
        <a:custGeom>
          <a:avLst/>
          <a:gdLst/>
          <a:ahLst/>
          <a:cxnLst/>
          <a:rect l="0" t="0" r="0" b="0"/>
          <a:pathLst>
            <a:path>
              <a:moveTo>
                <a:pt x="133169" y="0"/>
              </a:moveTo>
              <a:lnTo>
                <a:pt x="133169" y="383113"/>
              </a:lnTo>
              <a:lnTo>
                <a:pt x="45720"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31A584-F4AF-41A4-9E7E-61EB01F880DB}">
      <dsp:nvSpPr>
        <dsp:cNvPr id="0" name=""/>
        <dsp:cNvSpPr/>
      </dsp:nvSpPr>
      <dsp:spPr>
        <a:xfrm>
          <a:off x="4952999" y="2004285"/>
          <a:ext cx="2015511" cy="174899"/>
        </a:xfrm>
        <a:custGeom>
          <a:avLst/>
          <a:gdLst/>
          <a:ahLst/>
          <a:cxnLst/>
          <a:rect l="0" t="0" r="0" b="0"/>
          <a:pathLst>
            <a:path>
              <a:moveTo>
                <a:pt x="0" y="0"/>
              </a:moveTo>
              <a:lnTo>
                <a:pt x="0" y="87449"/>
              </a:lnTo>
              <a:lnTo>
                <a:pt x="2015511" y="87449"/>
              </a:lnTo>
              <a:lnTo>
                <a:pt x="2015511" y="1748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AA67F3-44E8-426F-B911-E44672744C6A}">
      <dsp:nvSpPr>
        <dsp:cNvPr id="0" name=""/>
        <dsp:cNvSpPr/>
      </dsp:nvSpPr>
      <dsp:spPr>
        <a:xfrm>
          <a:off x="4907279" y="2595613"/>
          <a:ext cx="91440" cy="1565769"/>
        </a:xfrm>
        <a:custGeom>
          <a:avLst/>
          <a:gdLst/>
          <a:ahLst/>
          <a:cxnLst/>
          <a:rect l="0" t="0" r="0" b="0"/>
          <a:pathLst>
            <a:path>
              <a:moveTo>
                <a:pt x="45720" y="0"/>
              </a:moveTo>
              <a:lnTo>
                <a:pt x="45720" y="1565769"/>
              </a:lnTo>
              <a:lnTo>
                <a:pt x="133169" y="15657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BD2000-D911-4BB7-98BD-5B644EB2BBDE}">
      <dsp:nvSpPr>
        <dsp:cNvPr id="0" name=""/>
        <dsp:cNvSpPr/>
      </dsp:nvSpPr>
      <dsp:spPr>
        <a:xfrm>
          <a:off x="4819829" y="2595613"/>
          <a:ext cx="91440" cy="1565769"/>
        </a:xfrm>
        <a:custGeom>
          <a:avLst/>
          <a:gdLst/>
          <a:ahLst/>
          <a:cxnLst/>
          <a:rect l="0" t="0" r="0" b="0"/>
          <a:pathLst>
            <a:path>
              <a:moveTo>
                <a:pt x="133169" y="0"/>
              </a:moveTo>
              <a:lnTo>
                <a:pt x="133169" y="1565769"/>
              </a:lnTo>
              <a:lnTo>
                <a:pt x="45720" y="15657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9A6B76-0460-4712-8697-A1BAA2CAA453}">
      <dsp:nvSpPr>
        <dsp:cNvPr id="0" name=""/>
        <dsp:cNvSpPr/>
      </dsp:nvSpPr>
      <dsp:spPr>
        <a:xfrm>
          <a:off x="4907279" y="2595613"/>
          <a:ext cx="91440" cy="974441"/>
        </a:xfrm>
        <a:custGeom>
          <a:avLst/>
          <a:gdLst/>
          <a:ahLst/>
          <a:cxnLst/>
          <a:rect l="0" t="0" r="0" b="0"/>
          <a:pathLst>
            <a:path>
              <a:moveTo>
                <a:pt x="45720" y="0"/>
              </a:moveTo>
              <a:lnTo>
                <a:pt x="45720" y="974441"/>
              </a:lnTo>
              <a:lnTo>
                <a:pt x="133169" y="9744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8F2991-81B8-4E0B-B575-FFD061658CA7}">
      <dsp:nvSpPr>
        <dsp:cNvPr id="0" name=""/>
        <dsp:cNvSpPr/>
      </dsp:nvSpPr>
      <dsp:spPr>
        <a:xfrm>
          <a:off x="4819829" y="2595613"/>
          <a:ext cx="91440" cy="974441"/>
        </a:xfrm>
        <a:custGeom>
          <a:avLst/>
          <a:gdLst/>
          <a:ahLst/>
          <a:cxnLst/>
          <a:rect l="0" t="0" r="0" b="0"/>
          <a:pathLst>
            <a:path>
              <a:moveTo>
                <a:pt x="133169" y="0"/>
              </a:moveTo>
              <a:lnTo>
                <a:pt x="133169" y="974441"/>
              </a:lnTo>
              <a:lnTo>
                <a:pt x="45720" y="9744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449BA6-B835-4B69-BB5E-B53A5C816916}">
      <dsp:nvSpPr>
        <dsp:cNvPr id="0" name=""/>
        <dsp:cNvSpPr/>
      </dsp:nvSpPr>
      <dsp:spPr>
        <a:xfrm>
          <a:off x="4907279" y="2595613"/>
          <a:ext cx="91440" cy="383113"/>
        </a:xfrm>
        <a:custGeom>
          <a:avLst/>
          <a:gdLst/>
          <a:ahLst/>
          <a:cxnLst/>
          <a:rect l="0" t="0" r="0" b="0"/>
          <a:pathLst>
            <a:path>
              <a:moveTo>
                <a:pt x="45720" y="0"/>
              </a:moveTo>
              <a:lnTo>
                <a:pt x="45720" y="383113"/>
              </a:lnTo>
              <a:lnTo>
                <a:pt x="133169"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65BACF-1C00-4C53-A1E4-73CEB5DA7508}">
      <dsp:nvSpPr>
        <dsp:cNvPr id="0" name=""/>
        <dsp:cNvSpPr/>
      </dsp:nvSpPr>
      <dsp:spPr>
        <a:xfrm>
          <a:off x="4819829" y="2595613"/>
          <a:ext cx="91440" cy="383113"/>
        </a:xfrm>
        <a:custGeom>
          <a:avLst/>
          <a:gdLst/>
          <a:ahLst/>
          <a:cxnLst/>
          <a:rect l="0" t="0" r="0" b="0"/>
          <a:pathLst>
            <a:path>
              <a:moveTo>
                <a:pt x="133169" y="0"/>
              </a:moveTo>
              <a:lnTo>
                <a:pt x="133169" y="383113"/>
              </a:lnTo>
              <a:lnTo>
                <a:pt x="45720"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3D2213-7203-48B0-A40D-624B2FD064D2}">
      <dsp:nvSpPr>
        <dsp:cNvPr id="0" name=""/>
        <dsp:cNvSpPr/>
      </dsp:nvSpPr>
      <dsp:spPr>
        <a:xfrm>
          <a:off x="4907279" y="2004285"/>
          <a:ext cx="91440" cy="174899"/>
        </a:xfrm>
        <a:custGeom>
          <a:avLst/>
          <a:gdLst/>
          <a:ahLst/>
          <a:cxnLst/>
          <a:rect l="0" t="0" r="0" b="0"/>
          <a:pathLst>
            <a:path>
              <a:moveTo>
                <a:pt x="45720" y="0"/>
              </a:moveTo>
              <a:lnTo>
                <a:pt x="45720" y="1748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ED319-212F-4638-A931-67D9D77FD031}">
      <dsp:nvSpPr>
        <dsp:cNvPr id="0" name=""/>
        <dsp:cNvSpPr/>
      </dsp:nvSpPr>
      <dsp:spPr>
        <a:xfrm>
          <a:off x="2804317" y="2595613"/>
          <a:ext cx="91440" cy="1565769"/>
        </a:xfrm>
        <a:custGeom>
          <a:avLst/>
          <a:gdLst/>
          <a:ahLst/>
          <a:cxnLst/>
          <a:rect l="0" t="0" r="0" b="0"/>
          <a:pathLst>
            <a:path>
              <a:moveTo>
                <a:pt x="133169" y="0"/>
              </a:moveTo>
              <a:lnTo>
                <a:pt x="133169" y="1565769"/>
              </a:lnTo>
              <a:lnTo>
                <a:pt x="45720" y="15657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8767F7-EC18-401F-8591-12F859C6994D}">
      <dsp:nvSpPr>
        <dsp:cNvPr id="0" name=""/>
        <dsp:cNvSpPr/>
      </dsp:nvSpPr>
      <dsp:spPr>
        <a:xfrm>
          <a:off x="2891767" y="2595613"/>
          <a:ext cx="91440" cy="974441"/>
        </a:xfrm>
        <a:custGeom>
          <a:avLst/>
          <a:gdLst/>
          <a:ahLst/>
          <a:cxnLst/>
          <a:rect l="0" t="0" r="0" b="0"/>
          <a:pathLst>
            <a:path>
              <a:moveTo>
                <a:pt x="45720" y="0"/>
              </a:moveTo>
              <a:lnTo>
                <a:pt x="45720" y="974441"/>
              </a:lnTo>
              <a:lnTo>
                <a:pt x="133169" y="9744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27D7AD-26CF-4415-9C07-7B364FD68C9D}">
      <dsp:nvSpPr>
        <dsp:cNvPr id="0" name=""/>
        <dsp:cNvSpPr/>
      </dsp:nvSpPr>
      <dsp:spPr>
        <a:xfrm>
          <a:off x="2804317" y="2595613"/>
          <a:ext cx="91440" cy="974441"/>
        </a:xfrm>
        <a:custGeom>
          <a:avLst/>
          <a:gdLst/>
          <a:ahLst/>
          <a:cxnLst/>
          <a:rect l="0" t="0" r="0" b="0"/>
          <a:pathLst>
            <a:path>
              <a:moveTo>
                <a:pt x="133169" y="0"/>
              </a:moveTo>
              <a:lnTo>
                <a:pt x="133169" y="974441"/>
              </a:lnTo>
              <a:lnTo>
                <a:pt x="45720" y="9744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9AAA1A-4408-4AC6-843E-C41624FCE189}">
      <dsp:nvSpPr>
        <dsp:cNvPr id="0" name=""/>
        <dsp:cNvSpPr/>
      </dsp:nvSpPr>
      <dsp:spPr>
        <a:xfrm>
          <a:off x="2891767" y="2595613"/>
          <a:ext cx="91440" cy="383113"/>
        </a:xfrm>
        <a:custGeom>
          <a:avLst/>
          <a:gdLst/>
          <a:ahLst/>
          <a:cxnLst/>
          <a:rect l="0" t="0" r="0" b="0"/>
          <a:pathLst>
            <a:path>
              <a:moveTo>
                <a:pt x="45720" y="0"/>
              </a:moveTo>
              <a:lnTo>
                <a:pt x="45720" y="383113"/>
              </a:lnTo>
              <a:lnTo>
                <a:pt x="133169"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E72E10-5954-45B6-84BD-DFC0A7D1E345}">
      <dsp:nvSpPr>
        <dsp:cNvPr id="0" name=""/>
        <dsp:cNvSpPr/>
      </dsp:nvSpPr>
      <dsp:spPr>
        <a:xfrm>
          <a:off x="2804317" y="2595613"/>
          <a:ext cx="91440" cy="383113"/>
        </a:xfrm>
        <a:custGeom>
          <a:avLst/>
          <a:gdLst/>
          <a:ahLst/>
          <a:cxnLst/>
          <a:rect l="0" t="0" r="0" b="0"/>
          <a:pathLst>
            <a:path>
              <a:moveTo>
                <a:pt x="133169" y="0"/>
              </a:moveTo>
              <a:lnTo>
                <a:pt x="133169" y="383113"/>
              </a:lnTo>
              <a:lnTo>
                <a:pt x="45720"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FD752-1BC8-4369-8F78-16103CC88B57}">
      <dsp:nvSpPr>
        <dsp:cNvPr id="0" name=""/>
        <dsp:cNvSpPr/>
      </dsp:nvSpPr>
      <dsp:spPr>
        <a:xfrm>
          <a:off x="2937487" y="2004285"/>
          <a:ext cx="2015511" cy="174899"/>
        </a:xfrm>
        <a:custGeom>
          <a:avLst/>
          <a:gdLst/>
          <a:ahLst/>
          <a:cxnLst/>
          <a:rect l="0" t="0" r="0" b="0"/>
          <a:pathLst>
            <a:path>
              <a:moveTo>
                <a:pt x="2015511" y="0"/>
              </a:moveTo>
              <a:lnTo>
                <a:pt x="2015511" y="87449"/>
              </a:lnTo>
              <a:lnTo>
                <a:pt x="0" y="87449"/>
              </a:lnTo>
              <a:lnTo>
                <a:pt x="0" y="1748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BACF87-28B5-44B9-90DE-743A76CBCDD0}">
      <dsp:nvSpPr>
        <dsp:cNvPr id="0" name=""/>
        <dsp:cNvSpPr/>
      </dsp:nvSpPr>
      <dsp:spPr>
        <a:xfrm>
          <a:off x="876256" y="2595613"/>
          <a:ext cx="91440" cy="1565769"/>
        </a:xfrm>
        <a:custGeom>
          <a:avLst/>
          <a:gdLst/>
          <a:ahLst/>
          <a:cxnLst/>
          <a:rect l="0" t="0" r="0" b="0"/>
          <a:pathLst>
            <a:path>
              <a:moveTo>
                <a:pt x="45720" y="0"/>
              </a:moveTo>
              <a:lnTo>
                <a:pt x="45720" y="1565769"/>
              </a:lnTo>
              <a:lnTo>
                <a:pt x="133169" y="15657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57168B-8CF2-43D3-92C7-A9077D0E628D}">
      <dsp:nvSpPr>
        <dsp:cNvPr id="0" name=""/>
        <dsp:cNvSpPr/>
      </dsp:nvSpPr>
      <dsp:spPr>
        <a:xfrm>
          <a:off x="788806" y="2595613"/>
          <a:ext cx="91440" cy="1565769"/>
        </a:xfrm>
        <a:custGeom>
          <a:avLst/>
          <a:gdLst/>
          <a:ahLst/>
          <a:cxnLst/>
          <a:rect l="0" t="0" r="0" b="0"/>
          <a:pathLst>
            <a:path>
              <a:moveTo>
                <a:pt x="133169" y="0"/>
              </a:moveTo>
              <a:lnTo>
                <a:pt x="133169" y="1565769"/>
              </a:lnTo>
              <a:lnTo>
                <a:pt x="45720" y="15657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4FD6F5-00C4-4F7B-B24C-F983011D5B58}">
      <dsp:nvSpPr>
        <dsp:cNvPr id="0" name=""/>
        <dsp:cNvSpPr/>
      </dsp:nvSpPr>
      <dsp:spPr>
        <a:xfrm>
          <a:off x="876256" y="2595613"/>
          <a:ext cx="91440" cy="974441"/>
        </a:xfrm>
        <a:custGeom>
          <a:avLst/>
          <a:gdLst/>
          <a:ahLst/>
          <a:cxnLst/>
          <a:rect l="0" t="0" r="0" b="0"/>
          <a:pathLst>
            <a:path>
              <a:moveTo>
                <a:pt x="45720" y="0"/>
              </a:moveTo>
              <a:lnTo>
                <a:pt x="45720" y="974441"/>
              </a:lnTo>
              <a:lnTo>
                <a:pt x="133169" y="9744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9602A8-59D6-4BAF-A290-AE75C9477CD6}">
      <dsp:nvSpPr>
        <dsp:cNvPr id="0" name=""/>
        <dsp:cNvSpPr/>
      </dsp:nvSpPr>
      <dsp:spPr>
        <a:xfrm>
          <a:off x="788806" y="2595613"/>
          <a:ext cx="91440" cy="974441"/>
        </a:xfrm>
        <a:custGeom>
          <a:avLst/>
          <a:gdLst/>
          <a:ahLst/>
          <a:cxnLst/>
          <a:rect l="0" t="0" r="0" b="0"/>
          <a:pathLst>
            <a:path>
              <a:moveTo>
                <a:pt x="133169" y="0"/>
              </a:moveTo>
              <a:lnTo>
                <a:pt x="133169" y="974441"/>
              </a:lnTo>
              <a:lnTo>
                <a:pt x="45720" y="9744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1C8A00-8BDB-4B1B-850D-05D24AFDD356}">
      <dsp:nvSpPr>
        <dsp:cNvPr id="0" name=""/>
        <dsp:cNvSpPr/>
      </dsp:nvSpPr>
      <dsp:spPr>
        <a:xfrm>
          <a:off x="876256" y="2595613"/>
          <a:ext cx="91440" cy="383113"/>
        </a:xfrm>
        <a:custGeom>
          <a:avLst/>
          <a:gdLst/>
          <a:ahLst/>
          <a:cxnLst/>
          <a:rect l="0" t="0" r="0" b="0"/>
          <a:pathLst>
            <a:path>
              <a:moveTo>
                <a:pt x="45720" y="0"/>
              </a:moveTo>
              <a:lnTo>
                <a:pt x="45720" y="383113"/>
              </a:lnTo>
              <a:lnTo>
                <a:pt x="133169"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31B52C-456A-4A11-93A1-AD644E55F5AD}">
      <dsp:nvSpPr>
        <dsp:cNvPr id="0" name=""/>
        <dsp:cNvSpPr/>
      </dsp:nvSpPr>
      <dsp:spPr>
        <a:xfrm>
          <a:off x="788806" y="2595613"/>
          <a:ext cx="91440" cy="383113"/>
        </a:xfrm>
        <a:custGeom>
          <a:avLst/>
          <a:gdLst/>
          <a:ahLst/>
          <a:cxnLst/>
          <a:rect l="0" t="0" r="0" b="0"/>
          <a:pathLst>
            <a:path>
              <a:moveTo>
                <a:pt x="133169" y="0"/>
              </a:moveTo>
              <a:lnTo>
                <a:pt x="133169" y="383113"/>
              </a:lnTo>
              <a:lnTo>
                <a:pt x="45720" y="3831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FB3FDA-20C7-4F1D-9266-4BD67D7644E3}">
      <dsp:nvSpPr>
        <dsp:cNvPr id="0" name=""/>
        <dsp:cNvSpPr/>
      </dsp:nvSpPr>
      <dsp:spPr>
        <a:xfrm>
          <a:off x="921976" y="2004285"/>
          <a:ext cx="4031023" cy="174899"/>
        </a:xfrm>
        <a:custGeom>
          <a:avLst/>
          <a:gdLst/>
          <a:ahLst/>
          <a:cxnLst/>
          <a:rect l="0" t="0" r="0" b="0"/>
          <a:pathLst>
            <a:path>
              <a:moveTo>
                <a:pt x="4031023" y="0"/>
              </a:moveTo>
              <a:lnTo>
                <a:pt x="4031023" y="87449"/>
              </a:lnTo>
              <a:lnTo>
                <a:pt x="0" y="87449"/>
              </a:lnTo>
              <a:lnTo>
                <a:pt x="0" y="1748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68F823-A214-4E4A-A8F3-A190A113C194}">
      <dsp:nvSpPr>
        <dsp:cNvPr id="0" name=""/>
        <dsp:cNvSpPr/>
      </dsp:nvSpPr>
      <dsp:spPr>
        <a:xfrm>
          <a:off x="4536571" y="1587857"/>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kern="1200">
              <a:latin typeface="+mj-lt"/>
            </a:rPr>
            <a:t>Quản lý thư viện</a:t>
          </a:r>
          <a:endParaRPr lang="en-GB" sz="1800" kern="1200">
            <a:latin typeface="+mj-lt"/>
          </a:endParaRPr>
        </a:p>
      </dsp:txBody>
      <dsp:txXfrm>
        <a:off x="4536571" y="1587857"/>
        <a:ext cx="832856" cy="416428"/>
      </dsp:txXfrm>
    </dsp:sp>
    <dsp:sp modelId="{C631BEE9-C2B3-4B39-AE7C-A7667855A654}">
      <dsp:nvSpPr>
        <dsp:cNvPr id="0" name=""/>
        <dsp:cNvSpPr/>
      </dsp:nvSpPr>
      <dsp:spPr>
        <a:xfrm>
          <a:off x="505548" y="2179185"/>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vi-VN" sz="1400" kern="1200">
              <a:latin typeface="+mj-lt"/>
            </a:rPr>
            <a:t>Quản lý độc giả</a:t>
          </a:r>
          <a:endParaRPr lang="en-GB" sz="1400" kern="1200">
            <a:latin typeface="+mj-lt"/>
          </a:endParaRPr>
        </a:p>
      </dsp:txBody>
      <dsp:txXfrm>
        <a:off x="505548" y="2179185"/>
        <a:ext cx="832856" cy="416428"/>
      </dsp:txXfrm>
    </dsp:sp>
    <dsp:sp modelId="{A71F83BF-7D08-444D-B7D6-8278DDC78376}">
      <dsp:nvSpPr>
        <dsp:cNvPr id="0" name=""/>
        <dsp:cNvSpPr/>
      </dsp:nvSpPr>
      <dsp:spPr>
        <a:xfrm>
          <a:off x="1670"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Thêm độc giả</a:t>
          </a:r>
          <a:endParaRPr lang="en-GB" sz="1000" kern="1200">
            <a:latin typeface="+mj-lt"/>
          </a:endParaRPr>
        </a:p>
      </dsp:txBody>
      <dsp:txXfrm>
        <a:off x="1670" y="2770513"/>
        <a:ext cx="832856" cy="416428"/>
      </dsp:txXfrm>
    </dsp:sp>
    <dsp:sp modelId="{95EBE301-AA38-4D8B-8B54-9CF61CB21E45}">
      <dsp:nvSpPr>
        <dsp:cNvPr id="0" name=""/>
        <dsp:cNvSpPr/>
      </dsp:nvSpPr>
      <dsp:spPr>
        <a:xfrm>
          <a:off x="1009426"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Sửa thông tin độc giả</a:t>
          </a:r>
          <a:endParaRPr lang="en-GB" sz="1000" kern="1200">
            <a:latin typeface="+mj-lt"/>
          </a:endParaRPr>
        </a:p>
      </dsp:txBody>
      <dsp:txXfrm>
        <a:off x="1009426" y="2770513"/>
        <a:ext cx="832856" cy="416428"/>
      </dsp:txXfrm>
    </dsp:sp>
    <dsp:sp modelId="{35887635-F5A5-450D-9D7D-5D08BEFBEDFD}">
      <dsp:nvSpPr>
        <dsp:cNvPr id="0" name=""/>
        <dsp:cNvSpPr/>
      </dsp:nvSpPr>
      <dsp:spPr>
        <a:xfrm>
          <a:off x="1670" y="3361841"/>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Xóa độc giả</a:t>
          </a:r>
          <a:endParaRPr lang="en-GB" sz="1000" kern="1200">
            <a:latin typeface="+mj-lt"/>
          </a:endParaRPr>
        </a:p>
      </dsp:txBody>
      <dsp:txXfrm>
        <a:off x="1670" y="3361841"/>
        <a:ext cx="832856" cy="416428"/>
      </dsp:txXfrm>
    </dsp:sp>
    <dsp:sp modelId="{E3682803-DE69-461E-98BF-E6C0E9445FC7}">
      <dsp:nvSpPr>
        <dsp:cNvPr id="0" name=""/>
        <dsp:cNvSpPr/>
      </dsp:nvSpPr>
      <dsp:spPr>
        <a:xfrm>
          <a:off x="1009426" y="3361841"/>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Xuất danh sách độc giả</a:t>
          </a:r>
          <a:endParaRPr lang="en-GB" sz="1000" kern="1200">
            <a:latin typeface="+mj-lt"/>
          </a:endParaRPr>
        </a:p>
      </dsp:txBody>
      <dsp:txXfrm>
        <a:off x="1009426" y="3361841"/>
        <a:ext cx="832856" cy="416428"/>
      </dsp:txXfrm>
    </dsp:sp>
    <dsp:sp modelId="{8BC63DF7-F7D9-4EDE-9CE9-8A1B63851264}">
      <dsp:nvSpPr>
        <dsp:cNvPr id="0" name=""/>
        <dsp:cNvSpPr/>
      </dsp:nvSpPr>
      <dsp:spPr>
        <a:xfrm>
          <a:off x="1670" y="3953169"/>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Tìm kiếm độc giả</a:t>
          </a:r>
          <a:endParaRPr lang="en-GB" sz="1000" kern="1200">
            <a:latin typeface="+mj-lt"/>
          </a:endParaRPr>
        </a:p>
      </dsp:txBody>
      <dsp:txXfrm>
        <a:off x="1670" y="3953169"/>
        <a:ext cx="832856" cy="416428"/>
      </dsp:txXfrm>
    </dsp:sp>
    <dsp:sp modelId="{A2347BAA-154A-4E32-8394-1BF1BB6FEE65}">
      <dsp:nvSpPr>
        <dsp:cNvPr id="0" name=""/>
        <dsp:cNvSpPr/>
      </dsp:nvSpPr>
      <dsp:spPr>
        <a:xfrm>
          <a:off x="1009426" y="3953169"/>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Gia hạn thẻ độc giả</a:t>
          </a:r>
          <a:endParaRPr lang="en-GB" sz="1000" kern="1200">
            <a:latin typeface="+mj-lt"/>
          </a:endParaRPr>
        </a:p>
      </dsp:txBody>
      <dsp:txXfrm>
        <a:off x="1009426" y="3953169"/>
        <a:ext cx="832856" cy="416428"/>
      </dsp:txXfrm>
    </dsp:sp>
    <dsp:sp modelId="{3B79E848-3D20-4677-87EF-6392E3DE89C0}">
      <dsp:nvSpPr>
        <dsp:cNvPr id="0" name=""/>
        <dsp:cNvSpPr/>
      </dsp:nvSpPr>
      <dsp:spPr>
        <a:xfrm>
          <a:off x="2521059" y="2179185"/>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vi-VN" sz="1400" kern="1200">
              <a:latin typeface="+mj-lt"/>
            </a:rPr>
            <a:t>Quản lý sách</a:t>
          </a:r>
          <a:endParaRPr lang="en-GB" sz="1400" kern="1200">
            <a:latin typeface="+mj-lt"/>
          </a:endParaRPr>
        </a:p>
      </dsp:txBody>
      <dsp:txXfrm>
        <a:off x="2521059" y="2179185"/>
        <a:ext cx="832856" cy="416428"/>
      </dsp:txXfrm>
    </dsp:sp>
    <dsp:sp modelId="{8E829308-5B05-45BB-B3F3-404917075643}">
      <dsp:nvSpPr>
        <dsp:cNvPr id="0" name=""/>
        <dsp:cNvSpPr/>
      </dsp:nvSpPr>
      <dsp:spPr>
        <a:xfrm>
          <a:off x="2017181"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Thêm sách</a:t>
          </a:r>
          <a:endParaRPr lang="en-GB" sz="1000" kern="1200">
            <a:latin typeface="+mj-lt"/>
          </a:endParaRPr>
        </a:p>
      </dsp:txBody>
      <dsp:txXfrm>
        <a:off x="2017181" y="2770513"/>
        <a:ext cx="832856" cy="416428"/>
      </dsp:txXfrm>
    </dsp:sp>
    <dsp:sp modelId="{77A141B4-87D1-4ADA-B3DE-D3661E471B00}">
      <dsp:nvSpPr>
        <dsp:cNvPr id="0" name=""/>
        <dsp:cNvSpPr/>
      </dsp:nvSpPr>
      <dsp:spPr>
        <a:xfrm>
          <a:off x="3024937"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Sửa thông tin sách</a:t>
          </a:r>
          <a:endParaRPr lang="en-GB" sz="1000" kern="1200">
            <a:latin typeface="+mj-lt"/>
          </a:endParaRPr>
        </a:p>
      </dsp:txBody>
      <dsp:txXfrm>
        <a:off x="3024937" y="2770513"/>
        <a:ext cx="832856" cy="416428"/>
      </dsp:txXfrm>
    </dsp:sp>
    <dsp:sp modelId="{41CA0B9D-9070-4344-A4C1-862FAD5BE8FA}">
      <dsp:nvSpPr>
        <dsp:cNvPr id="0" name=""/>
        <dsp:cNvSpPr/>
      </dsp:nvSpPr>
      <dsp:spPr>
        <a:xfrm>
          <a:off x="2017181" y="3361841"/>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Xóa sách</a:t>
          </a:r>
          <a:endParaRPr lang="en-GB" sz="1000" kern="1200">
            <a:latin typeface="+mj-lt"/>
          </a:endParaRPr>
        </a:p>
      </dsp:txBody>
      <dsp:txXfrm>
        <a:off x="2017181" y="3361841"/>
        <a:ext cx="832856" cy="416428"/>
      </dsp:txXfrm>
    </dsp:sp>
    <dsp:sp modelId="{494DE7BA-8140-45F4-8D0C-34E2A1951A36}">
      <dsp:nvSpPr>
        <dsp:cNvPr id="0" name=""/>
        <dsp:cNvSpPr/>
      </dsp:nvSpPr>
      <dsp:spPr>
        <a:xfrm>
          <a:off x="3024937" y="3361841"/>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Xuất mục lục sách</a:t>
          </a:r>
          <a:endParaRPr lang="en-GB" sz="1000" kern="1200">
            <a:latin typeface="+mj-lt"/>
          </a:endParaRPr>
        </a:p>
      </dsp:txBody>
      <dsp:txXfrm>
        <a:off x="3024937" y="3361841"/>
        <a:ext cx="832856" cy="416428"/>
      </dsp:txXfrm>
    </dsp:sp>
    <dsp:sp modelId="{9A9FB93D-1FB6-4D7D-B5AF-6A4A16CAF0AC}">
      <dsp:nvSpPr>
        <dsp:cNvPr id="0" name=""/>
        <dsp:cNvSpPr/>
      </dsp:nvSpPr>
      <dsp:spPr>
        <a:xfrm>
          <a:off x="2017181" y="3953169"/>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Tìm kiếm sách</a:t>
          </a:r>
          <a:endParaRPr lang="en-GB" sz="1000" kern="1200">
            <a:latin typeface="+mj-lt"/>
          </a:endParaRPr>
        </a:p>
      </dsp:txBody>
      <dsp:txXfrm>
        <a:off x="2017181" y="3953169"/>
        <a:ext cx="832856" cy="416428"/>
      </dsp:txXfrm>
    </dsp:sp>
    <dsp:sp modelId="{2240247D-2354-4D6F-BEF9-98CB8C3789F7}">
      <dsp:nvSpPr>
        <dsp:cNvPr id="0" name=""/>
        <dsp:cNvSpPr/>
      </dsp:nvSpPr>
      <dsp:spPr>
        <a:xfrm>
          <a:off x="4536571" y="2179185"/>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Quản lý mượn-trả sách</a:t>
          </a:r>
          <a:endParaRPr lang="en-GB" sz="1000" kern="1200">
            <a:latin typeface="+mj-lt"/>
          </a:endParaRPr>
        </a:p>
      </dsp:txBody>
      <dsp:txXfrm>
        <a:off x="4536571" y="2179185"/>
        <a:ext cx="832856" cy="416428"/>
      </dsp:txXfrm>
    </dsp:sp>
    <dsp:sp modelId="{7C7AFBE8-C471-437C-B54D-A9932DE2D6E3}">
      <dsp:nvSpPr>
        <dsp:cNvPr id="0" name=""/>
        <dsp:cNvSpPr/>
      </dsp:nvSpPr>
      <dsp:spPr>
        <a:xfrm>
          <a:off x="4032693"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Mượn sách</a:t>
          </a:r>
          <a:endParaRPr lang="en-GB" sz="1000" kern="1200">
            <a:latin typeface="+mj-lt"/>
          </a:endParaRPr>
        </a:p>
      </dsp:txBody>
      <dsp:txXfrm>
        <a:off x="4032693" y="2770513"/>
        <a:ext cx="832856" cy="416428"/>
      </dsp:txXfrm>
    </dsp:sp>
    <dsp:sp modelId="{5BBB268E-BB1E-4EFC-AC85-6583B1568337}">
      <dsp:nvSpPr>
        <dsp:cNvPr id="0" name=""/>
        <dsp:cNvSpPr/>
      </dsp:nvSpPr>
      <dsp:spPr>
        <a:xfrm>
          <a:off x="5040449"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Trả sách</a:t>
          </a:r>
          <a:endParaRPr lang="en-GB" sz="1000" kern="1200">
            <a:latin typeface="+mj-lt"/>
          </a:endParaRPr>
        </a:p>
      </dsp:txBody>
      <dsp:txXfrm>
        <a:off x="5040449" y="2770513"/>
        <a:ext cx="832856" cy="416428"/>
      </dsp:txXfrm>
    </dsp:sp>
    <dsp:sp modelId="{FC728485-8919-4874-8433-DA66B9C845C7}">
      <dsp:nvSpPr>
        <dsp:cNvPr id="0" name=""/>
        <dsp:cNvSpPr/>
      </dsp:nvSpPr>
      <dsp:spPr>
        <a:xfrm>
          <a:off x="4032693" y="3361841"/>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In thông tin phiếu mượn</a:t>
          </a:r>
          <a:endParaRPr lang="en-GB" sz="1000" kern="1200">
            <a:latin typeface="+mj-lt"/>
          </a:endParaRPr>
        </a:p>
      </dsp:txBody>
      <dsp:txXfrm>
        <a:off x="4032693" y="3361841"/>
        <a:ext cx="832856" cy="416428"/>
      </dsp:txXfrm>
    </dsp:sp>
    <dsp:sp modelId="{DAD4191B-1363-4F07-8847-ED078B10DF02}">
      <dsp:nvSpPr>
        <dsp:cNvPr id="0" name=""/>
        <dsp:cNvSpPr/>
      </dsp:nvSpPr>
      <dsp:spPr>
        <a:xfrm>
          <a:off x="5040449" y="3361841"/>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Xuất tất cả phiếu mượn</a:t>
          </a:r>
          <a:endParaRPr lang="en-GB" sz="1000" kern="1200">
            <a:latin typeface="+mj-lt"/>
          </a:endParaRPr>
        </a:p>
      </dsp:txBody>
      <dsp:txXfrm>
        <a:off x="5040449" y="3361841"/>
        <a:ext cx="832856" cy="416428"/>
      </dsp:txXfrm>
    </dsp:sp>
    <dsp:sp modelId="{C603B273-5D01-40C5-854A-5B7E02E4BBFB}">
      <dsp:nvSpPr>
        <dsp:cNvPr id="0" name=""/>
        <dsp:cNvSpPr/>
      </dsp:nvSpPr>
      <dsp:spPr>
        <a:xfrm>
          <a:off x="4032693" y="3953169"/>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Quên mã phiếu</a:t>
          </a:r>
          <a:endParaRPr lang="en-GB" sz="1000" kern="1200">
            <a:latin typeface="+mj-lt"/>
          </a:endParaRPr>
        </a:p>
      </dsp:txBody>
      <dsp:txXfrm>
        <a:off x="4032693" y="3953169"/>
        <a:ext cx="832856" cy="416428"/>
      </dsp:txXfrm>
    </dsp:sp>
    <dsp:sp modelId="{F554B817-CA05-4427-AC7B-9B988E873878}">
      <dsp:nvSpPr>
        <dsp:cNvPr id="0" name=""/>
        <dsp:cNvSpPr/>
      </dsp:nvSpPr>
      <dsp:spPr>
        <a:xfrm>
          <a:off x="5040449" y="3953169"/>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latin typeface="+mj-lt"/>
            </a:rPr>
            <a:t>Báo mất sách</a:t>
          </a:r>
          <a:endParaRPr lang="en-GB" sz="1000" kern="1200">
            <a:latin typeface="+mj-lt"/>
          </a:endParaRPr>
        </a:p>
      </dsp:txBody>
      <dsp:txXfrm>
        <a:off x="5040449" y="3953169"/>
        <a:ext cx="832856" cy="416428"/>
      </dsp:txXfrm>
    </dsp:sp>
    <dsp:sp modelId="{F50D5C14-ECDC-4B90-8C58-423D8E20B1AA}">
      <dsp:nvSpPr>
        <dsp:cNvPr id="0" name=""/>
        <dsp:cNvSpPr/>
      </dsp:nvSpPr>
      <dsp:spPr>
        <a:xfrm>
          <a:off x="6552083" y="2179185"/>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vi-VN" sz="1400" kern="1200">
              <a:latin typeface="+mj-lt"/>
            </a:rPr>
            <a:t>Báo cáo thống kê</a:t>
          </a:r>
          <a:endParaRPr lang="en-GB" sz="1400" kern="1200">
            <a:latin typeface="+mj-lt"/>
          </a:endParaRPr>
        </a:p>
      </dsp:txBody>
      <dsp:txXfrm>
        <a:off x="6552083" y="2179185"/>
        <a:ext cx="832856" cy="416428"/>
      </dsp:txXfrm>
    </dsp:sp>
    <dsp:sp modelId="{FE7F33FC-5470-4E5B-BC04-74CF043CE51C}">
      <dsp:nvSpPr>
        <dsp:cNvPr id="0" name=""/>
        <dsp:cNvSpPr/>
      </dsp:nvSpPr>
      <dsp:spPr>
        <a:xfrm>
          <a:off x="6048205"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Độc giả đang mượn sách</a:t>
          </a:r>
          <a:endParaRPr lang="en-GB" sz="1000" kern="1200"/>
        </a:p>
      </dsp:txBody>
      <dsp:txXfrm>
        <a:off x="6048205" y="2770513"/>
        <a:ext cx="832856" cy="416428"/>
      </dsp:txXfrm>
    </dsp:sp>
    <dsp:sp modelId="{D22CA507-B798-4FD8-AF01-2C0B40B142C6}">
      <dsp:nvSpPr>
        <dsp:cNvPr id="0" name=""/>
        <dsp:cNvSpPr/>
      </dsp:nvSpPr>
      <dsp:spPr>
        <a:xfrm>
          <a:off x="7055961"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Độc giả đang trễ hạn trả</a:t>
          </a:r>
          <a:endParaRPr lang="en-GB" sz="1000" kern="1200"/>
        </a:p>
      </dsp:txBody>
      <dsp:txXfrm>
        <a:off x="7055961" y="2770513"/>
        <a:ext cx="832856" cy="416428"/>
      </dsp:txXfrm>
    </dsp:sp>
    <dsp:sp modelId="{E9CC9615-F51D-4F84-A8B2-BB0EC4E2B7A9}">
      <dsp:nvSpPr>
        <dsp:cNvPr id="0" name=""/>
        <dsp:cNvSpPr/>
      </dsp:nvSpPr>
      <dsp:spPr>
        <a:xfrm>
          <a:off x="6048205" y="3361841"/>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05 sách mượn nhiều nhất</a:t>
          </a:r>
          <a:endParaRPr lang="en-GB" sz="1000" kern="1200"/>
        </a:p>
      </dsp:txBody>
      <dsp:txXfrm>
        <a:off x="6048205" y="3361841"/>
        <a:ext cx="832856" cy="416428"/>
      </dsp:txXfrm>
    </dsp:sp>
    <dsp:sp modelId="{AAE434FF-92A4-4F48-BDE2-1C2BA84A9433}">
      <dsp:nvSpPr>
        <dsp:cNvPr id="0" name=""/>
        <dsp:cNvSpPr/>
      </dsp:nvSpPr>
      <dsp:spPr>
        <a:xfrm>
          <a:off x="8567594" y="2179185"/>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vi-VN" sz="1400" kern="1200">
              <a:latin typeface="+mj-lt"/>
            </a:rPr>
            <a:t>Xem thêm</a:t>
          </a:r>
          <a:endParaRPr lang="en-GB" sz="1400" kern="1200">
            <a:latin typeface="+mj-lt"/>
          </a:endParaRPr>
        </a:p>
      </dsp:txBody>
      <dsp:txXfrm>
        <a:off x="8567594" y="2179185"/>
        <a:ext cx="832856" cy="416428"/>
      </dsp:txXfrm>
    </dsp:sp>
    <dsp:sp modelId="{1602ED56-2C11-4C59-B526-AC34F14CA77F}">
      <dsp:nvSpPr>
        <dsp:cNvPr id="0" name=""/>
        <dsp:cNvSpPr/>
      </dsp:nvSpPr>
      <dsp:spPr>
        <a:xfrm>
          <a:off x="8063716"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Thoát chương trình</a:t>
          </a:r>
          <a:endParaRPr lang="en-GB" sz="1000" kern="1200"/>
        </a:p>
      </dsp:txBody>
      <dsp:txXfrm>
        <a:off x="8063716" y="2770513"/>
        <a:ext cx="832856" cy="416428"/>
      </dsp:txXfrm>
    </dsp:sp>
    <dsp:sp modelId="{3C4C7615-4EF7-4B5F-8844-09F151CD309C}">
      <dsp:nvSpPr>
        <dsp:cNvPr id="0" name=""/>
        <dsp:cNvSpPr/>
      </dsp:nvSpPr>
      <dsp:spPr>
        <a:xfrm>
          <a:off x="9071472" y="2770513"/>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Lưu nhanh dữ liệu</a:t>
          </a:r>
          <a:endParaRPr lang="en-GB" sz="1000" kern="1200"/>
        </a:p>
      </dsp:txBody>
      <dsp:txXfrm>
        <a:off x="9071472" y="2770513"/>
        <a:ext cx="832856" cy="416428"/>
      </dsp:txXfrm>
    </dsp:sp>
    <dsp:sp modelId="{9495C04E-3AC1-41AB-8372-4B20D23ADAC3}">
      <dsp:nvSpPr>
        <dsp:cNvPr id="0" name=""/>
        <dsp:cNvSpPr/>
      </dsp:nvSpPr>
      <dsp:spPr>
        <a:xfrm>
          <a:off x="8063716" y="3361841"/>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Quy tắc nhập dữ liệu</a:t>
          </a:r>
          <a:endParaRPr lang="en-GB" sz="1000" kern="1200"/>
        </a:p>
      </dsp:txBody>
      <dsp:txXfrm>
        <a:off x="8063716" y="3361841"/>
        <a:ext cx="832856" cy="416428"/>
      </dsp:txXfrm>
    </dsp:sp>
    <dsp:sp modelId="{6D7DEEFF-77AB-413F-A75C-88F2005DE55F}">
      <dsp:nvSpPr>
        <dsp:cNvPr id="0" name=""/>
        <dsp:cNvSpPr/>
      </dsp:nvSpPr>
      <dsp:spPr>
        <a:xfrm>
          <a:off x="9071472" y="3361841"/>
          <a:ext cx="832856" cy="416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Thông tin nhóm thực hiện</a:t>
          </a:r>
          <a:endParaRPr lang="en-GB" sz="1000" kern="1200"/>
        </a:p>
      </dsp:txBody>
      <dsp:txXfrm>
        <a:off x="9071472" y="3361841"/>
        <a:ext cx="832856" cy="4164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77581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812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558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725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0848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49215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465F8-54E0-4986-A3D0-FC621A208C6C}" type="datetimeFigureOut">
              <a:rPr lang="vi-VN" smtClean="0"/>
              <a:t>01/07/2020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1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65F8-54E0-4986-A3D0-FC621A208C6C}" type="datetimeFigureOut">
              <a:rPr lang="vi-VN" smtClean="0"/>
              <a:t>01/07/2020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121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65F8-54E0-4986-A3D0-FC621A208C6C}" type="datetimeFigureOut">
              <a:rPr lang="vi-VN" smtClean="0"/>
              <a:t>01/07/2020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6350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94187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2230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65F8-54E0-4986-A3D0-FC621A208C6C}" type="datetimeFigureOut">
              <a:rPr lang="vi-VN" smtClean="0"/>
              <a:t>01/07/2020</a:t>
            </a:fld>
            <a:endParaRPr lang="vi-V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22462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5214" y="1874564"/>
            <a:ext cx="8881772" cy="646331"/>
          </a:xfrm>
        </p:spPr>
        <p:txBody>
          <a:bodyPr>
            <a:normAutofit fontScale="90000"/>
          </a:bodyPr>
          <a:lstStyle/>
          <a:p>
            <a:pPr>
              <a:lnSpc>
                <a:spcPct val="100000"/>
              </a:lnSpc>
            </a:pPr>
            <a:r>
              <a:rPr lang="vi-VN" sz="4400" b="1">
                <a:solidFill>
                  <a:schemeClr val="accent1">
                    <a:lumMod val="50000"/>
                  </a:schemeClr>
                </a:solidFill>
                <a:latin typeface="+mn-lt"/>
              </a:rPr>
              <a:t>Tiểu luận môn Kỹ thuật lập trình</a:t>
            </a:r>
          </a:p>
        </p:txBody>
      </p:sp>
      <p:sp>
        <p:nvSpPr>
          <p:cNvPr id="3" name="TextBox 2"/>
          <p:cNvSpPr txBox="1"/>
          <p:nvPr/>
        </p:nvSpPr>
        <p:spPr>
          <a:xfrm>
            <a:off x="1526567" y="1273997"/>
            <a:ext cx="6852863" cy="646331"/>
          </a:xfrm>
          <a:prstGeom prst="rect">
            <a:avLst/>
          </a:prstGeom>
          <a:noFill/>
        </p:spPr>
        <p:txBody>
          <a:bodyPr wrap="square" rtlCol="0">
            <a:spAutoFit/>
          </a:bodyPr>
          <a:lstStyle/>
          <a:p>
            <a:pPr algn="ctr"/>
            <a:r>
              <a:rPr lang="vi-VN" b="1">
                <a:solidFill>
                  <a:schemeClr val="accent5">
                    <a:lumMod val="75000"/>
                  </a:schemeClr>
                </a:solidFill>
              </a:rPr>
              <a:t>TRƯỜNG ĐẠI HỌC GIAO THÔNG VẬN TẢI</a:t>
            </a:r>
          </a:p>
          <a:p>
            <a:pPr algn="ctr"/>
            <a:r>
              <a:rPr lang="vi-VN" b="1">
                <a:solidFill>
                  <a:schemeClr val="accent5">
                    <a:lumMod val="75000"/>
                  </a:schemeClr>
                </a:solidFill>
              </a:rPr>
              <a:t>THÀNH PHỐ HỒ CHÍ MINH</a:t>
            </a:r>
            <a:endParaRPr lang="en-US" b="1">
              <a:solidFill>
                <a:schemeClr val="accent5">
                  <a:lumMod val="75000"/>
                </a:schemeClr>
              </a:solidFill>
              <a:latin typeface=".VnArial Narrow"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243102"/>
            <a:ext cx="621793" cy="844298"/>
          </a:xfrm>
          <a:prstGeom prst="rect">
            <a:avLst/>
          </a:prstGeom>
        </p:spPr>
      </p:pic>
      <p:sp>
        <p:nvSpPr>
          <p:cNvPr id="5" name="Rectangle 4">
            <a:extLst>
              <a:ext uri="{FF2B5EF4-FFF2-40B4-BE49-F238E27FC236}">
                <a16:creationId xmlns:a16="http://schemas.microsoft.com/office/drawing/2014/main" id="{CCAD0EA1-517E-4612-9B6B-64225AD5EA4B}"/>
              </a:ext>
            </a:extLst>
          </p:cNvPr>
          <p:cNvSpPr/>
          <p:nvPr/>
        </p:nvSpPr>
        <p:spPr>
          <a:xfrm>
            <a:off x="1086678" y="2520895"/>
            <a:ext cx="8154108" cy="76703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i="1" dirty="0">
                <a:solidFill>
                  <a:srgbClr val="FF0000"/>
                </a:solidFill>
              </a:rPr>
              <a:t>XÂY DỰNG CH</a:t>
            </a:r>
            <a:r>
              <a:rPr lang="vi-VN" sz="2800" b="1" i="1" dirty="0">
                <a:solidFill>
                  <a:srgbClr val="FF0000"/>
                </a:solidFill>
              </a:rPr>
              <a:t>Ư</a:t>
            </a:r>
            <a:r>
              <a:rPr lang="en-US" sz="2800" b="1" i="1" dirty="0">
                <a:solidFill>
                  <a:srgbClr val="FF0000"/>
                </a:solidFill>
              </a:rPr>
              <a:t>ƠNG TRÌNH </a:t>
            </a:r>
            <a:r>
              <a:rPr lang="vi-VN" sz="2800" b="1" i="1" dirty="0">
                <a:solidFill>
                  <a:srgbClr val="FF0000"/>
                </a:solidFill>
              </a:rPr>
              <a:t>QUẢN LÝ THƯ VIỆN</a:t>
            </a:r>
            <a:endParaRPr lang="en-GB" sz="2800" b="1" i="1" dirty="0">
              <a:solidFill>
                <a:srgbClr val="FF0000"/>
              </a:solidFill>
            </a:endParaRPr>
          </a:p>
        </p:txBody>
      </p:sp>
      <p:sp>
        <p:nvSpPr>
          <p:cNvPr id="7" name="Rectangle 6">
            <a:extLst>
              <a:ext uri="{FF2B5EF4-FFF2-40B4-BE49-F238E27FC236}">
                <a16:creationId xmlns:a16="http://schemas.microsoft.com/office/drawing/2014/main" id="{7D9BCE76-9D99-4A3E-803A-17238B8A39E8}"/>
              </a:ext>
            </a:extLst>
          </p:cNvPr>
          <p:cNvSpPr/>
          <p:nvPr/>
        </p:nvSpPr>
        <p:spPr>
          <a:xfrm>
            <a:off x="1397701" y="3429000"/>
            <a:ext cx="2352264" cy="265545"/>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sz="2000">
                <a:latin typeface="+mj-lt"/>
              </a:rPr>
              <a:t>Sinh viên thực hiện</a:t>
            </a:r>
            <a:endParaRPr lang="en-GB" sz="2000">
              <a:latin typeface="+mj-lt"/>
            </a:endParaRPr>
          </a:p>
        </p:txBody>
      </p:sp>
      <p:sp>
        <p:nvSpPr>
          <p:cNvPr id="8" name="Rectangle 7">
            <a:extLst>
              <a:ext uri="{FF2B5EF4-FFF2-40B4-BE49-F238E27FC236}">
                <a16:creationId xmlns:a16="http://schemas.microsoft.com/office/drawing/2014/main" id="{310AEBB9-EBA3-4168-BCE7-4CFAEB8BE212}"/>
              </a:ext>
            </a:extLst>
          </p:cNvPr>
          <p:cNvSpPr/>
          <p:nvPr/>
        </p:nvSpPr>
        <p:spPr>
          <a:xfrm>
            <a:off x="2573833" y="3885760"/>
            <a:ext cx="5617757" cy="136699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vi-VN" dirty="0">
                <a:latin typeface="+mj-lt"/>
              </a:rPr>
              <a:t>1.Phan Thị Ngọc Anh</a:t>
            </a:r>
            <a:r>
              <a:rPr lang="en-US" dirty="0">
                <a:latin typeface="+mj-lt"/>
              </a:rPr>
              <a:t>	</a:t>
            </a:r>
            <a:r>
              <a:rPr lang="vi-VN" dirty="0">
                <a:latin typeface="+mj-lt"/>
              </a:rPr>
              <a:t>1951120082</a:t>
            </a:r>
          </a:p>
          <a:p>
            <a:endParaRPr lang="vi-VN" dirty="0">
              <a:latin typeface="+mj-lt"/>
            </a:endParaRPr>
          </a:p>
          <a:p>
            <a:r>
              <a:rPr lang="vi-VN" dirty="0">
                <a:latin typeface="+mj-lt"/>
              </a:rPr>
              <a:t>2.Trần Quốc Bảo</a:t>
            </a:r>
            <a:r>
              <a:rPr lang="en-US" dirty="0">
                <a:latin typeface="+mj-lt"/>
              </a:rPr>
              <a:t>		</a:t>
            </a:r>
            <a:r>
              <a:rPr lang="vi-VN" dirty="0">
                <a:latin typeface="+mj-lt"/>
              </a:rPr>
              <a:t>1951120086</a:t>
            </a:r>
          </a:p>
          <a:p>
            <a:endParaRPr lang="vi-VN" dirty="0">
              <a:latin typeface="+mj-lt"/>
            </a:endParaRPr>
          </a:p>
          <a:p>
            <a:r>
              <a:rPr lang="vi-VN" dirty="0">
                <a:latin typeface="+mj-lt"/>
              </a:rPr>
              <a:t>3.Nguyễn Thị Trà My </a:t>
            </a:r>
            <a:r>
              <a:rPr lang="en-US" dirty="0">
                <a:latin typeface="+mj-lt"/>
              </a:rPr>
              <a:t>	</a:t>
            </a:r>
            <a:r>
              <a:rPr lang="vi-VN" dirty="0">
                <a:latin typeface="+mj-lt"/>
              </a:rPr>
              <a:t>1951120011</a:t>
            </a:r>
            <a:endParaRPr lang="en-GB" dirty="0">
              <a:latin typeface="Blackadder ITC" panose="04020505051007020D02" pitchFamily="82" charset="0"/>
            </a:endParaRPr>
          </a:p>
        </p:txBody>
      </p:sp>
    </p:spTree>
    <p:extLst>
      <p:ext uri="{BB962C8B-B14F-4D97-AF65-F5344CB8AC3E}">
        <p14:creationId xmlns:p14="http://schemas.microsoft.com/office/powerpoint/2010/main" val="92691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E5F06-6A4E-42F5-80D7-847BB0174D1C}"/>
              </a:ext>
            </a:extLst>
          </p:cNvPr>
          <p:cNvSpPr>
            <a:spLocks noGrp="1"/>
          </p:cNvSpPr>
          <p:nvPr>
            <p:ph idx="1"/>
          </p:nvPr>
        </p:nvSpPr>
        <p:spPr>
          <a:xfrm>
            <a:off x="35718" y="1884218"/>
            <a:ext cx="9870281" cy="4292745"/>
          </a:xfrm>
        </p:spPr>
        <p:txBody>
          <a:bodyPr/>
          <a:lstStyle/>
          <a:p>
            <a:r>
              <a:rPr lang="vi-VN" sz="2400" b="1">
                <a:latin typeface="+mj-lt"/>
              </a:rPr>
              <a:t>Sửa độc giả</a:t>
            </a:r>
          </a:p>
          <a:p>
            <a:pPr marL="0" indent="0">
              <a:buNone/>
            </a:pPr>
            <a:r>
              <a:rPr lang="vi-VN" sz="2400">
                <a:solidFill>
                  <a:schemeClr val="accent1">
                    <a:lumMod val="50000"/>
                  </a:schemeClr>
                </a:solidFill>
                <a:latin typeface="+mj-lt"/>
              </a:rPr>
              <a:t>        </a:t>
            </a:r>
            <a:r>
              <a:rPr lang="vi-VN" sz="2400">
                <a:solidFill>
                  <a:schemeClr val="accent5"/>
                </a:solidFill>
                <a:latin typeface="+mj-lt"/>
              </a:rPr>
              <a:t>         </a:t>
            </a:r>
            <a:r>
              <a:rPr lang="vi-VN" sz="2000" b="1" i="1">
                <a:solidFill>
                  <a:schemeClr val="accent5"/>
                </a:solidFill>
                <a:latin typeface="+mj-lt"/>
              </a:rPr>
              <a:t>Thành </a:t>
            </a:r>
            <a:r>
              <a:rPr lang="vi-VN" sz="2000" b="1">
                <a:solidFill>
                  <a:schemeClr val="accent5"/>
                </a:solidFill>
                <a:latin typeface="+mj-lt"/>
              </a:rPr>
              <a:t>công                                                               </a:t>
            </a:r>
            <a:r>
              <a:rPr lang="vi-VN" sz="2000" b="1" i="1">
                <a:solidFill>
                  <a:schemeClr val="accent6">
                    <a:lumMod val="75000"/>
                  </a:schemeClr>
                </a:solidFill>
                <a:latin typeface="+mj-lt"/>
              </a:rPr>
              <a:t>không thành công</a:t>
            </a:r>
          </a:p>
          <a:p>
            <a:endParaRPr lang="vi-VN" sz="2000">
              <a:latin typeface="+mj-lt"/>
            </a:endParaRPr>
          </a:p>
          <a:p>
            <a:endParaRPr lang="vi-VN" sz="2000">
              <a:latin typeface="+mj-lt"/>
            </a:endParaRPr>
          </a:p>
          <a:p>
            <a:endParaRPr lang="en-GB"/>
          </a:p>
        </p:txBody>
      </p:sp>
      <p:pic>
        <p:nvPicPr>
          <p:cNvPr id="4" name="Content Placeholder 5">
            <a:extLst>
              <a:ext uri="{FF2B5EF4-FFF2-40B4-BE49-F238E27FC236}">
                <a16:creationId xmlns:a16="http://schemas.microsoft.com/office/drawing/2014/main" id="{939A56BF-1E3F-4807-A1D8-E98F359270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38" y="84364"/>
            <a:ext cx="548999" cy="720045"/>
          </a:xfrm>
          <a:prstGeom prst="rect">
            <a:avLst/>
          </a:prstGeom>
        </p:spPr>
      </p:pic>
      <p:sp>
        <p:nvSpPr>
          <p:cNvPr id="5" name="Title 1">
            <a:extLst>
              <a:ext uri="{FF2B5EF4-FFF2-40B4-BE49-F238E27FC236}">
                <a16:creationId xmlns:a16="http://schemas.microsoft.com/office/drawing/2014/main" id="{6620FBB9-9B4B-4736-98CC-3B83D85C71DA}"/>
              </a:ext>
            </a:extLst>
          </p:cNvPr>
          <p:cNvSpPr txBox="1">
            <a:spLocks/>
          </p:cNvSpPr>
          <p:nvPr/>
        </p:nvSpPr>
        <p:spPr>
          <a:xfrm>
            <a:off x="757382" y="84364"/>
            <a:ext cx="8467581" cy="720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a:solidFill>
                  <a:schemeClr val="bg1"/>
                </a:solidFill>
              </a:rPr>
              <a:t>III. Phần mềm quản lý thư viện</a:t>
            </a:r>
            <a:endParaRPr lang="en-GB" sz="3200">
              <a:solidFill>
                <a:schemeClr val="bg1"/>
              </a:solidFill>
            </a:endParaRPr>
          </a:p>
        </p:txBody>
      </p:sp>
      <p:sp>
        <p:nvSpPr>
          <p:cNvPr id="7" name="Title 1">
            <a:extLst>
              <a:ext uri="{FF2B5EF4-FFF2-40B4-BE49-F238E27FC236}">
                <a16:creationId xmlns:a16="http://schemas.microsoft.com/office/drawing/2014/main" id="{EA2D566D-82FF-4F05-9A29-4B0A12214B0E}"/>
              </a:ext>
            </a:extLst>
          </p:cNvPr>
          <p:cNvSpPr txBox="1">
            <a:spLocks/>
          </p:cNvSpPr>
          <p:nvPr/>
        </p:nvSpPr>
        <p:spPr>
          <a:xfrm>
            <a:off x="209984" y="970645"/>
            <a:ext cx="8543925" cy="480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pic>
        <p:nvPicPr>
          <p:cNvPr id="9" name="Picture 8">
            <a:extLst>
              <a:ext uri="{FF2B5EF4-FFF2-40B4-BE49-F238E27FC236}">
                <a16:creationId xmlns:a16="http://schemas.microsoft.com/office/drawing/2014/main" id="{32AC2F33-3890-4A11-A89B-6DA9C00D2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90" y="2851493"/>
            <a:ext cx="6222580" cy="3641584"/>
          </a:xfrm>
          <a:prstGeom prst="rect">
            <a:avLst/>
          </a:prstGeom>
        </p:spPr>
      </p:pic>
      <p:pic>
        <p:nvPicPr>
          <p:cNvPr id="11" name="Picture 10">
            <a:extLst>
              <a:ext uri="{FF2B5EF4-FFF2-40B4-BE49-F238E27FC236}">
                <a16:creationId xmlns:a16="http://schemas.microsoft.com/office/drawing/2014/main" id="{C62DC1CC-AF77-4223-9B22-7E564E1DF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187" y="3080324"/>
            <a:ext cx="3438095" cy="1361905"/>
          </a:xfrm>
          <a:prstGeom prst="rect">
            <a:avLst/>
          </a:prstGeom>
        </p:spPr>
      </p:pic>
      <p:sp>
        <p:nvSpPr>
          <p:cNvPr id="12" name="Rectangle 11">
            <a:extLst>
              <a:ext uri="{FF2B5EF4-FFF2-40B4-BE49-F238E27FC236}">
                <a16:creationId xmlns:a16="http://schemas.microsoft.com/office/drawing/2014/main" id="{ADFA0D19-7AB7-434C-9731-0C40A0081638}"/>
              </a:ext>
            </a:extLst>
          </p:cNvPr>
          <p:cNvSpPr/>
          <p:nvPr/>
        </p:nvSpPr>
        <p:spPr>
          <a:xfrm>
            <a:off x="406537" y="1465838"/>
            <a:ext cx="3509817" cy="30353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Wingdings" panose="05000000000000000000" pitchFamily="2" charset="2"/>
              <a:buChar char="q"/>
            </a:pPr>
            <a:r>
              <a:rPr lang="vi-VN" sz="2000" i="1">
                <a:latin typeface="+mj-lt"/>
              </a:rPr>
              <a:t>QUẢN LÝ ĐỘC GIẢ</a:t>
            </a:r>
            <a:endParaRPr lang="en-GB" sz="2000" i="1">
              <a:latin typeface="+mj-lt"/>
            </a:endParaRPr>
          </a:p>
        </p:txBody>
      </p:sp>
    </p:spTree>
    <p:extLst>
      <p:ext uri="{BB962C8B-B14F-4D97-AF65-F5344CB8AC3E}">
        <p14:creationId xmlns:p14="http://schemas.microsoft.com/office/powerpoint/2010/main" val="368602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6230A-0492-4E00-B9D8-3E889A5D1224}"/>
              </a:ext>
            </a:extLst>
          </p:cNvPr>
          <p:cNvSpPr>
            <a:spLocks noGrp="1"/>
          </p:cNvSpPr>
          <p:nvPr>
            <p:ph idx="1"/>
          </p:nvPr>
        </p:nvSpPr>
        <p:spPr>
          <a:xfrm>
            <a:off x="120074" y="1495343"/>
            <a:ext cx="9785926" cy="4951637"/>
          </a:xfrm>
        </p:spPr>
        <p:txBody>
          <a:bodyPr/>
          <a:lstStyle/>
          <a:p>
            <a:r>
              <a:rPr lang="vi-VN" sz="2000" b="1" i="1">
                <a:latin typeface="+mj-lt"/>
              </a:rPr>
              <a:t>Xóa độc giả</a:t>
            </a:r>
          </a:p>
          <a:p>
            <a:pPr lvl="2">
              <a:buFont typeface="Wingdings" panose="05000000000000000000" pitchFamily="2" charset="2"/>
              <a:buChar char="§"/>
            </a:pPr>
            <a:r>
              <a:rPr lang="vi-VN" sz="1800" b="1" i="1">
                <a:solidFill>
                  <a:schemeClr val="accent6">
                    <a:lumMod val="75000"/>
                  </a:schemeClr>
                </a:solidFill>
                <a:latin typeface="+mj-lt"/>
              </a:rPr>
              <a:t>Xóa không thành công </a:t>
            </a:r>
          </a:p>
          <a:p>
            <a:pPr lvl="2"/>
            <a:r>
              <a:rPr lang="vi-VN" sz="1600">
                <a:latin typeface="+mj-lt"/>
              </a:rPr>
              <a:t>Do sai mã                         </a:t>
            </a:r>
            <a:r>
              <a:rPr lang="vi-VN" sz="1800">
                <a:latin typeface="+mj-lt"/>
              </a:rPr>
              <a:t>Do chưa trả sách</a:t>
            </a:r>
          </a:p>
          <a:p>
            <a:pPr lvl="2"/>
            <a:endParaRPr lang="vi-VN">
              <a:latin typeface="+mj-lt"/>
            </a:endParaRPr>
          </a:p>
          <a:p>
            <a:pPr lvl="2"/>
            <a:endParaRPr lang="vi-VN">
              <a:latin typeface="+mj-lt"/>
            </a:endParaRPr>
          </a:p>
          <a:p>
            <a:pPr lvl="2"/>
            <a:endParaRPr lang="vi-VN">
              <a:latin typeface="+mj-lt"/>
            </a:endParaRPr>
          </a:p>
          <a:p>
            <a:pPr lvl="2"/>
            <a:endParaRPr lang="vi-VN">
              <a:latin typeface="+mj-lt"/>
            </a:endParaRPr>
          </a:p>
          <a:p>
            <a:pPr marL="914400" lvl="2" indent="0">
              <a:buNone/>
            </a:pPr>
            <a:endParaRPr lang="vi-VN">
              <a:latin typeface="+mj-lt"/>
            </a:endParaRPr>
          </a:p>
          <a:p>
            <a:pPr marL="914400" lvl="2" indent="0">
              <a:buNone/>
            </a:pPr>
            <a:endParaRPr lang="vi-VN">
              <a:latin typeface="+mj-lt"/>
            </a:endParaRPr>
          </a:p>
          <a:p>
            <a:pPr lvl="2">
              <a:buFont typeface="Wingdings" panose="05000000000000000000" pitchFamily="2" charset="2"/>
              <a:buChar char="§"/>
            </a:pPr>
            <a:r>
              <a:rPr lang="vi-VN" sz="1800" b="1" i="1">
                <a:solidFill>
                  <a:schemeClr val="accent5"/>
                </a:solidFill>
                <a:latin typeface="+mj-lt"/>
              </a:rPr>
              <a:t>Xóa thành công</a:t>
            </a:r>
          </a:p>
          <a:p>
            <a:pPr lvl="1"/>
            <a:endParaRPr lang="en-GB"/>
          </a:p>
        </p:txBody>
      </p:sp>
      <p:pic>
        <p:nvPicPr>
          <p:cNvPr id="4" name="Picture 3">
            <a:extLst>
              <a:ext uri="{FF2B5EF4-FFF2-40B4-BE49-F238E27FC236}">
                <a16:creationId xmlns:a16="http://schemas.microsoft.com/office/drawing/2014/main" id="{8BFCA25D-CDB2-43AD-B201-086A6D330B76}"/>
              </a:ext>
            </a:extLst>
          </p:cNvPr>
          <p:cNvPicPr>
            <a:picLocks noChangeAspect="1"/>
          </p:cNvPicPr>
          <p:nvPr/>
        </p:nvPicPr>
        <p:blipFill>
          <a:blip r:embed="rId2"/>
          <a:stretch>
            <a:fillRect/>
          </a:stretch>
        </p:blipFill>
        <p:spPr>
          <a:xfrm>
            <a:off x="45744" y="39255"/>
            <a:ext cx="548688" cy="719390"/>
          </a:xfrm>
          <a:prstGeom prst="rect">
            <a:avLst/>
          </a:prstGeom>
        </p:spPr>
      </p:pic>
      <p:sp>
        <p:nvSpPr>
          <p:cNvPr id="8" name="Title 1">
            <a:extLst>
              <a:ext uri="{FF2B5EF4-FFF2-40B4-BE49-F238E27FC236}">
                <a16:creationId xmlns:a16="http://schemas.microsoft.com/office/drawing/2014/main" id="{1FAAC104-BE2F-4D15-963A-6B80405D8BCF}"/>
              </a:ext>
            </a:extLst>
          </p:cNvPr>
          <p:cNvSpPr txBox="1">
            <a:spLocks/>
          </p:cNvSpPr>
          <p:nvPr/>
        </p:nvSpPr>
        <p:spPr>
          <a:xfrm>
            <a:off x="757382" y="84364"/>
            <a:ext cx="8467581" cy="720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a:solidFill>
                  <a:schemeClr val="bg1"/>
                </a:solidFill>
              </a:rPr>
              <a:t>III. Phần mềm quản lý thư viện</a:t>
            </a:r>
            <a:endParaRPr lang="en-GB" sz="3200">
              <a:solidFill>
                <a:schemeClr val="bg1"/>
              </a:solidFill>
            </a:endParaRPr>
          </a:p>
        </p:txBody>
      </p:sp>
      <p:sp>
        <p:nvSpPr>
          <p:cNvPr id="9" name="Title 1">
            <a:extLst>
              <a:ext uri="{FF2B5EF4-FFF2-40B4-BE49-F238E27FC236}">
                <a16:creationId xmlns:a16="http://schemas.microsoft.com/office/drawing/2014/main" id="{C2AA6EDC-18EE-4EF5-A1EB-8A42E3243137}"/>
              </a:ext>
            </a:extLst>
          </p:cNvPr>
          <p:cNvSpPr txBox="1">
            <a:spLocks/>
          </p:cNvSpPr>
          <p:nvPr/>
        </p:nvSpPr>
        <p:spPr>
          <a:xfrm>
            <a:off x="120074" y="877455"/>
            <a:ext cx="8543925" cy="3683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pic>
        <p:nvPicPr>
          <p:cNvPr id="11" name="Picture 10">
            <a:extLst>
              <a:ext uri="{FF2B5EF4-FFF2-40B4-BE49-F238E27FC236}">
                <a16:creationId xmlns:a16="http://schemas.microsoft.com/office/drawing/2014/main" id="{551E5488-6375-4B44-B17F-83418C534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74" y="2472883"/>
            <a:ext cx="3094843" cy="2058012"/>
          </a:xfrm>
          <a:prstGeom prst="rect">
            <a:avLst/>
          </a:prstGeom>
        </p:spPr>
      </p:pic>
      <p:pic>
        <p:nvPicPr>
          <p:cNvPr id="13" name="Picture 12">
            <a:extLst>
              <a:ext uri="{FF2B5EF4-FFF2-40B4-BE49-F238E27FC236}">
                <a16:creationId xmlns:a16="http://schemas.microsoft.com/office/drawing/2014/main" id="{805C866A-F76E-44C1-A47B-337334E048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247" y="2472883"/>
            <a:ext cx="6571673" cy="2058012"/>
          </a:xfrm>
          <a:prstGeom prst="rect">
            <a:avLst/>
          </a:prstGeom>
        </p:spPr>
      </p:pic>
      <p:pic>
        <p:nvPicPr>
          <p:cNvPr id="15" name="Picture 14">
            <a:extLst>
              <a:ext uri="{FF2B5EF4-FFF2-40B4-BE49-F238E27FC236}">
                <a16:creationId xmlns:a16="http://schemas.microsoft.com/office/drawing/2014/main" id="{61A35864-9263-40C7-A02B-495AF93EA7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44" y="4780434"/>
            <a:ext cx="9747754" cy="2109611"/>
          </a:xfrm>
          <a:prstGeom prst="rect">
            <a:avLst/>
          </a:prstGeom>
        </p:spPr>
      </p:pic>
      <p:sp>
        <p:nvSpPr>
          <p:cNvPr id="16" name="Rectangle 15">
            <a:extLst>
              <a:ext uri="{FF2B5EF4-FFF2-40B4-BE49-F238E27FC236}">
                <a16:creationId xmlns:a16="http://schemas.microsoft.com/office/drawing/2014/main" id="{21B8FB98-D3EC-4431-A34D-EB2469A48EF6}"/>
              </a:ext>
            </a:extLst>
          </p:cNvPr>
          <p:cNvSpPr/>
          <p:nvPr/>
        </p:nvSpPr>
        <p:spPr>
          <a:xfrm>
            <a:off x="508137" y="1160457"/>
            <a:ext cx="3509817" cy="30353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Wingdings" panose="05000000000000000000" pitchFamily="2" charset="2"/>
              <a:buChar char="q"/>
            </a:pPr>
            <a:r>
              <a:rPr lang="vi-VN" sz="2000" i="1">
                <a:latin typeface="+mj-lt"/>
              </a:rPr>
              <a:t>QUẢN LÝ ĐỘC GIẢ</a:t>
            </a:r>
            <a:endParaRPr lang="en-GB" sz="2000" i="1">
              <a:latin typeface="+mj-lt"/>
            </a:endParaRPr>
          </a:p>
        </p:txBody>
      </p:sp>
    </p:spTree>
    <p:extLst>
      <p:ext uri="{BB962C8B-B14F-4D97-AF65-F5344CB8AC3E}">
        <p14:creationId xmlns:p14="http://schemas.microsoft.com/office/powerpoint/2010/main" val="15450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05FCB-6CBE-4F07-A0FE-01878CB3B151}"/>
              </a:ext>
            </a:extLst>
          </p:cNvPr>
          <p:cNvSpPr>
            <a:spLocks noGrp="1"/>
          </p:cNvSpPr>
          <p:nvPr>
            <p:ph idx="1"/>
          </p:nvPr>
        </p:nvSpPr>
        <p:spPr>
          <a:xfrm>
            <a:off x="562191" y="1945803"/>
            <a:ext cx="8781618" cy="479965"/>
          </a:xfrm>
        </p:spPr>
        <p:txBody>
          <a:bodyPr/>
          <a:lstStyle/>
          <a:p>
            <a:r>
              <a:rPr lang="vi-VN" sz="2000" b="1" i="1">
                <a:latin typeface="+mj-lt"/>
              </a:rPr>
              <a:t>Xuất danh sách độc giả</a:t>
            </a:r>
          </a:p>
          <a:p>
            <a:endParaRPr lang="en-GB"/>
          </a:p>
        </p:txBody>
      </p:sp>
      <p:pic>
        <p:nvPicPr>
          <p:cNvPr id="4" name="Picture 3">
            <a:extLst>
              <a:ext uri="{FF2B5EF4-FFF2-40B4-BE49-F238E27FC236}">
                <a16:creationId xmlns:a16="http://schemas.microsoft.com/office/drawing/2014/main" id="{5D9AFD9F-AA80-42A2-9692-6847EA0FF000}"/>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926E0D38-7622-4F22-AFEB-BC7CCF6F15C3}"/>
              </a:ext>
            </a:extLst>
          </p:cNvPr>
          <p:cNvPicPr>
            <a:picLocks noChangeAspect="1"/>
          </p:cNvPicPr>
          <p:nvPr/>
        </p:nvPicPr>
        <p:blipFill>
          <a:blip r:embed="rId3"/>
          <a:stretch>
            <a:fillRect/>
          </a:stretch>
        </p:blipFill>
        <p:spPr>
          <a:xfrm>
            <a:off x="681038" y="0"/>
            <a:ext cx="8620491" cy="859611"/>
          </a:xfrm>
          <a:prstGeom prst="rect">
            <a:avLst/>
          </a:prstGeom>
        </p:spPr>
      </p:pic>
      <p:pic>
        <p:nvPicPr>
          <p:cNvPr id="9" name="Picture 8">
            <a:extLst>
              <a:ext uri="{FF2B5EF4-FFF2-40B4-BE49-F238E27FC236}">
                <a16:creationId xmlns:a16="http://schemas.microsoft.com/office/drawing/2014/main" id="{9CF44BC9-82EC-4D7B-9BE1-7448832B5A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345" y="2338646"/>
            <a:ext cx="9716655" cy="3399910"/>
          </a:xfrm>
          <a:prstGeom prst="rect">
            <a:avLst/>
          </a:prstGeom>
        </p:spPr>
      </p:pic>
      <p:sp>
        <p:nvSpPr>
          <p:cNvPr id="10" name="Title 1">
            <a:extLst>
              <a:ext uri="{FF2B5EF4-FFF2-40B4-BE49-F238E27FC236}">
                <a16:creationId xmlns:a16="http://schemas.microsoft.com/office/drawing/2014/main" id="{4919EFEC-C014-4AEB-B172-21E533F63407}"/>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12" name="Rectangle 11">
            <a:extLst>
              <a:ext uri="{FF2B5EF4-FFF2-40B4-BE49-F238E27FC236}">
                <a16:creationId xmlns:a16="http://schemas.microsoft.com/office/drawing/2014/main" id="{181A966E-B7A6-4A0B-8C95-2F4F2B73ED49}"/>
              </a:ext>
            </a:extLst>
          </p:cNvPr>
          <p:cNvSpPr/>
          <p:nvPr/>
        </p:nvSpPr>
        <p:spPr>
          <a:xfrm>
            <a:off x="406537" y="1465838"/>
            <a:ext cx="3509817" cy="30353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Wingdings" panose="05000000000000000000" pitchFamily="2" charset="2"/>
              <a:buChar char="q"/>
            </a:pPr>
            <a:r>
              <a:rPr lang="vi-VN" sz="2000" i="1">
                <a:latin typeface="+mj-lt"/>
              </a:rPr>
              <a:t>QUẢN LÝ ĐỘC GIẢ</a:t>
            </a:r>
            <a:endParaRPr lang="en-GB" sz="2000" i="1">
              <a:latin typeface="+mj-lt"/>
            </a:endParaRPr>
          </a:p>
        </p:txBody>
      </p:sp>
    </p:spTree>
    <p:extLst>
      <p:ext uri="{BB962C8B-B14F-4D97-AF65-F5344CB8AC3E}">
        <p14:creationId xmlns:p14="http://schemas.microsoft.com/office/powerpoint/2010/main" val="84079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CB44A-D8F8-4C9E-8A44-C30E07AA9E9D}"/>
              </a:ext>
            </a:extLst>
          </p:cNvPr>
          <p:cNvSpPr>
            <a:spLocks noGrp="1"/>
          </p:cNvSpPr>
          <p:nvPr>
            <p:ph idx="1"/>
          </p:nvPr>
        </p:nvSpPr>
        <p:spPr>
          <a:xfrm>
            <a:off x="38284" y="1583199"/>
            <a:ext cx="9604042" cy="4421219"/>
          </a:xfrm>
        </p:spPr>
        <p:txBody>
          <a:bodyPr>
            <a:normAutofit/>
          </a:bodyPr>
          <a:lstStyle/>
          <a:p>
            <a:r>
              <a:rPr lang="vi-VN" sz="2000" b="1">
                <a:latin typeface="+mj-lt"/>
              </a:rPr>
              <a:t>Tìm kiếm độc giả</a:t>
            </a:r>
          </a:p>
          <a:p>
            <a:pPr lvl="1">
              <a:buFont typeface="Wingdings" panose="05000000000000000000" pitchFamily="2" charset="2"/>
              <a:buChar char="§"/>
            </a:pPr>
            <a:r>
              <a:rPr lang="vi-VN" sz="1800">
                <a:latin typeface="+mj-lt"/>
              </a:rPr>
              <a:t>Tìm kiếm theo mã độc giả</a:t>
            </a:r>
          </a:p>
          <a:p>
            <a:pPr marL="0" indent="0">
              <a:buNone/>
            </a:pPr>
            <a:r>
              <a:rPr lang="vi-VN" sz="1800" b="1" i="1">
                <a:latin typeface="+mj-lt"/>
              </a:rPr>
              <a:t>        </a:t>
            </a:r>
            <a:r>
              <a:rPr lang="vi-VN" sz="1800" b="1" i="1">
                <a:solidFill>
                  <a:schemeClr val="accent5"/>
                </a:solidFill>
                <a:latin typeface="+mj-lt"/>
              </a:rPr>
              <a:t>Thành công</a:t>
            </a:r>
            <a:endParaRPr lang="en-GB" sz="1800" b="1" i="1">
              <a:solidFill>
                <a:schemeClr val="accent5"/>
              </a:solidFill>
              <a:latin typeface="+mj-lt"/>
            </a:endParaRPr>
          </a:p>
        </p:txBody>
      </p:sp>
      <p:pic>
        <p:nvPicPr>
          <p:cNvPr id="4" name="Picture 3">
            <a:extLst>
              <a:ext uri="{FF2B5EF4-FFF2-40B4-BE49-F238E27FC236}">
                <a16:creationId xmlns:a16="http://schemas.microsoft.com/office/drawing/2014/main" id="{ABE4CD7E-273A-4122-932E-ED6E8739E9A6}"/>
              </a:ext>
            </a:extLst>
          </p:cNvPr>
          <p:cNvPicPr>
            <a:picLocks noChangeAspect="1"/>
          </p:cNvPicPr>
          <p:nvPr/>
        </p:nvPicPr>
        <p:blipFill>
          <a:blip r:embed="rId2"/>
          <a:stretch>
            <a:fillRect/>
          </a:stretch>
        </p:blipFill>
        <p:spPr>
          <a:xfrm>
            <a:off x="263674" y="85960"/>
            <a:ext cx="548688" cy="719390"/>
          </a:xfrm>
          <a:prstGeom prst="rect">
            <a:avLst/>
          </a:prstGeom>
        </p:spPr>
      </p:pic>
      <p:pic>
        <p:nvPicPr>
          <p:cNvPr id="6" name="Picture 5">
            <a:extLst>
              <a:ext uri="{FF2B5EF4-FFF2-40B4-BE49-F238E27FC236}">
                <a16:creationId xmlns:a16="http://schemas.microsoft.com/office/drawing/2014/main" id="{AD078491-FA38-4897-A6A3-8E48731B9C77}"/>
              </a:ext>
            </a:extLst>
          </p:cNvPr>
          <p:cNvPicPr>
            <a:picLocks noChangeAspect="1"/>
          </p:cNvPicPr>
          <p:nvPr/>
        </p:nvPicPr>
        <p:blipFill>
          <a:blip r:embed="rId3"/>
          <a:stretch>
            <a:fillRect/>
          </a:stretch>
        </p:blipFill>
        <p:spPr>
          <a:xfrm>
            <a:off x="681038" y="0"/>
            <a:ext cx="8620491" cy="859611"/>
          </a:xfrm>
          <a:prstGeom prst="rect">
            <a:avLst/>
          </a:prstGeom>
        </p:spPr>
      </p:pic>
      <p:pic>
        <p:nvPicPr>
          <p:cNvPr id="9" name="Picture 8">
            <a:extLst>
              <a:ext uri="{FF2B5EF4-FFF2-40B4-BE49-F238E27FC236}">
                <a16:creationId xmlns:a16="http://schemas.microsoft.com/office/drawing/2014/main" id="{2CA4E8C9-5151-4102-9914-1CA0FFE6B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74" y="2561835"/>
            <a:ext cx="5825470" cy="1717040"/>
          </a:xfrm>
          <a:prstGeom prst="rect">
            <a:avLst/>
          </a:prstGeom>
        </p:spPr>
      </p:pic>
      <p:pic>
        <p:nvPicPr>
          <p:cNvPr id="11" name="Picture 10">
            <a:extLst>
              <a:ext uri="{FF2B5EF4-FFF2-40B4-BE49-F238E27FC236}">
                <a16:creationId xmlns:a16="http://schemas.microsoft.com/office/drawing/2014/main" id="{A1F200BF-9702-46DF-97A8-B963FA3D27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4861" y="2904945"/>
            <a:ext cx="3066667" cy="1352381"/>
          </a:xfrm>
          <a:prstGeom prst="rect">
            <a:avLst/>
          </a:prstGeom>
        </p:spPr>
      </p:pic>
      <p:sp>
        <p:nvSpPr>
          <p:cNvPr id="12" name="Rectangle 11">
            <a:extLst>
              <a:ext uri="{FF2B5EF4-FFF2-40B4-BE49-F238E27FC236}">
                <a16:creationId xmlns:a16="http://schemas.microsoft.com/office/drawing/2014/main" id="{C289D034-9810-46C4-9B65-C56CCBFE2D5E}"/>
              </a:ext>
            </a:extLst>
          </p:cNvPr>
          <p:cNvSpPr/>
          <p:nvPr/>
        </p:nvSpPr>
        <p:spPr>
          <a:xfrm>
            <a:off x="6060397" y="2403008"/>
            <a:ext cx="3681081" cy="2657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sz="1600" b="1" i="1">
                <a:solidFill>
                  <a:schemeClr val="accent6">
                    <a:lumMod val="75000"/>
                  </a:schemeClr>
                </a:solidFill>
                <a:latin typeface="+mj-lt"/>
              </a:rPr>
              <a:t>Không thành công do sai mã độc giả</a:t>
            </a:r>
            <a:endParaRPr lang="en-GB" sz="1600" b="1" i="1">
              <a:solidFill>
                <a:schemeClr val="accent6">
                  <a:lumMod val="75000"/>
                </a:schemeClr>
              </a:solidFill>
              <a:latin typeface="+mj-lt"/>
            </a:endParaRPr>
          </a:p>
        </p:txBody>
      </p:sp>
      <p:sp>
        <p:nvSpPr>
          <p:cNvPr id="13" name="Rectangle 12">
            <a:extLst>
              <a:ext uri="{FF2B5EF4-FFF2-40B4-BE49-F238E27FC236}">
                <a16:creationId xmlns:a16="http://schemas.microsoft.com/office/drawing/2014/main" id="{A20F79AA-5C12-4043-A988-22A3DB82C7BB}"/>
              </a:ext>
            </a:extLst>
          </p:cNvPr>
          <p:cNvSpPr/>
          <p:nvPr/>
        </p:nvSpPr>
        <p:spPr>
          <a:xfrm>
            <a:off x="66202" y="4208584"/>
            <a:ext cx="4172160" cy="434109"/>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742950" lvl="1" indent="-285750">
              <a:buFont typeface="Wingdings" panose="05000000000000000000" pitchFamily="2" charset="2"/>
              <a:buChar char="§"/>
            </a:pPr>
            <a:r>
              <a:rPr lang="vi-VN">
                <a:latin typeface="+mj-lt"/>
              </a:rPr>
              <a:t>Tìm kiếm theo tên độc giả</a:t>
            </a:r>
            <a:endParaRPr lang="en-GB">
              <a:latin typeface="+mj-lt"/>
            </a:endParaRPr>
          </a:p>
        </p:txBody>
      </p:sp>
      <p:sp>
        <p:nvSpPr>
          <p:cNvPr id="14" name="Rectangle 13">
            <a:extLst>
              <a:ext uri="{FF2B5EF4-FFF2-40B4-BE49-F238E27FC236}">
                <a16:creationId xmlns:a16="http://schemas.microsoft.com/office/drawing/2014/main" id="{87564D50-6DC3-499F-B340-C9DB197F9951}"/>
              </a:ext>
            </a:extLst>
          </p:cNvPr>
          <p:cNvSpPr/>
          <p:nvPr/>
        </p:nvSpPr>
        <p:spPr>
          <a:xfrm>
            <a:off x="263674" y="4602186"/>
            <a:ext cx="3066473" cy="33104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vi-VN" b="1" i="1">
                <a:solidFill>
                  <a:schemeClr val="accent5"/>
                </a:solidFill>
                <a:latin typeface="+mj-lt"/>
              </a:rPr>
              <a:t>Thành công</a:t>
            </a:r>
            <a:endParaRPr lang="en-GB" b="1" i="1">
              <a:solidFill>
                <a:schemeClr val="accent5"/>
              </a:solidFill>
              <a:latin typeface="+mj-lt"/>
            </a:endParaRPr>
          </a:p>
        </p:txBody>
      </p:sp>
      <p:sp>
        <p:nvSpPr>
          <p:cNvPr id="15" name="Rectangle 14">
            <a:extLst>
              <a:ext uri="{FF2B5EF4-FFF2-40B4-BE49-F238E27FC236}">
                <a16:creationId xmlns:a16="http://schemas.microsoft.com/office/drawing/2014/main" id="{31B83F34-445D-4863-9B75-A70326F9287B}"/>
              </a:ext>
            </a:extLst>
          </p:cNvPr>
          <p:cNvSpPr/>
          <p:nvPr/>
        </p:nvSpPr>
        <p:spPr>
          <a:xfrm>
            <a:off x="6142061" y="4607413"/>
            <a:ext cx="2327563" cy="3382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b="1" i="1">
                <a:solidFill>
                  <a:schemeClr val="accent6">
                    <a:lumMod val="75000"/>
                  </a:schemeClr>
                </a:solidFill>
                <a:latin typeface="+mj-lt"/>
              </a:rPr>
              <a:t>Không thành công</a:t>
            </a:r>
            <a:endParaRPr lang="en-GB" b="1" i="1">
              <a:solidFill>
                <a:schemeClr val="accent6">
                  <a:lumMod val="75000"/>
                </a:schemeClr>
              </a:solidFill>
              <a:latin typeface="+mj-lt"/>
            </a:endParaRPr>
          </a:p>
        </p:txBody>
      </p:sp>
      <p:pic>
        <p:nvPicPr>
          <p:cNvPr id="17" name="Picture 16">
            <a:extLst>
              <a:ext uri="{FF2B5EF4-FFF2-40B4-BE49-F238E27FC236}">
                <a16:creationId xmlns:a16="http://schemas.microsoft.com/office/drawing/2014/main" id="{B5761963-85F2-4485-9727-6F94E2B0B8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02" y="4980915"/>
            <a:ext cx="6075859" cy="1747093"/>
          </a:xfrm>
          <a:prstGeom prst="rect">
            <a:avLst/>
          </a:prstGeom>
        </p:spPr>
      </p:pic>
      <p:pic>
        <p:nvPicPr>
          <p:cNvPr id="19" name="Picture 18">
            <a:extLst>
              <a:ext uri="{FF2B5EF4-FFF2-40B4-BE49-F238E27FC236}">
                <a16:creationId xmlns:a16="http://schemas.microsoft.com/office/drawing/2014/main" id="{65BB75A5-2355-4EB8-96D9-934188B660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4861" y="4980915"/>
            <a:ext cx="3605770" cy="1466667"/>
          </a:xfrm>
          <a:prstGeom prst="rect">
            <a:avLst/>
          </a:prstGeom>
        </p:spPr>
      </p:pic>
      <p:sp>
        <p:nvSpPr>
          <p:cNvPr id="21" name="Title 1">
            <a:extLst>
              <a:ext uri="{FF2B5EF4-FFF2-40B4-BE49-F238E27FC236}">
                <a16:creationId xmlns:a16="http://schemas.microsoft.com/office/drawing/2014/main" id="{A77B4667-DA0D-4584-AA9F-E4A19ADE8A7E}"/>
              </a:ext>
            </a:extLst>
          </p:cNvPr>
          <p:cNvSpPr txBox="1">
            <a:spLocks/>
          </p:cNvSpPr>
          <p:nvPr/>
        </p:nvSpPr>
        <p:spPr>
          <a:xfrm>
            <a:off x="120074" y="877455"/>
            <a:ext cx="8543925" cy="36752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22" name="Rectangle 21">
            <a:extLst>
              <a:ext uri="{FF2B5EF4-FFF2-40B4-BE49-F238E27FC236}">
                <a16:creationId xmlns:a16="http://schemas.microsoft.com/office/drawing/2014/main" id="{5308985D-E0A6-49C6-8F15-3A1A54522CF8}"/>
              </a:ext>
            </a:extLst>
          </p:cNvPr>
          <p:cNvSpPr/>
          <p:nvPr/>
        </p:nvSpPr>
        <p:spPr>
          <a:xfrm>
            <a:off x="397373" y="1236610"/>
            <a:ext cx="3509817" cy="30353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Wingdings" panose="05000000000000000000" pitchFamily="2" charset="2"/>
              <a:buChar char="q"/>
            </a:pPr>
            <a:r>
              <a:rPr lang="vi-VN" sz="2000" i="1">
                <a:latin typeface="+mj-lt"/>
              </a:rPr>
              <a:t>QUẢN LÝ ĐỘC GIẢ</a:t>
            </a:r>
            <a:endParaRPr lang="en-GB" sz="2000" i="1">
              <a:latin typeface="+mj-lt"/>
            </a:endParaRPr>
          </a:p>
        </p:txBody>
      </p:sp>
    </p:spTree>
    <p:extLst>
      <p:ext uri="{BB962C8B-B14F-4D97-AF65-F5344CB8AC3E}">
        <p14:creationId xmlns:p14="http://schemas.microsoft.com/office/powerpoint/2010/main" val="237498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57ABD-E124-4D2A-9B55-1BD1E2D4F3D0}"/>
              </a:ext>
            </a:extLst>
          </p:cNvPr>
          <p:cNvSpPr>
            <a:spLocks noGrp="1"/>
          </p:cNvSpPr>
          <p:nvPr>
            <p:ph idx="1"/>
          </p:nvPr>
        </p:nvSpPr>
        <p:spPr>
          <a:xfrm>
            <a:off x="263674" y="1958109"/>
            <a:ext cx="9378652" cy="4218854"/>
          </a:xfrm>
        </p:spPr>
        <p:txBody>
          <a:bodyPr>
            <a:normAutofit/>
          </a:bodyPr>
          <a:lstStyle/>
          <a:p>
            <a:r>
              <a:rPr lang="vi-VN" sz="2000" b="1">
                <a:latin typeface="+mj-lt"/>
              </a:rPr>
              <a:t>Gia hạn thẻ độc giả</a:t>
            </a:r>
          </a:p>
          <a:p>
            <a:pPr marL="0" indent="0">
              <a:buNone/>
            </a:pPr>
            <a:r>
              <a:rPr lang="vi-VN" sz="2000" b="1" i="1">
                <a:solidFill>
                  <a:schemeClr val="accent5"/>
                </a:solidFill>
                <a:latin typeface="+mj-lt"/>
              </a:rPr>
              <a:t>Thành công</a:t>
            </a:r>
            <a:endParaRPr lang="en-GB" sz="2000" b="1" i="1">
              <a:solidFill>
                <a:schemeClr val="accent5"/>
              </a:solidFill>
              <a:latin typeface="+mj-lt"/>
            </a:endParaRPr>
          </a:p>
        </p:txBody>
      </p:sp>
      <p:pic>
        <p:nvPicPr>
          <p:cNvPr id="4" name="Picture 3">
            <a:extLst>
              <a:ext uri="{FF2B5EF4-FFF2-40B4-BE49-F238E27FC236}">
                <a16:creationId xmlns:a16="http://schemas.microsoft.com/office/drawing/2014/main" id="{E7E0B539-3053-4CE1-A4CF-E44B57A28B53}"/>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3765B4B8-8FBB-4267-99D2-DD17C52A7D55}"/>
              </a:ext>
            </a:extLst>
          </p:cNvPr>
          <p:cNvPicPr>
            <a:picLocks noChangeAspect="1"/>
          </p:cNvPicPr>
          <p:nvPr/>
        </p:nvPicPr>
        <p:blipFill>
          <a:blip r:embed="rId3"/>
          <a:stretch>
            <a:fillRect/>
          </a:stretch>
        </p:blipFill>
        <p:spPr>
          <a:xfrm>
            <a:off x="681038" y="0"/>
            <a:ext cx="8620491" cy="859611"/>
          </a:xfrm>
          <a:prstGeom prst="rect">
            <a:avLst/>
          </a:prstGeom>
        </p:spPr>
      </p:pic>
      <p:pic>
        <p:nvPicPr>
          <p:cNvPr id="8" name="Picture 7">
            <a:extLst>
              <a:ext uri="{FF2B5EF4-FFF2-40B4-BE49-F238E27FC236}">
                <a16:creationId xmlns:a16="http://schemas.microsoft.com/office/drawing/2014/main" id="{F5EF4FB4-1B18-43DF-8289-2EA0A3E53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5" y="2704654"/>
            <a:ext cx="9762836" cy="2319056"/>
          </a:xfrm>
          <a:prstGeom prst="rect">
            <a:avLst/>
          </a:prstGeom>
        </p:spPr>
      </p:pic>
      <p:sp>
        <p:nvSpPr>
          <p:cNvPr id="9" name="Rectangle 8">
            <a:extLst>
              <a:ext uri="{FF2B5EF4-FFF2-40B4-BE49-F238E27FC236}">
                <a16:creationId xmlns:a16="http://schemas.microsoft.com/office/drawing/2014/main" id="{E86EE7AD-CB6A-4ABE-ADDD-4307588870D2}"/>
              </a:ext>
            </a:extLst>
          </p:cNvPr>
          <p:cNvSpPr/>
          <p:nvPr/>
        </p:nvSpPr>
        <p:spPr>
          <a:xfrm>
            <a:off x="0" y="5013471"/>
            <a:ext cx="2641600" cy="37869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b="1" i="1">
                <a:solidFill>
                  <a:schemeClr val="accent6">
                    <a:lumMod val="75000"/>
                  </a:schemeClr>
                </a:solidFill>
                <a:latin typeface="+mj-lt"/>
              </a:rPr>
              <a:t>Không thành công </a:t>
            </a:r>
            <a:endParaRPr lang="en-GB" b="1" i="1">
              <a:solidFill>
                <a:schemeClr val="accent6">
                  <a:lumMod val="75000"/>
                </a:schemeClr>
              </a:solidFill>
              <a:latin typeface="+mj-lt"/>
            </a:endParaRPr>
          </a:p>
        </p:txBody>
      </p:sp>
      <p:pic>
        <p:nvPicPr>
          <p:cNvPr id="11" name="Picture 10">
            <a:extLst>
              <a:ext uri="{FF2B5EF4-FFF2-40B4-BE49-F238E27FC236}">
                <a16:creationId xmlns:a16="http://schemas.microsoft.com/office/drawing/2014/main" id="{A7AE241A-2426-4C64-95AF-FC852DCF9C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074" y="5419659"/>
            <a:ext cx="3600000" cy="1352381"/>
          </a:xfrm>
          <a:prstGeom prst="rect">
            <a:avLst/>
          </a:prstGeom>
        </p:spPr>
      </p:pic>
      <p:sp>
        <p:nvSpPr>
          <p:cNvPr id="12" name="Title 1">
            <a:extLst>
              <a:ext uri="{FF2B5EF4-FFF2-40B4-BE49-F238E27FC236}">
                <a16:creationId xmlns:a16="http://schemas.microsoft.com/office/drawing/2014/main" id="{9C9F49E9-CA65-4CFA-8D66-EA72E0501262}"/>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13" name="Rectangle 12">
            <a:extLst>
              <a:ext uri="{FF2B5EF4-FFF2-40B4-BE49-F238E27FC236}">
                <a16:creationId xmlns:a16="http://schemas.microsoft.com/office/drawing/2014/main" id="{8A62CB0B-8A81-48E8-8831-87FC62350817}"/>
              </a:ext>
            </a:extLst>
          </p:cNvPr>
          <p:cNvSpPr/>
          <p:nvPr/>
        </p:nvSpPr>
        <p:spPr>
          <a:xfrm>
            <a:off x="406537" y="1465838"/>
            <a:ext cx="3509817" cy="30353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Wingdings" panose="05000000000000000000" pitchFamily="2" charset="2"/>
              <a:buChar char="q"/>
            </a:pPr>
            <a:r>
              <a:rPr lang="vi-VN" sz="2000" i="1">
                <a:latin typeface="+mj-lt"/>
              </a:rPr>
              <a:t>QUẢN LÝ ĐỘC GIẢ</a:t>
            </a:r>
            <a:endParaRPr lang="en-GB" sz="2000" i="1">
              <a:latin typeface="+mj-lt"/>
            </a:endParaRPr>
          </a:p>
        </p:txBody>
      </p:sp>
    </p:spTree>
    <p:extLst>
      <p:ext uri="{BB962C8B-B14F-4D97-AF65-F5344CB8AC3E}">
        <p14:creationId xmlns:p14="http://schemas.microsoft.com/office/powerpoint/2010/main" val="533946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58593-49DC-46A9-9481-149F7F5EBC67}"/>
              </a:ext>
            </a:extLst>
          </p:cNvPr>
          <p:cNvSpPr>
            <a:spLocks noGrp="1"/>
          </p:cNvSpPr>
          <p:nvPr>
            <p:ph idx="1"/>
          </p:nvPr>
        </p:nvSpPr>
        <p:spPr/>
        <p:txBody>
          <a:bodyPr>
            <a:normAutofit/>
          </a:bodyPr>
          <a:lstStyle/>
          <a:p>
            <a:r>
              <a:rPr lang="vi-VN" sz="2000" b="1">
                <a:latin typeface="Times New Roman" panose="02020603050405020304" pitchFamily="18" charset="0"/>
                <a:cs typeface="Times New Roman" panose="02020603050405020304" pitchFamily="18" charset="0"/>
              </a:rPr>
              <a:t>Thêm sách</a:t>
            </a:r>
            <a:endParaRPr lang="en-GB" sz="20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EF6E89-2439-4943-9A37-2CBB78C636CC}"/>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A0278448-569A-46F7-BC64-CE613A3ED82F}"/>
              </a:ext>
            </a:extLst>
          </p:cNvPr>
          <p:cNvPicPr>
            <a:picLocks noChangeAspect="1"/>
          </p:cNvPicPr>
          <p:nvPr/>
        </p:nvPicPr>
        <p:blipFill>
          <a:blip r:embed="rId3"/>
          <a:stretch>
            <a:fillRect/>
          </a:stretch>
        </p:blipFill>
        <p:spPr>
          <a:xfrm>
            <a:off x="681038" y="0"/>
            <a:ext cx="8620491" cy="859611"/>
          </a:xfrm>
          <a:prstGeom prst="rect">
            <a:avLst/>
          </a:prstGeom>
        </p:spPr>
      </p:pic>
      <p:sp>
        <p:nvSpPr>
          <p:cNvPr id="7" name="Rectangle 6">
            <a:extLst>
              <a:ext uri="{FF2B5EF4-FFF2-40B4-BE49-F238E27FC236}">
                <a16:creationId xmlns:a16="http://schemas.microsoft.com/office/drawing/2014/main" id="{4FA323B3-E3ED-45A7-A91D-AA0BDE4D2010}"/>
              </a:ext>
            </a:extLst>
          </p:cNvPr>
          <p:cNvSpPr/>
          <p:nvPr/>
        </p:nvSpPr>
        <p:spPr>
          <a:xfrm>
            <a:off x="681038" y="1302327"/>
            <a:ext cx="4066453" cy="36263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q"/>
            </a:pPr>
            <a:r>
              <a:rPr lang="vi-VN" sz="2000" b="1" i="1">
                <a:latin typeface="+mj-lt"/>
              </a:rPr>
              <a:t>QUẢN LÝ SÁCH</a:t>
            </a:r>
            <a:endParaRPr lang="en-GB" sz="2000" b="1" i="1">
              <a:latin typeface="+mj-lt"/>
            </a:endParaRPr>
          </a:p>
        </p:txBody>
      </p:sp>
      <p:pic>
        <p:nvPicPr>
          <p:cNvPr id="9" name="Picture 8">
            <a:extLst>
              <a:ext uri="{FF2B5EF4-FFF2-40B4-BE49-F238E27FC236}">
                <a16:creationId xmlns:a16="http://schemas.microsoft.com/office/drawing/2014/main" id="{BCDAC64C-0185-445B-838D-EE2C786E7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3" y="2444760"/>
            <a:ext cx="3380509" cy="3138077"/>
          </a:xfrm>
          <a:prstGeom prst="rect">
            <a:avLst/>
          </a:prstGeom>
        </p:spPr>
      </p:pic>
      <p:sp>
        <p:nvSpPr>
          <p:cNvPr id="10" name="Rectangle 9">
            <a:extLst>
              <a:ext uri="{FF2B5EF4-FFF2-40B4-BE49-F238E27FC236}">
                <a16:creationId xmlns:a16="http://schemas.microsoft.com/office/drawing/2014/main" id="{5077BEAA-0A2D-4197-AEF2-AD4F0967535F}"/>
              </a:ext>
            </a:extLst>
          </p:cNvPr>
          <p:cNvSpPr/>
          <p:nvPr/>
        </p:nvSpPr>
        <p:spPr>
          <a:xfrm>
            <a:off x="3805382" y="1825625"/>
            <a:ext cx="3569374" cy="43130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lgn="ctr">
              <a:buFont typeface="Arial" panose="020B0604020202020204" pitchFamily="34" charset="0"/>
              <a:buChar char="•"/>
            </a:pPr>
            <a:r>
              <a:rPr lang="vi-VN" b="1">
                <a:latin typeface="+mj-lt"/>
              </a:rPr>
              <a:t>Sửa thông tin sách</a:t>
            </a:r>
            <a:endParaRPr lang="en-GB" b="1">
              <a:latin typeface="+mj-lt"/>
            </a:endParaRPr>
          </a:p>
        </p:txBody>
      </p:sp>
      <p:pic>
        <p:nvPicPr>
          <p:cNvPr id="12" name="Picture 11">
            <a:extLst>
              <a:ext uri="{FF2B5EF4-FFF2-40B4-BE49-F238E27FC236}">
                <a16:creationId xmlns:a16="http://schemas.microsoft.com/office/drawing/2014/main" id="{C0B98998-4E2A-42C5-978B-21D528DD3C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2945" y="2444760"/>
            <a:ext cx="6243782" cy="3110913"/>
          </a:xfrm>
          <a:prstGeom prst="rect">
            <a:avLst/>
          </a:prstGeom>
        </p:spPr>
      </p:pic>
      <p:sp>
        <p:nvSpPr>
          <p:cNvPr id="13" name="Title 1">
            <a:extLst>
              <a:ext uri="{FF2B5EF4-FFF2-40B4-BE49-F238E27FC236}">
                <a16:creationId xmlns:a16="http://schemas.microsoft.com/office/drawing/2014/main" id="{A6F1F748-FCA0-4222-9E56-2C08EC5C7D0F}"/>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Tree>
    <p:extLst>
      <p:ext uri="{BB962C8B-B14F-4D97-AF65-F5344CB8AC3E}">
        <p14:creationId xmlns:p14="http://schemas.microsoft.com/office/powerpoint/2010/main" val="330029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6F01B-450D-44CC-BCDC-AA937CD98D5E}"/>
              </a:ext>
            </a:extLst>
          </p:cNvPr>
          <p:cNvSpPr>
            <a:spLocks noGrp="1"/>
          </p:cNvSpPr>
          <p:nvPr>
            <p:ph idx="1"/>
          </p:nvPr>
        </p:nvSpPr>
        <p:spPr>
          <a:xfrm>
            <a:off x="538018" y="1610701"/>
            <a:ext cx="8543925" cy="1095554"/>
          </a:xfrm>
        </p:spPr>
        <p:txBody>
          <a:bodyPr>
            <a:normAutofit/>
          </a:bodyPr>
          <a:lstStyle/>
          <a:p>
            <a:r>
              <a:rPr lang="vi-VN" sz="2000" b="1">
                <a:latin typeface="+mj-lt"/>
              </a:rPr>
              <a:t>Xóa sách</a:t>
            </a:r>
          </a:p>
          <a:p>
            <a:pPr marL="0" indent="0">
              <a:buNone/>
            </a:pPr>
            <a:r>
              <a:rPr lang="vi-VN" sz="1800">
                <a:solidFill>
                  <a:schemeClr val="accent5"/>
                </a:solidFill>
                <a:latin typeface="+mj-lt"/>
              </a:rPr>
              <a:t>Thành công                                 </a:t>
            </a:r>
            <a:endParaRPr lang="en-GB" sz="1800">
              <a:solidFill>
                <a:schemeClr val="accent5"/>
              </a:solidFill>
              <a:latin typeface="+mj-lt"/>
            </a:endParaRPr>
          </a:p>
        </p:txBody>
      </p:sp>
      <p:pic>
        <p:nvPicPr>
          <p:cNvPr id="4" name="Picture 3">
            <a:extLst>
              <a:ext uri="{FF2B5EF4-FFF2-40B4-BE49-F238E27FC236}">
                <a16:creationId xmlns:a16="http://schemas.microsoft.com/office/drawing/2014/main" id="{5C78EF8C-AF0C-4141-BEBD-D2FD646996CB}"/>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731013D9-2908-4E48-9324-8F0BD1D58D63}"/>
              </a:ext>
            </a:extLst>
          </p:cNvPr>
          <p:cNvPicPr>
            <a:picLocks noChangeAspect="1"/>
          </p:cNvPicPr>
          <p:nvPr/>
        </p:nvPicPr>
        <p:blipFill>
          <a:blip r:embed="rId3"/>
          <a:stretch>
            <a:fillRect/>
          </a:stretch>
        </p:blipFill>
        <p:spPr>
          <a:xfrm>
            <a:off x="681038" y="0"/>
            <a:ext cx="8620491" cy="859611"/>
          </a:xfrm>
          <a:prstGeom prst="rect">
            <a:avLst/>
          </a:prstGeom>
        </p:spPr>
      </p:pic>
      <p:pic>
        <p:nvPicPr>
          <p:cNvPr id="9" name="Picture 8">
            <a:extLst>
              <a:ext uri="{FF2B5EF4-FFF2-40B4-BE49-F238E27FC236}">
                <a16:creationId xmlns:a16="http://schemas.microsoft.com/office/drawing/2014/main" id="{95659716-6329-455F-A257-5C733B7E78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884" y="2344830"/>
            <a:ext cx="8930645" cy="1937850"/>
          </a:xfrm>
          <a:prstGeom prst="rect">
            <a:avLst/>
          </a:prstGeom>
        </p:spPr>
      </p:pic>
      <p:sp>
        <p:nvSpPr>
          <p:cNvPr id="10" name="Rectangle 9">
            <a:extLst>
              <a:ext uri="{FF2B5EF4-FFF2-40B4-BE49-F238E27FC236}">
                <a16:creationId xmlns:a16="http://schemas.microsoft.com/office/drawing/2014/main" id="{F88A49A1-10C4-437B-9A53-B9F3C0D372E2}"/>
              </a:ext>
            </a:extLst>
          </p:cNvPr>
          <p:cNvSpPr/>
          <p:nvPr/>
        </p:nvSpPr>
        <p:spPr>
          <a:xfrm>
            <a:off x="357765" y="4398052"/>
            <a:ext cx="2403907" cy="34605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a:solidFill>
                  <a:schemeClr val="accent6">
                    <a:lumMod val="75000"/>
                  </a:schemeClr>
                </a:solidFill>
                <a:latin typeface="+mj-lt"/>
              </a:rPr>
              <a:t>Không thành công</a:t>
            </a:r>
            <a:endParaRPr lang="en-GB">
              <a:solidFill>
                <a:schemeClr val="accent6">
                  <a:lumMod val="75000"/>
                </a:schemeClr>
              </a:solidFill>
              <a:latin typeface="+mj-lt"/>
            </a:endParaRPr>
          </a:p>
        </p:txBody>
      </p:sp>
      <p:pic>
        <p:nvPicPr>
          <p:cNvPr id="12" name="Picture 11">
            <a:extLst>
              <a:ext uri="{FF2B5EF4-FFF2-40B4-BE49-F238E27FC236}">
                <a16:creationId xmlns:a16="http://schemas.microsoft.com/office/drawing/2014/main" id="{ECA835E1-8675-499B-A0AB-5F0548ABD7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205525"/>
            <a:ext cx="6151418" cy="1624282"/>
          </a:xfrm>
          <a:prstGeom prst="rect">
            <a:avLst/>
          </a:prstGeom>
        </p:spPr>
      </p:pic>
      <p:pic>
        <p:nvPicPr>
          <p:cNvPr id="14" name="Picture 13">
            <a:extLst>
              <a:ext uri="{FF2B5EF4-FFF2-40B4-BE49-F238E27FC236}">
                <a16:creationId xmlns:a16="http://schemas.microsoft.com/office/drawing/2014/main" id="{317805EB-AC1A-4EC0-9CE9-B778C84DDC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0800" y="5342450"/>
            <a:ext cx="3325159" cy="1276190"/>
          </a:xfrm>
          <a:prstGeom prst="rect">
            <a:avLst/>
          </a:prstGeom>
        </p:spPr>
      </p:pic>
      <p:sp>
        <p:nvSpPr>
          <p:cNvPr id="15" name="Rectangle 14">
            <a:extLst>
              <a:ext uri="{FF2B5EF4-FFF2-40B4-BE49-F238E27FC236}">
                <a16:creationId xmlns:a16="http://schemas.microsoft.com/office/drawing/2014/main" id="{54A8BA50-FAD0-416D-ACD2-5B2B904E7A28}"/>
              </a:ext>
            </a:extLst>
          </p:cNvPr>
          <p:cNvSpPr/>
          <p:nvPr/>
        </p:nvSpPr>
        <p:spPr>
          <a:xfrm>
            <a:off x="165816" y="4773275"/>
            <a:ext cx="2595856" cy="34605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dirty="0">
                <a:latin typeface="+mj-lt"/>
              </a:rPr>
              <a:t>Do c</a:t>
            </a:r>
            <a:r>
              <a:rPr lang="en-US" dirty="0">
                <a:latin typeface="+mj-lt"/>
              </a:rPr>
              <a:t>ò</a:t>
            </a:r>
            <a:r>
              <a:rPr lang="vi-VN" dirty="0">
                <a:latin typeface="+mj-lt"/>
              </a:rPr>
              <a:t>n </a:t>
            </a:r>
            <a:r>
              <a:rPr lang="en-US" dirty="0">
                <a:latin typeface="+mj-lt"/>
              </a:rPr>
              <a:t>DG m</a:t>
            </a:r>
            <a:r>
              <a:rPr lang="vi-VN" dirty="0">
                <a:latin typeface="+mj-lt"/>
              </a:rPr>
              <a:t>ư</a:t>
            </a:r>
            <a:r>
              <a:rPr lang="en-US" dirty="0" err="1">
                <a:latin typeface="+mj-lt"/>
              </a:rPr>
              <a:t>ợn</a:t>
            </a:r>
            <a:endParaRPr lang="en-GB" dirty="0">
              <a:latin typeface="+mj-lt"/>
            </a:endParaRPr>
          </a:p>
        </p:txBody>
      </p:sp>
      <p:sp>
        <p:nvSpPr>
          <p:cNvPr id="16" name="Rectangle 15">
            <a:extLst>
              <a:ext uri="{FF2B5EF4-FFF2-40B4-BE49-F238E27FC236}">
                <a16:creationId xmlns:a16="http://schemas.microsoft.com/office/drawing/2014/main" id="{9BA9B521-7B07-486F-934A-13604F5BE2B2}"/>
              </a:ext>
            </a:extLst>
          </p:cNvPr>
          <p:cNvSpPr/>
          <p:nvPr/>
        </p:nvSpPr>
        <p:spPr>
          <a:xfrm>
            <a:off x="6234545" y="4666823"/>
            <a:ext cx="3232728" cy="41317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a:latin typeface="+mj-lt"/>
              </a:rPr>
              <a:t>Do sai mã</a:t>
            </a:r>
            <a:endParaRPr lang="en-GB">
              <a:latin typeface="+mj-lt"/>
            </a:endParaRPr>
          </a:p>
        </p:txBody>
      </p:sp>
      <p:sp>
        <p:nvSpPr>
          <p:cNvPr id="17" name="Title 1">
            <a:extLst>
              <a:ext uri="{FF2B5EF4-FFF2-40B4-BE49-F238E27FC236}">
                <a16:creationId xmlns:a16="http://schemas.microsoft.com/office/drawing/2014/main" id="{AB4F7CF9-F836-4AA9-8059-17C134D9EDBF}"/>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18" name="Rectangle 17">
            <a:extLst>
              <a:ext uri="{FF2B5EF4-FFF2-40B4-BE49-F238E27FC236}">
                <a16:creationId xmlns:a16="http://schemas.microsoft.com/office/drawing/2014/main" id="{E50C7A1E-FB55-4499-8F51-F42F9D11FF6F}"/>
              </a:ext>
            </a:extLst>
          </p:cNvPr>
          <p:cNvSpPr/>
          <p:nvPr/>
        </p:nvSpPr>
        <p:spPr>
          <a:xfrm>
            <a:off x="681038" y="1302327"/>
            <a:ext cx="4066453" cy="36263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q"/>
            </a:pPr>
            <a:r>
              <a:rPr lang="vi-VN" sz="2000" b="1" i="1">
                <a:latin typeface="+mj-lt"/>
              </a:rPr>
              <a:t>QUẢN LÝ SÁCH</a:t>
            </a:r>
            <a:endParaRPr lang="en-GB" sz="2000" b="1" i="1">
              <a:latin typeface="+mj-lt"/>
            </a:endParaRPr>
          </a:p>
        </p:txBody>
      </p:sp>
    </p:spTree>
    <p:extLst>
      <p:ext uri="{BB962C8B-B14F-4D97-AF65-F5344CB8AC3E}">
        <p14:creationId xmlns:p14="http://schemas.microsoft.com/office/powerpoint/2010/main" val="170500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7F3DA-81D8-4A80-AEB6-5C3015C9A272}"/>
              </a:ext>
            </a:extLst>
          </p:cNvPr>
          <p:cNvSpPr>
            <a:spLocks noGrp="1"/>
          </p:cNvSpPr>
          <p:nvPr>
            <p:ph idx="1"/>
          </p:nvPr>
        </p:nvSpPr>
        <p:spPr/>
        <p:txBody>
          <a:bodyPr>
            <a:normAutofit/>
          </a:bodyPr>
          <a:lstStyle/>
          <a:p>
            <a:r>
              <a:rPr lang="vi-VN" sz="2000" b="1">
                <a:latin typeface="+mj-lt"/>
              </a:rPr>
              <a:t>Xuất mục lục sách</a:t>
            </a:r>
            <a:endParaRPr lang="en-GB" sz="2000" b="1">
              <a:latin typeface="+mj-lt"/>
            </a:endParaRPr>
          </a:p>
        </p:txBody>
      </p:sp>
      <p:pic>
        <p:nvPicPr>
          <p:cNvPr id="4" name="Picture 3">
            <a:extLst>
              <a:ext uri="{FF2B5EF4-FFF2-40B4-BE49-F238E27FC236}">
                <a16:creationId xmlns:a16="http://schemas.microsoft.com/office/drawing/2014/main" id="{DE1A4DE7-7EB0-4089-9893-0412F3BC4EBD}"/>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CFC49D89-0B29-492D-A6E1-170EBA66CE23}"/>
              </a:ext>
            </a:extLst>
          </p:cNvPr>
          <p:cNvPicPr>
            <a:picLocks noChangeAspect="1"/>
          </p:cNvPicPr>
          <p:nvPr/>
        </p:nvPicPr>
        <p:blipFill>
          <a:blip r:embed="rId3"/>
          <a:stretch>
            <a:fillRect/>
          </a:stretch>
        </p:blipFill>
        <p:spPr>
          <a:xfrm>
            <a:off x="681038" y="0"/>
            <a:ext cx="8620491" cy="859611"/>
          </a:xfrm>
          <a:prstGeom prst="rect">
            <a:avLst/>
          </a:prstGeom>
        </p:spPr>
      </p:pic>
      <p:pic>
        <p:nvPicPr>
          <p:cNvPr id="9" name="Picture 8">
            <a:extLst>
              <a:ext uri="{FF2B5EF4-FFF2-40B4-BE49-F238E27FC236}">
                <a16:creationId xmlns:a16="http://schemas.microsoft.com/office/drawing/2014/main" id="{A2D720D8-5F2A-4ABB-AF06-57819AEB6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05" y="2417596"/>
            <a:ext cx="9530590" cy="3315283"/>
          </a:xfrm>
          <a:prstGeom prst="rect">
            <a:avLst/>
          </a:prstGeom>
        </p:spPr>
      </p:pic>
      <p:sp>
        <p:nvSpPr>
          <p:cNvPr id="10" name="Title 1">
            <a:extLst>
              <a:ext uri="{FF2B5EF4-FFF2-40B4-BE49-F238E27FC236}">
                <a16:creationId xmlns:a16="http://schemas.microsoft.com/office/drawing/2014/main" id="{67CB604B-8E04-41CB-A18B-46225ED0FA6B}"/>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11" name="Rectangle 10">
            <a:extLst>
              <a:ext uri="{FF2B5EF4-FFF2-40B4-BE49-F238E27FC236}">
                <a16:creationId xmlns:a16="http://schemas.microsoft.com/office/drawing/2014/main" id="{71568783-FAA3-472F-BF4D-876BD5391B72}"/>
              </a:ext>
            </a:extLst>
          </p:cNvPr>
          <p:cNvSpPr/>
          <p:nvPr/>
        </p:nvSpPr>
        <p:spPr>
          <a:xfrm>
            <a:off x="681038" y="1302327"/>
            <a:ext cx="4066453" cy="36263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q"/>
            </a:pPr>
            <a:r>
              <a:rPr lang="vi-VN" sz="2000" b="1" i="1">
                <a:latin typeface="+mj-lt"/>
              </a:rPr>
              <a:t>QUẢN LÝ SÁCH</a:t>
            </a:r>
            <a:endParaRPr lang="en-GB" sz="2000" b="1" i="1">
              <a:latin typeface="+mj-lt"/>
            </a:endParaRPr>
          </a:p>
        </p:txBody>
      </p:sp>
    </p:spTree>
    <p:extLst>
      <p:ext uri="{BB962C8B-B14F-4D97-AF65-F5344CB8AC3E}">
        <p14:creationId xmlns:p14="http://schemas.microsoft.com/office/powerpoint/2010/main" val="1621359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64484-8332-462F-B14F-6A6226DA9DE5}"/>
              </a:ext>
            </a:extLst>
          </p:cNvPr>
          <p:cNvSpPr>
            <a:spLocks noGrp="1"/>
          </p:cNvSpPr>
          <p:nvPr>
            <p:ph idx="1"/>
          </p:nvPr>
        </p:nvSpPr>
        <p:spPr>
          <a:xfrm>
            <a:off x="681038" y="1745673"/>
            <a:ext cx="8543925" cy="4431290"/>
          </a:xfrm>
        </p:spPr>
        <p:txBody>
          <a:bodyPr>
            <a:normAutofit/>
          </a:bodyPr>
          <a:lstStyle/>
          <a:p>
            <a:r>
              <a:rPr lang="vi-VN" sz="2000" b="1">
                <a:latin typeface="+mj-lt"/>
              </a:rPr>
              <a:t>Tìm kiếm sách</a:t>
            </a:r>
            <a:endParaRPr lang="en-GB" sz="2000" b="1">
              <a:latin typeface="+mj-lt"/>
            </a:endParaRPr>
          </a:p>
        </p:txBody>
      </p:sp>
      <p:pic>
        <p:nvPicPr>
          <p:cNvPr id="4" name="Picture 3">
            <a:extLst>
              <a:ext uri="{FF2B5EF4-FFF2-40B4-BE49-F238E27FC236}">
                <a16:creationId xmlns:a16="http://schemas.microsoft.com/office/drawing/2014/main" id="{BE0576FB-EE26-4996-A817-6A8B0C2D32FD}"/>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21599C21-5CC8-4E2A-A9A9-52E06D7B5845}"/>
              </a:ext>
            </a:extLst>
          </p:cNvPr>
          <p:cNvPicPr>
            <a:picLocks noChangeAspect="1"/>
          </p:cNvPicPr>
          <p:nvPr/>
        </p:nvPicPr>
        <p:blipFill>
          <a:blip r:embed="rId3"/>
          <a:stretch>
            <a:fillRect/>
          </a:stretch>
        </p:blipFill>
        <p:spPr>
          <a:xfrm>
            <a:off x="681038" y="0"/>
            <a:ext cx="8620491" cy="859611"/>
          </a:xfrm>
          <a:prstGeom prst="rect">
            <a:avLst/>
          </a:prstGeom>
        </p:spPr>
      </p:pic>
      <p:sp>
        <p:nvSpPr>
          <p:cNvPr id="8" name="Rectangle 7">
            <a:extLst>
              <a:ext uri="{FF2B5EF4-FFF2-40B4-BE49-F238E27FC236}">
                <a16:creationId xmlns:a16="http://schemas.microsoft.com/office/drawing/2014/main" id="{80004813-4ABE-4BC0-8F49-69A8F86F5749}"/>
              </a:ext>
            </a:extLst>
          </p:cNvPr>
          <p:cNvSpPr/>
          <p:nvPr/>
        </p:nvSpPr>
        <p:spPr>
          <a:xfrm>
            <a:off x="604471" y="2170545"/>
            <a:ext cx="3459529" cy="48029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742950" lvl="1" indent="-285750">
              <a:buFont typeface="Wingdings" panose="05000000000000000000" pitchFamily="2" charset="2"/>
              <a:buChar char="§"/>
            </a:pPr>
            <a:r>
              <a:rPr lang="vi-VN" sz="1900">
                <a:latin typeface="+mj-lt"/>
              </a:rPr>
              <a:t>Tìm kiếm theo mã sách</a:t>
            </a:r>
            <a:endParaRPr lang="en-GB" sz="1900">
              <a:latin typeface="+mj-lt"/>
            </a:endParaRPr>
          </a:p>
        </p:txBody>
      </p:sp>
      <p:sp>
        <p:nvSpPr>
          <p:cNvPr id="9" name="Rectangle 8">
            <a:extLst>
              <a:ext uri="{FF2B5EF4-FFF2-40B4-BE49-F238E27FC236}">
                <a16:creationId xmlns:a16="http://schemas.microsoft.com/office/drawing/2014/main" id="{7959FE80-98B3-4DDD-BE37-78F36C51CD9F}"/>
              </a:ext>
            </a:extLst>
          </p:cNvPr>
          <p:cNvSpPr/>
          <p:nvPr/>
        </p:nvSpPr>
        <p:spPr>
          <a:xfrm>
            <a:off x="681036" y="4363467"/>
            <a:ext cx="4143020" cy="390529"/>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Wingdings" panose="05000000000000000000" pitchFamily="2" charset="2"/>
              <a:buChar char="§"/>
            </a:pPr>
            <a:r>
              <a:rPr lang="vi-VN" sz="1900">
                <a:latin typeface="+mj-lt"/>
              </a:rPr>
              <a:t>Tìm kiếm theo tên sách</a:t>
            </a:r>
            <a:endParaRPr lang="en-GB" sz="1900">
              <a:latin typeface="+mj-lt"/>
            </a:endParaRPr>
          </a:p>
        </p:txBody>
      </p:sp>
      <p:pic>
        <p:nvPicPr>
          <p:cNvPr id="11" name="Picture 10">
            <a:extLst>
              <a:ext uri="{FF2B5EF4-FFF2-40B4-BE49-F238E27FC236}">
                <a16:creationId xmlns:a16="http://schemas.microsoft.com/office/drawing/2014/main" id="{A2FB7647-D1CC-4E53-A6C7-0B9F002EFB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66291"/>
            <a:ext cx="5966691" cy="1417867"/>
          </a:xfrm>
          <a:prstGeom prst="rect">
            <a:avLst/>
          </a:prstGeom>
        </p:spPr>
      </p:pic>
      <p:sp>
        <p:nvSpPr>
          <p:cNvPr id="12" name="Rectangle 11">
            <a:extLst>
              <a:ext uri="{FF2B5EF4-FFF2-40B4-BE49-F238E27FC236}">
                <a16:creationId xmlns:a16="http://schemas.microsoft.com/office/drawing/2014/main" id="{5B1CECFE-46C7-4026-9C2E-473D8B5A3950}"/>
              </a:ext>
            </a:extLst>
          </p:cNvPr>
          <p:cNvSpPr/>
          <p:nvPr/>
        </p:nvSpPr>
        <p:spPr>
          <a:xfrm>
            <a:off x="548688" y="2650836"/>
            <a:ext cx="2388476" cy="22167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vi-VN" b="1" i="1">
                <a:solidFill>
                  <a:schemeClr val="accent5"/>
                </a:solidFill>
                <a:latin typeface="+mj-lt"/>
              </a:rPr>
              <a:t>Thành công</a:t>
            </a:r>
            <a:endParaRPr lang="en-GB" b="1" i="1">
              <a:solidFill>
                <a:schemeClr val="accent5"/>
              </a:solidFill>
              <a:latin typeface="+mj-lt"/>
            </a:endParaRPr>
          </a:p>
        </p:txBody>
      </p:sp>
      <p:sp>
        <p:nvSpPr>
          <p:cNvPr id="13" name="Rectangle 12">
            <a:extLst>
              <a:ext uri="{FF2B5EF4-FFF2-40B4-BE49-F238E27FC236}">
                <a16:creationId xmlns:a16="http://schemas.microsoft.com/office/drawing/2014/main" id="{8E371925-9D1E-4F27-BC2D-8362B48113DD}"/>
              </a:ext>
            </a:extLst>
          </p:cNvPr>
          <p:cNvSpPr/>
          <p:nvPr/>
        </p:nvSpPr>
        <p:spPr>
          <a:xfrm>
            <a:off x="6326909" y="2551023"/>
            <a:ext cx="2669309" cy="39390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vi-VN" b="1" i="1">
                <a:solidFill>
                  <a:schemeClr val="accent6">
                    <a:lumMod val="75000"/>
                  </a:schemeClr>
                </a:solidFill>
                <a:latin typeface="+mj-lt"/>
              </a:rPr>
              <a:t>Không thành công</a:t>
            </a:r>
            <a:endParaRPr lang="en-GB" b="1" i="1">
              <a:solidFill>
                <a:schemeClr val="accent6">
                  <a:lumMod val="75000"/>
                </a:schemeClr>
              </a:solidFill>
              <a:latin typeface="+mj-lt"/>
            </a:endParaRPr>
          </a:p>
        </p:txBody>
      </p:sp>
      <p:pic>
        <p:nvPicPr>
          <p:cNvPr id="15" name="Picture 14">
            <a:extLst>
              <a:ext uri="{FF2B5EF4-FFF2-40B4-BE49-F238E27FC236}">
                <a16:creationId xmlns:a16="http://schemas.microsoft.com/office/drawing/2014/main" id="{46E0845B-0A14-4FD6-9A82-21D7509C5C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0686" y="2934222"/>
            <a:ext cx="3380952" cy="1428571"/>
          </a:xfrm>
          <a:prstGeom prst="rect">
            <a:avLst/>
          </a:prstGeom>
        </p:spPr>
      </p:pic>
      <p:sp>
        <p:nvSpPr>
          <p:cNvPr id="16" name="Rectangle 15">
            <a:extLst>
              <a:ext uri="{FF2B5EF4-FFF2-40B4-BE49-F238E27FC236}">
                <a16:creationId xmlns:a16="http://schemas.microsoft.com/office/drawing/2014/main" id="{AFDC9B43-42D5-4E8F-BA20-9997416F0744}"/>
              </a:ext>
            </a:extLst>
          </p:cNvPr>
          <p:cNvSpPr/>
          <p:nvPr/>
        </p:nvSpPr>
        <p:spPr>
          <a:xfrm>
            <a:off x="681036" y="4691635"/>
            <a:ext cx="3066911" cy="39052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vi-VN" b="1" i="1">
                <a:solidFill>
                  <a:schemeClr val="accent5"/>
                </a:solidFill>
                <a:latin typeface="+mj-lt"/>
              </a:rPr>
              <a:t>Thành công</a:t>
            </a:r>
            <a:endParaRPr lang="en-GB" b="1" i="1">
              <a:solidFill>
                <a:schemeClr val="accent5"/>
              </a:solidFill>
              <a:latin typeface="+mj-lt"/>
            </a:endParaRPr>
          </a:p>
        </p:txBody>
      </p:sp>
      <p:sp>
        <p:nvSpPr>
          <p:cNvPr id="17" name="Rectangle 16">
            <a:extLst>
              <a:ext uri="{FF2B5EF4-FFF2-40B4-BE49-F238E27FC236}">
                <a16:creationId xmlns:a16="http://schemas.microsoft.com/office/drawing/2014/main" id="{28AE7A6D-70EF-41A5-903C-6B57493D4834}"/>
              </a:ext>
            </a:extLst>
          </p:cNvPr>
          <p:cNvSpPr/>
          <p:nvPr/>
        </p:nvSpPr>
        <p:spPr>
          <a:xfrm>
            <a:off x="6158055" y="4908521"/>
            <a:ext cx="2669309" cy="30981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b="1" i="1">
                <a:solidFill>
                  <a:schemeClr val="accent6">
                    <a:lumMod val="75000"/>
                  </a:schemeClr>
                </a:solidFill>
                <a:latin typeface="+mj-lt"/>
              </a:rPr>
              <a:t>Không thành công</a:t>
            </a:r>
            <a:endParaRPr lang="en-GB" b="1" i="1">
              <a:solidFill>
                <a:schemeClr val="accent6">
                  <a:lumMod val="75000"/>
                </a:schemeClr>
              </a:solidFill>
              <a:latin typeface="+mj-lt"/>
            </a:endParaRPr>
          </a:p>
        </p:txBody>
      </p:sp>
      <p:pic>
        <p:nvPicPr>
          <p:cNvPr id="19" name="Picture 18">
            <a:extLst>
              <a:ext uri="{FF2B5EF4-FFF2-40B4-BE49-F238E27FC236}">
                <a16:creationId xmlns:a16="http://schemas.microsoft.com/office/drawing/2014/main" id="{E49D4360-2B3B-4FAF-AF5B-2391A156D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41" y="5277661"/>
            <a:ext cx="6234545" cy="1570338"/>
          </a:xfrm>
          <a:prstGeom prst="rect">
            <a:avLst/>
          </a:prstGeom>
        </p:spPr>
      </p:pic>
      <p:pic>
        <p:nvPicPr>
          <p:cNvPr id="21" name="Picture 20">
            <a:extLst>
              <a:ext uri="{FF2B5EF4-FFF2-40B4-BE49-F238E27FC236}">
                <a16:creationId xmlns:a16="http://schemas.microsoft.com/office/drawing/2014/main" id="{BD1D2B8C-79F0-4F3D-BE5C-E1DBDB13C5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3036" y="5245814"/>
            <a:ext cx="3323809" cy="1266667"/>
          </a:xfrm>
          <a:prstGeom prst="rect">
            <a:avLst/>
          </a:prstGeom>
        </p:spPr>
      </p:pic>
      <p:sp>
        <p:nvSpPr>
          <p:cNvPr id="22" name="Title 1">
            <a:extLst>
              <a:ext uri="{FF2B5EF4-FFF2-40B4-BE49-F238E27FC236}">
                <a16:creationId xmlns:a16="http://schemas.microsoft.com/office/drawing/2014/main" id="{68C591E2-AA96-4ACF-9A29-5AD4B32599F7}"/>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23" name="Rectangle 22">
            <a:extLst>
              <a:ext uri="{FF2B5EF4-FFF2-40B4-BE49-F238E27FC236}">
                <a16:creationId xmlns:a16="http://schemas.microsoft.com/office/drawing/2014/main" id="{783A7758-3D47-459F-BF93-20C887C8503E}"/>
              </a:ext>
            </a:extLst>
          </p:cNvPr>
          <p:cNvSpPr/>
          <p:nvPr/>
        </p:nvSpPr>
        <p:spPr>
          <a:xfrm>
            <a:off x="681038" y="1302327"/>
            <a:ext cx="4066453" cy="36263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q"/>
            </a:pPr>
            <a:r>
              <a:rPr lang="vi-VN" sz="2000" b="1" i="1">
                <a:latin typeface="+mj-lt"/>
              </a:rPr>
              <a:t>QUẢN LÝ SÁCH</a:t>
            </a:r>
            <a:endParaRPr lang="en-GB" sz="2000" b="1" i="1">
              <a:latin typeface="+mj-lt"/>
            </a:endParaRPr>
          </a:p>
        </p:txBody>
      </p:sp>
    </p:spTree>
    <p:extLst>
      <p:ext uri="{BB962C8B-B14F-4D97-AF65-F5344CB8AC3E}">
        <p14:creationId xmlns:p14="http://schemas.microsoft.com/office/powerpoint/2010/main" val="300475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89A8E-05A2-444C-AFCC-A55316DE4F15}"/>
              </a:ext>
            </a:extLst>
          </p:cNvPr>
          <p:cNvSpPr>
            <a:spLocks noGrp="1"/>
          </p:cNvSpPr>
          <p:nvPr>
            <p:ph idx="1"/>
          </p:nvPr>
        </p:nvSpPr>
        <p:spPr>
          <a:xfrm>
            <a:off x="681038" y="1725533"/>
            <a:ext cx="8543925" cy="4451430"/>
          </a:xfrm>
        </p:spPr>
        <p:txBody>
          <a:bodyPr>
            <a:normAutofit/>
          </a:bodyPr>
          <a:lstStyle/>
          <a:p>
            <a:r>
              <a:rPr lang="vi-VN" sz="2000" b="1">
                <a:latin typeface="Times New Roman" panose="02020603050405020304" pitchFamily="18" charset="0"/>
                <a:cs typeface="Times New Roman" panose="02020603050405020304" pitchFamily="18" charset="0"/>
              </a:rPr>
              <a:t>Tìm kiếm sách</a:t>
            </a:r>
            <a:endParaRPr lang="en-GB" sz="20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D6F717-4E27-4BAF-8B93-F234073A63C5}"/>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5D81B009-F37E-49C0-A1AE-77E69EF7A5E6}"/>
              </a:ext>
            </a:extLst>
          </p:cNvPr>
          <p:cNvPicPr>
            <a:picLocks noChangeAspect="1"/>
          </p:cNvPicPr>
          <p:nvPr/>
        </p:nvPicPr>
        <p:blipFill>
          <a:blip r:embed="rId3"/>
          <a:stretch>
            <a:fillRect/>
          </a:stretch>
        </p:blipFill>
        <p:spPr>
          <a:xfrm>
            <a:off x="681038" y="0"/>
            <a:ext cx="8620491" cy="859611"/>
          </a:xfrm>
          <a:prstGeom prst="rect">
            <a:avLst/>
          </a:prstGeom>
        </p:spPr>
      </p:pic>
      <p:sp>
        <p:nvSpPr>
          <p:cNvPr id="8" name="Rectangle 7">
            <a:extLst>
              <a:ext uri="{FF2B5EF4-FFF2-40B4-BE49-F238E27FC236}">
                <a16:creationId xmlns:a16="http://schemas.microsoft.com/office/drawing/2014/main" id="{79CD662E-F3FE-4A30-82DE-806C00C33697}"/>
              </a:ext>
            </a:extLst>
          </p:cNvPr>
          <p:cNvSpPr/>
          <p:nvPr/>
        </p:nvSpPr>
        <p:spPr>
          <a:xfrm>
            <a:off x="812362" y="2118202"/>
            <a:ext cx="4406183" cy="41299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742950" lvl="1" indent="-285750">
              <a:buFont typeface="Wingdings" panose="05000000000000000000" pitchFamily="2" charset="2"/>
              <a:buChar char="§"/>
            </a:pPr>
            <a:r>
              <a:rPr lang="vi-VN" sz="2000">
                <a:latin typeface="+mj-lt"/>
              </a:rPr>
              <a:t>Tìm kiếm theo thể loại</a:t>
            </a:r>
            <a:endParaRPr lang="en-GB" sz="2000">
              <a:latin typeface="+mj-lt"/>
            </a:endParaRPr>
          </a:p>
        </p:txBody>
      </p:sp>
      <p:sp>
        <p:nvSpPr>
          <p:cNvPr id="9" name="Rectangle 8">
            <a:extLst>
              <a:ext uri="{FF2B5EF4-FFF2-40B4-BE49-F238E27FC236}">
                <a16:creationId xmlns:a16="http://schemas.microsoft.com/office/drawing/2014/main" id="{B84F2B49-2A39-4A54-96D8-46F93EEFD61C}"/>
              </a:ext>
            </a:extLst>
          </p:cNvPr>
          <p:cNvSpPr/>
          <p:nvPr/>
        </p:nvSpPr>
        <p:spPr>
          <a:xfrm>
            <a:off x="791338" y="2530883"/>
            <a:ext cx="3140364" cy="22949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vi-VN" b="1" i="1">
                <a:solidFill>
                  <a:schemeClr val="accent5"/>
                </a:solidFill>
                <a:latin typeface="+mj-lt"/>
              </a:rPr>
              <a:t>Thành công</a:t>
            </a:r>
            <a:endParaRPr lang="en-GB" b="1" i="1">
              <a:solidFill>
                <a:schemeClr val="accent5"/>
              </a:solidFill>
              <a:latin typeface="+mj-lt"/>
            </a:endParaRPr>
          </a:p>
        </p:txBody>
      </p:sp>
      <p:sp>
        <p:nvSpPr>
          <p:cNvPr id="10" name="Rectangle 9">
            <a:extLst>
              <a:ext uri="{FF2B5EF4-FFF2-40B4-BE49-F238E27FC236}">
                <a16:creationId xmlns:a16="http://schemas.microsoft.com/office/drawing/2014/main" id="{D120EA8B-4506-48D5-987E-4A0C819D5B7C}"/>
              </a:ext>
            </a:extLst>
          </p:cNvPr>
          <p:cNvSpPr/>
          <p:nvPr/>
        </p:nvSpPr>
        <p:spPr>
          <a:xfrm>
            <a:off x="929446" y="5209008"/>
            <a:ext cx="4406183" cy="22949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vi-VN" b="1" i="1">
                <a:solidFill>
                  <a:schemeClr val="accent6">
                    <a:lumMod val="75000"/>
                  </a:schemeClr>
                </a:solidFill>
                <a:latin typeface="+mj-lt"/>
              </a:rPr>
              <a:t>Không thành công</a:t>
            </a:r>
            <a:endParaRPr lang="en-GB" b="1" i="1">
              <a:solidFill>
                <a:schemeClr val="accent6">
                  <a:lumMod val="75000"/>
                </a:schemeClr>
              </a:solidFill>
              <a:latin typeface="+mj-lt"/>
            </a:endParaRPr>
          </a:p>
        </p:txBody>
      </p:sp>
      <p:pic>
        <p:nvPicPr>
          <p:cNvPr id="12" name="Picture 11">
            <a:extLst>
              <a:ext uri="{FF2B5EF4-FFF2-40B4-BE49-F238E27FC236}">
                <a16:creationId xmlns:a16="http://schemas.microsoft.com/office/drawing/2014/main" id="{110B0E30-92D7-410E-A438-415B9BB28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674" y="2850765"/>
            <a:ext cx="9527967" cy="2238739"/>
          </a:xfrm>
          <a:prstGeom prst="rect">
            <a:avLst/>
          </a:prstGeom>
        </p:spPr>
      </p:pic>
      <p:pic>
        <p:nvPicPr>
          <p:cNvPr id="74" name="Picture 73">
            <a:extLst>
              <a:ext uri="{FF2B5EF4-FFF2-40B4-BE49-F238E27FC236}">
                <a16:creationId xmlns:a16="http://schemas.microsoft.com/office/drawing/2014/main" id="{B8961826-7352-4E40-A59F-8EEB17E41F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674" y="5555673"/>
            <a:ext cx="3980952" cy="1209524"/>
          </a:xfrm>
          <a:prstGeom prst="rect">
            <a:avLst/>
          </a:prstGeom>
        </p:spPr>
      </p:pic>
      <p:sp>
        <p:nvSpPr>
          <p:cNvPr id="75" name="Title 1">
            <a:extLst>
              <a:ext uri="{FF2B5EF4-FFF2-40B4-BE49-F238E27FC236}">
                <a16:creationId xmlns:a16="http://schemas.microsoft.com/office/drawing/2014/main" id="{7D6F9B22-BF7B-4F08-9CB5-30E1B877FE37}"/>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76" name="Rectangle 75">
            <a:extLst>
              <a:ext uri="{FF2B5EF4-FFF2-40B4-BE49-F238E27FC236}">
                <a16:creationId xmlns:a16="http://schemas.microsoft.com/office/drawing/2014/main" id="{BC328858-E412-4916-98F0-6AA630899622}"/>
              </a:ext>
            </a:extLst>
          </p:cNvPr>
          <p:cNvSpPr/>
          <p:nvPr/>
        </p:nvSpPr>
        <p:spPr>
          <a:xfrm>
            <a:off x="681038" y="1302327"/>
            <a:ext cx="4066453" cy="36263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q"/>
            </a:pPr>
            <a:r>
              <a:rPr lang="vi-VN" sz="2000" b="1" i="1">
                <a:latin typeface="+mj-lt"/>
              </a:rPr>
              <a:t>QUẢN LÝ SÁCH</a:t>
            </a:r>
            <a:endParaRPr lang="en-GB" sz="2000" b="1" i="1">
              <a:latin typeface="+mj-lt"/>
            </a:endParaRPr>
          </a:p>
        </p:txBody>
      </p:sp>
    </p:spTree>
    <p:extLst>
      <p:ext uri="{BB962C8B-B14F-4D97-AF65-F5344CB8AC3E}">
        <p14:creationId xmlns:p14="http://schemas.microsoft.com/office/powerpoint/2010/main" val="133300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744" y="-190685"/>
            <a:ext cx="8543925" cy="1325563"/>
          </a:xfrm>
        </p:spPr>
        <p:txBody>
          <a:bodyPr>
            <a:normAutofit/>
          </a:bodyPr>
          <a:lstStyle/>
          <a:p>
            <a:r>
              <a:rPr lang="vi-VN" sz="3600" b="1">
                <a:solidFill>
                  <a:schemeClr val="bg1"/>
                </a:solidFill>
                <a:latin typeface="+mn-lt"/>
              </a:rPr>
              <a:t>Nội dung</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112073"/>
            <a:ext cx="548999" cy="720045"/>
          </a:xfrm>
        </p:spPr>
      </p:pic>
      <p:sp>
        <p:nvSpPr>
          <p:cNvPr id="5" name="Rectangle 4">
            <a:extLst>
              <a:ext uri="{FF2B5EF4-FFF2-40B4-BE49-F238E27FC236}">
                <a16:creationId xmlns:a16="http://schemas.microsoft.com/office/drawing/2014/main" id="{27C84082-DC31-4F76-86FB-A65977FD9362}"/>
              </a:ext>
            </a:extLst>
          </p:cNvPr>
          <p:cNvSpPr/>
          <p:nvPr/>
        </p:nvSpPr>
        <p:spPr>
          <a:xfrm>
            <a:off x="437319" y="1134878"/>
            <a:ext cx="7912354" cy="4914940"/>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r>
              <a:rPr lang="vi-VN" sz="2400">
                <a:solidFill>
                  <a:srgbClr val="FF0000"/>
                </a:solidFill>
                <a:latin typeface="+mj-lt"/>
              </a:rPr>
              <a:t>I.Giới thiệu tổng quan</a:t>
            </a:r>
          </a:p>
          <a:p>
            <a:pPr lvl="1"/>
            <a:r>
              <a:rPr lang="vi-VN" sz="2000">
                <a:latin typeface="+mj-lt"/>
              </a:rPr>
              <a:t>1.Ngôn ngữ C++</a:t>
            </a:r>
          </a:p>
          <a:p>
            <a:pPr lvl="1"/>
            <a:r>
              <a:rPr lang="vi-VN" sz="2000">
                <a:latin typeface="+mj-lt"/>
              </a:rPr>
              <a:t>2.Phần mềm DEV C/C++</a:t>
            </a:r>
          </a:p>
          <a:p>
            <a:r>
              <a:rPr lang="vi-VN" sz="2400">
                <a:solidFill>
                  <a:srgbClr val="FF0000"/>
                </a:solidFill>
                <a:latin typeface="+mj-lt"/>
              </a:rPr>
              <a:t>II. Tổng quan về phần mềm quản lý thư viện</a:t>
            </a:r>
          </a:p>
          <a:p>
            <a:pPr lvl="1"/>
            <a:r>
              <a:rPr lang="vi-VN" sz="2000">
                <a:latin typeface="+mj-lt"/>
              </a:rPr>
              <a:t>1.Giới thiệu</a:t>
            </a:r>
          </a:p>
          <a:p>
            <a:pPr lvl="1"/>
            <a:r>
              <a:rPr lang="vi-VN" sz="2000">
                <a:latin typeface="+mj-lt"/>
              </a:rPr>
              <a:t>2.Ý nghĩa</a:t>
            </a:r>
          </a:p>
          <a:p>
            <a:r>
              <a:rPr lang="vi-VN" sz="2400">
                <a:solidFill>
                  <a:srgbClr val="FF0000"/>
                </a:solidFill>
                <a:latin typeface="+mj-lt"/>
              </a:rPr>
              <a:t>III. Phần mềm quản lý thư viện</a:t>
            </a:r>
          </a:p>
          <a:p>
            <a:pPr lvl="1"/>
            <a:r>
              <a:rPr lang="vi-VN" sz="2000">
                <a:latin typeface="+mj-lt"/>
              </a:rPr>
              <a:t>1.Giao diện phần mềm</a:t>
            </a:r>
          </a:p>
          <a:p>
            <a:pPr lvl="1"/>
            <a:r>
              <a:rPr lang="vi-VN" sz="2000">
                <a:latin typeface="+mj-lt"/>
              </a:rPr>
              <a:t>2. Sơ đồ các chức năng</a:t>
            </a:r>
          </a:p>
          <a:p>
            <a:pPr lvl="1"/>
            <a:r>
              <a:rPr lang="vi-VN" sz="2000">
                <a:latin typeface="+mj-lt"/>
              </a:rPr>
              <a:t>3. Mô tả các chức năng</a:t>
            </a:r>
          </a:p>
          <a:p>
            <a:pPr algn="ctr"/>
            <a:endParaRPr lang="vi-VN"/>
          </a:p>
          <a:p>
            <a:pPr marL="400050" indent="-400050" algn="ctr">
              <a:buAutoNum type="romanUcPeriod"/>
            </a:pPr>
            <a:endParaRPr lang="en-GB"/>
          </a:p>
        </p:txBody>
      </p:sp>
    </p:spTree>
    <p:extLst>
      <p:ext uri="{BB962C8B-B14F-4D97-AF65-F5344CB8AC3E}">
        <p14:creationId xmlns:p14="http://schemas.microsoft.com/office/powerpoint/2010/main" val="1896176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9173B-63E9-40E7-B9E1-D62C8568C9E6}"/>
              </a:ext>
            </a:extLst>
          </p:cNvPr>
          <p:cNvSpPr>
            <a:spLocks noGrp="1"/>
          </p:cNvSpPr>
          <p:nvPr>
            <p:ph idx="1"/>
          </p:nvPr>
        </p:nvSpPr>
        <p:spPr>
          <a:xfrm>
            <a:off x="549852" y="1933356"/>
            <a:ext cx="8543925" cy="391433"/>
          </a:xfrm>
        </p:spPr>
        <p:txBody>
          <a:bodyPr>
            <a:normAutofit/>
          </a:bodyPr>
          <a:lstStyle/>
          <a:p>
            <a:pPr lvl="1"/>
            <a:r>
              <a:rPr lang="vi-VN" sz="1800" b="1" i="1">
                <a:solidFill>
                  <a:schemeClr val="accent6">
                    <a:lumMod val="75000"/>
                  </a:schemeClr>
                </a:solidFill>
                <a:latin typeface="+mj-lt"/>
              </a:rPr>
              <a:t>không thành công</a:t>
            </a:r>
            <a:endParaRPr lang="en-GB" sz="1800" b="1" i="1">
              <a:solidFill>
                <a:schemeClr val="accent6">
                  <a:lumMod val="75000"/>
                </a:schemeClr>
              </a:solidFill>
              <a:latin typeface="+mj-lt"/>
            </a:endParaRPr>
          </a:p>
        </p:txBody>
      </p:sp>
      <p:pic>
        <p:nvPicPr>
          <p:cNvPr id="4" name="Picture 3">
            <a:extLst>
              <a:ext uri="{FF2B5EF4-FFF2-40B4-BE49-F238E27FC236}">
                <a16:creationId xmlns:a16="http://schemas.microsoft.com/office/drawing/2014/main" id="{E28EA275-2DBB-4DDA-A7DC-616127F1586E}"/>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B51BB56C-333D-45AB-8807-E3271C9F8A36}"/>
              </a:ext>
            </a:extLst>
          </p:cNvPr>
          <p:cNvPicPr>
            <a:picLocks noChangeAspect="1"/>
          </p:cNvPicPr>
          <p:nvPr/>
        </p:nvPicPr>
        <p:blipFill>
          <a:blip r:embed="rId3"/>
          <a:stretch>
            <a:fillRect/>
          </a:stretch>
        </p:blipFill>
        <p:spPr>
          <a:xfrm>
            <a:off x="681038" y="0"/>
            <a:ext cx="8620491" cy="859611"/>
          </a:xfrm>
          <a:prstGeom prst="rect">
            <a:avLst/>
          </a:prstGeom>
        </p:spPr>
      </p:pic>
      <p:sp>
        <p:nvSpPr>
          <p:cNvPr id="7" name="Rectangle 6">
            <a:extLst>
              <a:ext uri="{FF2B5EF4-FFF2-40B4-BE49-F238E27FC236}">
                <a16:creationId xmlns:a16="http://schemas.microsoft.com/office/drawing/2014/main" id="{905D7EB2-061E-4D2B-9266-AAA6F65E9C3B}"/>
              </a:ext>
            </a:extLst>
          </p:cNvPr>
          <p:cNvSpPr/>
          <p:nvPr/>
        </p:nvSpPr>
        <p:spPr>
          <a:xfrm>
            <a:off x="408707" y="1196403"/>
            <a:ext cx="4724911" cy="46903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q"/>
            </a:pPr>
            <a:r>
              <a:rPr lang="vi-VN" b="1" i="1">
                <a:latin typeface="+mj-lt"/>
              </a:rPr>
              <a:t>QUẢN LÝ MƯỢN-TRẢ SÁCH</a:t>
            </a:r>
            <a:endParaRPr lang="en-GB" b="1" i="1">
              <a:latin typeface="+mj-lt"/>
            </a:endParaRPr>
          </a:p>
        </p:txBody>
      </p:sp>
      <p:sp>
        <p:nvSpPr>
          <p:cNvPr id="8" name="Rectangle 7">
            <a:extLst>
              <a:ext uri="{FF2B5EF4-FFF2-40B4-BE49-F238E27FC236}">
                <a16:creationId xmlns:a16="http://schemas.microsoft.com/office/drawing/2014/main" id="{88D3161D-5632-4371-BD3B-6AEAF4835460}"/>
              </a:ext>
            </a:extLst>
          </p:cNvPr>
          <p:cNvSpPr/>
          <p:nvPr/>
        </p:nvSpPr>
        <p:spPr>
          <a:xfrm>
            <a:off x="408707" y="2303797"/>
            <a:ext cx="2895162" cy="28890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a:latin typeface="+mj-lt"/>
              </a:rPr>
              <a:t>Do chưa trả sách</a:t>
            </a:r>
            <a:endParaRPr lang="en-GB">
              <a:latin typeface="+mj-lt"/>
            </a:endParaRPr>
          </a:p>
        </p:txBody>
      </p:sp>
      <p:sp>
        <p:nvSpPr>
          <p:cNvPr id="9" name="Rectangle 8">
            <a:extLst>
              <a:ext uri="{FF2B5EF4-FFF2-40B4-BE49-F238E27FC236}">
                <a16:creationId xmlns:a16="http://schemas.microsoft.com/office/drawing/2014/main" id="{21A1EC3E-41AB-4719-9B61-10F5973FBAD9}"/>
              </a:ext>
            </a:extLst>
          </p:cNvPr>
          <p:cNvSpPr/>
          <p:nvPr/>
        </p:nvSpPr>
        <p:spPr>
          <a:xfrm>
            <a:off x="5948218" y="2303797"/>
            <a:ext cx="2613891" cy="29963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a:latin typeface="+mj-lt"/>
              </a:rPr>
              <a:t>Do thẻ đã hết hạn</a:t>
            </a:r>
            <a:endParaRPr lang="en-GB">
              <a:latin typeface="+mj-lt"/>
            </a:endParaRPr>
          </a:p>
        </p:txBody>
      </p:sp>
      <p:pic>
        <p:nvPicPr>
          <p:cNvPr id="11" name="Picture 10">
            <a:extLst>
              <a:ext uri="{FF2B5EF4-FFF2-40B4-BE49-F238E27FC236}">
                <a16:creationId xmlns:a16="http://schemas.microsoft.com/office/drawing/2014/main" id="{40F4B456-A417-4F6B-B9F7-96E54E3E5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0" y="2592705"/>
            <a:ext cx="4547762" cy="1708458"/>
          </a:xfrm>
          <a:prstGeom prst="rect">
            <a:avLst/>
          </a:prstGeom>
        </p:spPr>
      </p:pic>
      <p:pic>
        <p:nvPicPr>
          <p:cNvPr id="13" name="Picture 12">
            <a:extLst>
              <a:ext uri="{FF2B5EF4-FFF2-40B4-BE49-F238E27FC236}">
                <a16:creationId xmlns:a16="http://schemas.microsoft.com/office/drawing/2014/main" id="{D0941211-376C-4133-AB9F-8F8EC72B88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2629983"/>
            <a:ext cx="4759957" cy="1671180"/>
          </a:xfrm>
          <a:prstGeom prst="rect">
            <a:avLst/>
          </a:prstGeom>
        </p:spPr>
      </p:pic>
      <p:sp>
        <p:nvSpPr>
          <p:cNvPr id="14" name="Rectangle 13">
            <a:extLst>
              <a:ext uri="{FF2B5EF4-FFF2-40B4-BE49-F238E27FC236}">
                <a16:creationId xmlns:a16="http://schemas.microsoft.com/office/drawing/2014/main" id="{40800AA4-B881-4E1D-BC2B-17BCCCBB8AD7}"/>
              </a:ext>
            </a:extLst>
          </p:cNvPr>
          <p:cNvSpPr/>
          <p:nvPr/>
        </p:nvSpPr>
        <p:spPr>
          <a:xfrm>
            <a:off x="408707" y="4332728"/>
            <a:ext cx="3232728" cy="46903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742950" lvl="1" indent="-285750">
              <a:buFont typeface="Arial" panose="020B0604020202020204" pitchFamily="34" charset="0"/>
              <a:buChar char="•"/>
            </a:pPr>
            <a:r>
              <a:rPr lang="vi-VN">
                <a:latin typeface="+mj-lt"/>
              </a:rPr>
              <a:t> </a:t>
            </a:r>
            <a:r>
              <a:rPr lang="vi-VN" b="1" i="1">
                <a:solidFill>
                  <a:schemeClr val="accent5"/>
                </a:solidFill>
                <a:latin typeface="+mj-lt"/>
              </a:rPr>
              <a:t>thành công</a:t>
            </a:r>
            <a:endParaRPr lang="en-GB" b="1" i="1">
              <a:solidFill>
                <a:schemeClr val="accent5"/>
              </a:solidFill>
              <a:latin typeface="+mj-lt"/>
            </a:endParaRPr>
          </a:p>
        </p:txBody>
      </p:sp>
      <p:pic>
        <p:nvPicPr>
          <p:cNvPr id="16" name="Picture 15">
            <a:extLst>
              <a:ext uri="{FF2B5EF4-FFF2-40B4-BE49-F238E27FC236}">
                <a16:creationId xmlns:a16="http://schemas.microsoft.com/office/drawing/2014/main" id="{D88B956B-BC53-42C2-99B9-D185901819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997" y="4711932"/>
            <a:ext cx="3458581" cy="2060108"/>
          </a:xfrm>
          <a:prstGeom prst="rect">
            <a:avLst/>
          </a:prstGeom>
        </p:spPr>
      </p:pic>
      <p:sp>
        <p:nvSpPr>
          <p:cNvPr id="17" name="Title 1">
            <a:extLst>
              <a:ext uri="{FF2B5EF4-FFF2-40B4-BE49-F238E27FC236}">
                <a16:creationId xmlns:a16="http://schemas.microsoft.com/office/drawing/2014/main" id="{99AF3436-C331-4923-B61A-B3F47AE39D39}"/>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18" name="Rectangle 17">
            <a:extLst>
              <a:ext uri="{FF2B5EF4-FFF2-40B4-BE49-F238E27FC236}">
                <a16:creationId xmlns:a16="http://schemas.microsoft.com/office/drawing/2014/main" id="{3DDD6813-27C4-46D5-9A8A-B62095426B8F}"/>
              </a:ext>
            </a:extLst>
          </p:cNvPr>
          <p:cNvSpPr/>
          <p:nvPr/>
        </p:nvSpPr>
        <p:spPr>
          <a:xfrm>
            <a:off x="812223" y="1628162"/>
            <a:ext cx="2032577" cy="250933"/>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vi-VN" sz="2000" b="1">
                <a:latin typeface="+mj-lt"/>
              </a:rPr>
              <a:t>Mượn sách</a:t>
            </a:r>
            <a:endParaRPr lang="en-GB" sz="2000" b="1">
              <a:latin typeface="+mj-lt"/>
            </a:endParaRPr>
          </a:p>
        </p:txBody>
      </p:sp>
    </p:spTree>
    <p:extLst>
      <p:ext uri="{BB962C8B-B14F-4D97-AF65-F5344CB8AC3E}">
        <p14:creationId xmlns:p14="http://schemas.microsoft.com/office/powerpoint/2010/main" val="3338124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D99DA7-8BFD-4019-AA93-0E0CEC125D83}"/>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95C4CAA9-7A43-4590-A6B5-685CE67691E7}"/>
              </a:ext>
            </a:extLst>
          </p:cNvPr>
          <p:cNvPicPr>
            <a:picLocks noChangeAspect="1"/>
          </p:cNvPicPr>
          <p:nvPr/>
        </p:nvPicPr>
        <p:blipFill>
          <a:blip r:embed="rId3"/>
          <a:stretch>
            <a:fillRect/>
          </a:stretch>
        </p:blipFill>
        <p:spPr>
          <a:xfrm>
            <a:off x="681038" y="0"/>
            <a:ext cx="8620491" cy="859611"/>
          </a:xfrm>
          <a:prstGeom prst="rect">
            <a:avLst/>
          </a:prstGeom>
        </p:spPr>
      </p:pic>
      <p:sp>
        <p:nvSpPr>
          <p:cNvPr id="6" name="Title 1">
            <a:extLst>
              <a:ext uri="{FF2B5EF4-FFF2-40B4-BE49-F238E27FC236}">
                <a16:creationId xmlns:a16="http://schemas.microsoft.com/office/drawing/2014/main" id="{EA27FB9C-96DD-4E05-BB72-01BFFC5514F1}"/>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7" name="Rectangle 6">
            <a:extLst>
              <a:ext uri="{FF2B5EF4-FFF2-40B4-BE49-F238E27FC236}">
                <a16:creationId xmlns:a16="http://schemas.microsoft.com/office/drawing/2014/main" id="{D2672447-3B06-4621-B0BE-A01A163B4D9F}"/>
              </a:ext>
            </a:extLst>
          </p:cNvPr>
          <p:cNvSpPr/>
          <p:nvPr/>
        </p:nvSpPr>
        <p:spPr>
          <a:xfrm>
            <a:off x="417943" y="1254442"/>
            <a:ext cx="4724911" cy="46903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q"/>
            </a:pPr>
            <a:r>
              <a:rPr lang="vi-VN" b="1" i="1">
                <a:latin typeface="+mj-lt"/>
              </a:rPr>
              <a:t>QUẢN LÝ MƯỢN-TRẢ SÁCH</a:t>
            </a:r>
            <a:endParaRPr lang="en-GB" b="1" i="1">
              <a:latin typeface="+mj-lt"/>
            </a:endParaRPr>
          </a:p>
        </p:txBody>
      </p:sp>
      <p:sp>
        <p:nvSpPr>
          <p:cNvPr id="8" name="Rectangle 7">
            <a:extLst>
              <a:ext uri="{FF2B5EF4-FFF2-40B4-BE49-F238E27FC236}">
                <a16:creationId xmlns:a16="http://schemas.microsoft.com/office/drawing/2014/main" id="{03064CC3-7AEA-422E-BAF1-67CDB204C914}"/>
              </a:ext>
            </a:extLst>
          </p:cNvPr>
          <p:cNvSpPr/>
          <p:nvPr/>
        </p:nvSpPr>
        <p:spPr>
          <a:xfrm>
            <a:off x="812223" y="1628162"/>
            <a:ext cx="2032577" cy="250933"/>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vi-VN" sz="2000" b="1">
                <a:latin typeface="+mj-lt"/>
              </a:rPr>
              <a:t>Trả sách</a:t>
            </a:r>
            <a:endParaRPr lang="en-GB" sz="2000" b="1">
              <a:latin typeface="+mj-lt"/>
            </a:endParaRPr>
          </a:p>
        </p:txBody>
      </p:sp>
      <p:sp>
        <p:nvSpPr>
          <p:cNvPr id="9" name="Content Placeholder 2">
            <a:extLst>
              <a:ext uri="{FF2B5EF4-FFF2-40B4-BE49-F238E27FC236}">
                <a16:creationId xmlns:a16="http://schemas.microsoft.com/office/drawing/2014/main" id="{D4BE8502-6D98-4EC6-8DB5-632060A0E3FC}"/>
              </a:ext>
            </a:extLst>
          </p:cNvPr>
          <p:cNvSpPr txBox="1">
            <a:spLocks/>
          </p:cNvSpPr>
          <p:nvPr/>
        </p:nvSpPr>
        <p:spPr>
          <a:xfrm>
            <a:off x="549852" y="1933356"/>
            <a:ext cx="8543925" cy="3914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vi-VN" sz="1800" b="1" i="1">
                <a:solidFill>
                  <a:schemeClr val="accent6">
                    <a:lumMod val="75000"/>
                  </a:schemeClr>
                </a:solidFill>
                <a:latin typeface="+mj-lt"/>
              </a:rPr>
              <a:t>không thành công</a:t>
            </a:r>
            <a:endParaRPr lang="en-GB" sz="1800" b="1" i="1">
              <a:solidFill>
                <a:schemeClr val="accent6">
                  <a:lumMod val="75000"/>
                </a:schemeClr>
              </a:solidFill>
              <a:latin typeface="+mj-lt"/>
            </a:endParaRPr>
          </a:p>
        </p:txBody>
      </p:sp>
      <p:sp>
        <p:nvSpPr>
          <p:cNvPr id="10" name="Rectangle 9">
            <a:extLst>
              <a:ext uri="{FF2B5EF4-FFF2-40B4-BE49-F238E27FC236}">
                <a16:creationId xmlns:a16="http://schemas.microsoft.com/office/drawing/2014/main" id="{52723C19-DFC4-4EFD-BA0A-E97DDAF07F84}"/>
              </a:ext>
            </a:extLst>
          </p:cNvPr>
          <p:cNvSpPr/>
          <p:nvPr/>
        </p:nvSpPr>
        <p:spPr>
          <a:xfrm>
            <a:off x="408707" y="4332728"/>
            <a:ext cx="3232728" cy="46903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742950" lvl="1" indent="-285750">
              <a:buFont typeface="Arial" panose="020B0604020202020204" pitchFamily="34" charset="0"/>
              <a:buChar char="•"/>
            </a:pPr>
            <a:r>
              <a:rPr lang="vi-VN">
                <a:latin typeface="+mj-lt"/>
              </a:rPr>
              <a:t> </a:t>
            </a:r>
            <a:r>
              <a:rPr lang="vi-VN" b="1" i="1">
                <a:solidFill>
                  <a:schemeClr val="accent5"/>
                </a:solidFill>
                <a:latin typeface="+mj-lt"/>
              </a:rPr>
              <a:t>thành công</a:t>
            </a:r>
            <a:endParaRPr lang="en-GB" b="1" i="1">
              <a:solidFill>
                <a:schemeClr val="accent5"/>
              </a:solidFill>
              <a:latin typeface="+mj-lt"/>
            </a:endParaRPr>
          </a:p>
        </p:txBody>
      </p:sp>
      <p:pic>
        <p:nvPicPr>
          <p:cNvPr id="12" name="Picture 11">
            <a:extLst>
              <a:ext uri="{FF2B5EF4-FFF2-40B4-BE49-F238E27FC236}">
                <a16:creationId xmlns:a16="http://schemas.microsoft.com/office/drawing/2014/main" id="{6BE8B022-FE36-4B53-864D-73D4C63FAF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037" y="4934038"/>
            <a:ext cx="4094163" cy="1685714"/>
          </a:xfrm>
          <a:prstGeom prst="rect">
            <a:avLst/>
          </a:prstGeom>
        </p:spPr>
      </p:pic>
      <p:pic>
        <p:nvPicPr>
          <p:cNvPr id="14" name="Picture 13">
            <a:extLst>
              <a:ext uri="{FF2B5EF4-FFF2-40B4-BE49-F238E27FC236}">
                <a16:creationId xmlns:a16="http://schemas.microsoft.com/office/drawing/2014/main" id="{70B21A13-5A79-46E2-9A29-BAA2D646D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038" y="2430645"/>
            <a:ext cx="3902634" cy="1757684"/>
          </a:xfrm>
          <a:prstGeom prst="rect">
            <a:avLst/>
          </a:prstGeom>
        </p:spPr>
      </p:pic>
    </p:spTree>
    <p:extLst>
      <p:ext uri="{BB962C8B-B14F-4D97-AF65-F5344CB8AC3E}">
        <p14:creationId xmlns:p14="http://schemas.microsoft.com/office/powerpoint/2010/main" val="83570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63E33-B1B7-4143-ABA8-ECEBD5570A1B}"/>
              </a:ext>
            </a:extLst>
          </p:cNvPr>
          <p:cNvSpPr>
            <a:spLocks noGrp="1"/>
          </p:cNvSpPr>
          <p:nvPr>
            <p:ph idx="1"/>
          </p:nvPr>
        </p:nvSpPr>
        <p:spPr>
          <a:xfrm>
            <a:off x="538018" y="1727913"/>
            <a:ext cx="8543925" cy="499078"/>
          </a:xfrm>
        </p:spPr>
        <p:txBody>
          <a:bodyPr/>
          <a:lstStyle/>
          <a:p>
            <a:r>
              <a:rPr lang="vi-VN" sz="2400" b="1">
                <a:latin typeface="+mj-lt"/>
              </a:rPr>
              <a:t>Xuất tất cả các phiếu mượn</a:t>
            </a:r>
          </a:p>
          <a:p>
            <a:endParaRPr lang="en-GB"/>
          </a:p>
        </p:txBody>
      </p:sp>
      <p:pic>
        <p:nvPicPr>
          <p:cNvPr id="4" name="Picture 3">
            <a:extLst>
              <a:ext uri="{FF2B5EF4-FFF2-40B4-BE49-F238E27FC236}">
                <a16:creationId xmlns:a16="http://schemas.microsoft.com/office/drawing/2014/main" id="{4A6D6AC9-C316-48D0-82AA-9FF2A0315072}"/>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6E998569-3EEC-4D9E-B820-266E10C357A8}"/>
              </a:ext>
            </a:extLst>
          </p:cNvPr>
          <p:cNvPicPr>
            <a:picLocks noChangeAspect="1"/>
          </p:cNvPicPr>
          <p:nvPr/>
        </p:nvPicPr>
        <p:blipFill>
          <a:blip r:embed="rId3"/>
          <a:stretch>
            <a:fillRect/>
          </a:stretch>
        </p:blipFill>
        <p:spPr>
          <a:xfrm>
            <a:off x="681038" y="0"/>
            <a:ext cx="8620491" cy="859611"/>
          </a:xfrm>
          <a:prstGeom prst="rect">
            <a:avLst/>
          </a:prstGeom>
        </p:spPr>
      </p:pic>
      <p:pic>
        <p:nvPicPr>
          <p:cNvPr id="9" name="Picture 8">
            <a:extLst>
              <a:ext uri="{FF2B5EF4-FFF2-40B4-BE49-F238E27FC236}">
                <a16:creationId xmlns:a16="http://schemas.microsoft.com/office/drawing/2014/main" id="{E1F60AF4-BB1E-4F00-A749-06B69DC7C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789" y="2226991"/>
            <a:ext cx="4745368" cy="4574178"/>
          </a:xfrm>
          <a:prstGeom prst="rect">
            <a:avLst/>
          </a:prstGeom>
        </p:spPr>
      </p:pic>
      <p:sp>
        <p:nvSpPr>
          <p:cNvPr id="10" name="Title 1">
            <a:extLst>
              <a:ext uri="{FF2B5EF4-FFF2-40B4-BE49-F238E27FC236}">
                <a16:creationId xmlns:a16="http://schemas.microsoft.com/office/drawing/2014/main" id="{A3F7C219-16CC-4899-AF89-D0B5195F04C2}"/>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11" name="Rectangle 10">
            <a:extLst>
              <a:ext uri="{FF2B5EF4-FFF2-40B4-BE49-F238E27FC236}">
                <a16:creationId xmlns:a16="http://schemas.microsoft.com/office/drawing/2014/main" id="{DDD2FC4B-28EC-4527-813F-EDBA8D0C7EF3}"/>
              </a:ext>
            </a:extLst>
          </p:cNvPr>
          <p:cNvSpPr/>
          <p:nvPr/>
        </p:nvSpPr>
        <p:spPr>
          <a:xfrm>
            <a:off x="417943" y="1254442"/>
            <a:ext cx="4724911" cy="46903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q"/>
            </a:pPr>
            <a:r>
              <a:rPr lang="vi-VN" b="1" i="1">
                <a:latin typeface="+mj-lt"/>
              </a:rPr>
              <a:t>QUẢN LÝ MƯỢN-TRẢ SÁCH</a:t>
            </a:r>
            <a:endParaRPr lang="en-GB" b="1" i="1">
              <a:latin typeface="+mj-lt"/>
            </a:endParaRPr>
          </a:p>
        </p:txBody>
      </p:sp>
    </p:spTree>
    <p:extLst>
      <p:ext uri="{BB962C8B-B14F-4D97-AF65-F5344CB8AC3E}">
        <p14:creationId xmlns:p14="http://schemas.microsoft.com/office/powerpoint/2010/main" val="3212127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63E33-B1B7-4143-ABA8-ECEBD5570A1B}"/>
              </a:ext>
            </a:extLst>
          </p:cNvPr>
          <p:cNvSpPr>
            <a:spLocks noGrp="1"/>
          </p:cNvSpPr>
          <p:nvPr>
            <p:ph idx="1"/>
          </p:nvPr>
        </p:nvSpPr>
        <p:spPr>
          <a:xfrm>
            <a:off x="1096675" y="1922095"/>
            <a:ext cx="8543925" cy="469037"/>
          </a:xfrm>
        </p:spPr>
        <p:txBody>
          <a:bodyPr>
            <a:normAutofit/>
          </a:bodyPr>
          <a:lstStyle/>
          <a:p>
            <a:r>
              <a:rPr lang="vi-VN" sz="2400" b="1">
                <a:latin typeface="+mj-lt"/>
              </a:rPr>
              <a:t>Báo mất sách</a:t>
            </a:r>
            <a:endParaRPr lang="en-GB" sz="2400" b="1">
              <a:latin typeface="+mj-lt"/>
            </a:endParaRPr>
          </a:p>
        </p:txBody>
      </p:sp>
      <p:pic>
        <p:nvPicPr>
          <p:cNvPr id="4" name="Picture 3">
            <a:extLst>
              <a:ext uri="{FF2B5EF4-FFF2-40B4-BE49-F238E27FC236}">
                <a16:creationId xmlns:a16="http://schemas.microsoft.com/office/drawing/2014/main" id="{4A6D6AC9-C316-48D0-82AA-9FF2A0315072}"/>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6E998569-3EEC-4D9E-B820-266E10C357A8}"/>
              </a:ext>
            </a:extLst>
          </p:cNvPr>
          <p:cNvPicPr>
            <a:picLocks noChangeAspect="1"/>
          </p:cNvPicPr>
          <p:nvPr/>
        </p:nvPicPr>
        <p:blipFill>
          <a:blip r:embed="rId3"/>
          <a:stretch>
            <a:fillRect/>
          </a:stretch>
        </p:blipFill>
        <p:spPr>
          <a:xfrm>
            <a:off x="681038" y="0"/>
            <a:ext cx="8620491" cy="859611"/>
          </a:xfrm>
          <a:prstGeom prst="rect">
            <a:avLst/>
          </a:prstGeom>
        </p:spPr>
      </p:pic>
      <p:pic>
        <p:nvPicPr>
          <p:cNvPr id="8" name="Picture 7">
            <a:extLst>
              <a:ext uri="{FF2B5EF4-FFF2-40B4-BE49-F238E27FC236}">
                <a16:creationId xmlns:a16="http://schemas.microsoft.com/office/drawing/2014/main" id="{EA2F151B-D3EA-4738-8133-B7B5EF52D6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053" y="3020482"/>
            <a:ext cx="5238095" cy="3085714"/>
          </a:xfrm>
          <a:prstGeom prst="rect">
            <a:avLst/>
          </a:prstGeom>
        </p:spPr>
      </p:pic>
      <p:sp>
        <p:nvSpPr>
          <p:cNvPr id="9" name="Title 1">
            <a:extLst>
              <a:ext uri="{FF2B5EF4-FFF2-40B4-BE49-F238E27FC236}">
                <a16:creationId xmlns:a16="http://schemas.microsoft.com/office/drawing/2014/main" id="{83E2ADAA-A36D-429B-A80F-2947AE23047D}"/>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10" name="Rectangle 9">
            <a:extLst>
              <a:ext uri="{FF2B5EF4-FFF2-40B4-BE49-F238E27FC236}">
                <a16:creationId xmlns:a16="http://schemas.microsoft.com/office/drawing/2014/main" id="{3E2B1055-0EEC-433D-A97F-5CD9FA5D82D3}"/>
              </a:ext>
            </a:extLst>
          </p:cNvPr>
          <p:cNvSpPr/>
          <p:nvPr/>
        </p:nvSpPr>
        <p:spPr>
          <a:xfrm>
            <a:off x="417943" y="1254442"/>
            <a:ext cx="4724911" cy="46903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q"/>
            </a:pPr>
            <a:r>
              <a:rPr lang="vi-VN" b="1" i="1">
                <a:latin typeface="+mj-lt"/>
              </a:rPr>
              <a:t>QUẢN LÝ MƯỢN-TRẢ SÁCH</a:t>
            </a:r>
            <a:endParaRPr lang="en-GB" b="1" i="1">
              <a:latin typeface="+mj-lt"/>
            </a:endParaRPr>
          </a:p>
        </p:txBody>
      </p:sp>
    </p:spTree>
    <p:extLst>
      <p:ext uri="{BB962C8B-B14F-4D97-AF65-F5344CB8AC3E}">
        <p14:creationId xmlns:p14="http://schemas.microsoft.com/office/powerpoint/2010/main" val="210488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63E33-B1B7-4143-ABA8-ECEBD5570A1B}"/>
              </a:ext>
            </a:extLst>
          </p:cNvPr>
          <p:cNvSpPr>
            <a:spLocks noGrp="1"/>
          </p:cNvSpPr>
          <p:nvPr>
            <p:ph idx="1"/>
          </p:nvPr>
        </p:nvSpPr>
        <p:spPr/>
        <p:txBody>
          <a:bodyPr>
            <a:normAutofit/>
          </a:bodyPr>
          <a:lstStyle/>
          <a:p>
            <a:r>
              <a:rPr lang="vi-VN" sz="2400" b="1">
                <a:latin typeface="+mj-lt"/>
              </a:rPr>
              <a:t>In thông tin phiếu mượn</a:t>
            </a:r>
            <a:endParaRPr lang="en-GB" sz="2400" b="1">
              <a:latin typeface="+mj-lt"/>
            </a:endParaRPr>
          </a:p>
        </p:txBody>
      </p:sp>
      <p:pic>
        <p:nvPicPr>
          <p:cNvPr id="4" name="Picture 3">
            <a:extLst>
              <a:ext uri="{FF2B5EF4-FFF2-40B4-BE49-F238E27FC236}">
                <a16:creationId xmlns:a16="http://schemas.microsoft.com/office/drawing/2014/main" id="{4A6D6AC9-C316-48D0-82AA-9FF2A0315072}"/>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6E998569-3EEC-4D9E-B820-266E10C357A8}"/>
              </a:ext>
            </a:extLst>
          </p:cNvPr>
          <p:cNvPicPr>
            <a:picLocks noChangeAspect="1"/>
          </p:cNvPicPr>
          <p:nvPr/>
        </p:nvPicPr>
        <p:blipFill>
          <a:blip r:embed="rId3"/>
          <a:stretch>
            <a:fillRect/>
          </a:stretch>
        </p:blipFill>
        <p:spPr>
          <a:xfrm>
            <a:off x="681038" y="0"/>
            <a:ext cx="8620491" cy="859611"/>
          </a:xfrm>
          <a:prstGeom prst="rect">
            <a:avLst/>
          </a:prstGeom>
        </p:spPr>
      </p:pic>
      <p:sp>
        <p:nvSpPr>
          <p:cNvPr id="7" name="Rectangle 6">
            <a:extLst>
              <a:ext uri="{FF2B5EF4-FFF2-40B4-BE49-F238E27FC236}">
                <a16:creationId xmlns:a16="http://schemas.microsoft.com/office/drawing/2014/main" id="{FBEF5BA4-4508-4530-AB04-579FB92084E4}"/>
              </a:ext>
            </a:extLst>
          </p:cNvPr>
          <p:cNvSpPr/>
          <p:nvPr/>
        </p:nvSpPr>
        <p:spPr>
          <a:xfrm>
            <a:off x="10406" y="1204809"/>
            <a:ext cx="3955617" cy="54177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lgn="ctr">
              <a:buFont typeface="Wingdings" panose="05000000000000000000" pitchFamily="2" charset="2"/>
              <a:buChar char="q"/>
            </a:pPr>
            <a:r>
              <a:rPr lang="vi-VN" sz="2000" b="1" i="1">
                <a:latin typeface="+mj-lt"/>
              </a:rPr>
              <a:t>BÁO CÁO THỐNG KÊ</a:t>
            </a:r>
            <a:endParaRPr lang="en-GB" sz="2000" b="1" i="1">
              <a:latin typeface="+mj-lt"/>
            </a:endParaRPr>
          </a:p>
        </p:txBody>
      </p:sp>
      <p:pic>
        <p:nvPicPr>
          <p:cNvPr id="8" name="Picture 7">
            <a:extLst>
              <a:ext uri="{FF2B5EF4-FFF2-40B4-BE49-F238E27FC236}">
                <a16:creationId xmlns:a16="http://schemas.microsoft.com/office/drawing/2014/main" id="{79332ACC-17D1-4DDC-94D1-32B10E88C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94" y="3022298"/>
            <a:ext cx="4027813" cy="1971359"/>
          </a:xfrm>
          <a:prstGeom prst="rect">
            <a:avLst/>
          </a:prstGeom>
        </p:spPr>
      </p:pic>
      <p:pic>
        <p:nvPicPr>
          <p:cNvPr id="10" name="Picture 9">
            <a:extLst>
              <a:ext uri="{FF2B5EF4-FFF2-40B4-BE49-F238E27FC236}">
                <a16:creationId xmlns:a16="http://schemas.microsoft.com/office/drawing/2014/main" id="{4DCF8848-03E5-470C-A052-36AE35470B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7023" y="3022298"/>
            <a:ext cx="3790286" cy="1971359"/>
          </a:xfrm>
          <a:prstGeom prst="rect">
            <a:avLst/>
          </a:prstGeom>
        </p:spPr>
      </p:pic>
      <p:sp>
        <p:nvSpPr>
          <p:cNvPr id="11" name="Rectangle 10">
            <a:extLst>
              <a:ext uri="{FF2B5EF4-FFF2-40B4-BE49-F238E27FC236}">
                <a16:creationId xmlns:a16="http://schemas.microsoft.com/office/drawing/2014/main" id="{815ED4EE-A696-4BF4-BC9F-0B22EAE123AB}"/>
              </a:ext>
            </a:extLst>
          </p:cNvPr>
          <p:cNvSpPr/>
          <p:nvPr/>
        </p:nvSpPr>
        <p:spPr>
          <a:xfrm>
            <a:off x="378691" y="2456873"/>
            <a:ext cx="3219048" cy="39315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b="1" i="1">
                <a:solidFill>
                  <a:schemeClr val="accent5"/>
                </a:solidFill>
                <a:latin typeface="+mj-lt"/>
              </a:rPr>
              <a:t>Thành công</a:t>
            </a:r>
            <a:endParaRPr lang="en-GB" b="1" i="1">
              <a:solidFill>
                <a:schemeClr val="accent5"/>
              </a:solidFill>
              <a:latin typeface="+mj-lt"/>
            </a:endParaRPr>
          </a:p>
        </p:txBody>
      </p:sp>
      <p:sp>
        <p:nvSpPr>
          <p:cNvPr id="12" name="Rectangle 11">
            <a:extLst>
              <a:ext uri="{FF2B5EF4-FFF2-40B4-BE49-F238E27FC236}">
                <a16:creationId xmlns:a16="http://schemas.microsoft.com/office/drawing/2014/main" id="{30399B51-FF51-424A-B215-86782CC53C49}"/>
              </a:ext>
            </a:extLst>
          </p:cNvPr>
          <p:cNvSpPr/>
          <p:nvPr/>
        </p:nvSpPr>
        <p:spPr>
          <a:xfrm>
            <a:off x="6523884" y="2456873"/>
            <a:ext cx="2140115" cy="39315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vi-VN" b="1" i="1">
                <a:solidFill>
                  <a:schemeClr val="accent6">
                    <a:lumMod val="75000"/>
                  </a:schemeClr>
                </a:solidFill>
                <a:latin typeface="+mj-lt"/>
              </a:rPr>
              <a:t>Không thành công </a:t>
            </a:r>
            <a:endParaRPr lang="en-GB" b="1" i="1">
              <a:solidFill>
                <a:schemeClr val="accent6">
                  <a:lumMod val="75000"/>
                </a:schemeClr>
              </a:solidFill>
              <a:latin typeface="+mj-lt"/>
            </a:endParaRPr>
          </a:p>
        </p:txBody>
      </p:sp>
      <p:sp>
        <p:nvSpPr>
          <p:cNvPr id="13" name="Title 1">
            <a:extLst>
              <a:ext uri="{FF2B5EF4-FFF2-40B4-BE49-F238E27FC236}">
                <a16:creationId xmlns:a16="http://schemas.microsoft.com/office/drawing/2014/main" id="{6F1C865A-9258-4EDA-B601-DF1D7C486986}"/>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Tree>
    <p:extLst>
      <p:ext uri="{BB962C8B-B14F-4D97-AF65-F5344CB8AC3E}">
        <p14:creationId xmlns:p14="http://schemas.microsoft.com/office/powerpoint/2010/main" val="396267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63E33-B1B7-4143-ABA8-ECEBD5570A1B}"/>
              </a:ext>
            </a:extLst>
          </p:cNvPr>
          <p:cNvSpPr>
            <a:spLocks noGrp="1"/>
          </p:cNvSpPr>
          <p:nvPr>
            <p:ph idx="1"/>
          </p:nvPr>
        </p:nvSpPr>
        <p:spPr>
          <a:xfrm>
            <a:off x="681038" y="1968503"/>
            <a:ext cx="8543925" cy="398891"/>
          </a:xfrm>
        </p:spPr>
        <p:txBody>
          <a:bodyPr>
            <a:normAutofit/>
          </a:bodyPr>
          <a:lstStyle/>
          <a:p>
            <a:r>
              <a:rPr lang="vi-VN" sz="2000" b="1">
                <a:latin typeface="Times New Roman" panose="02020603050405020304" pitchFamily="18" charset="0"/>
                <a:cs typeface="Times New Roman" panose="02020603050405020304" pitchFamily="18" charset="0"/>
              </a:rPr>
              <a:t>Độc giả đang mượn sách</a:t>
            </a:r>
            <a:endParaRPr lang="en-GB" sz="20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6D6AC9-C316-48D0-82AA-9FF2A0315072}"/>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6E998569-3EEC-4D9E-B820-266E10C357A8}"/>
              </a:ext>
            </a:extLst>
          </p:cNvPr>
          <p:cNvPicPr>
            <a:picLocks noChangeAspect="1"/>
          </p:cNvPicPr>
          <p:nvPr/>
        </p:nvPicPr>
        <p:blipFill>
          <a:blip r:embed="rId3"/>
          <a:stretch>
            <a:fillRect/>
          </a:stretch>
        </p:blipFill>
        <p:spPr>
          <a:xfrm>
            <a:off x="681038" y="0"/>
            <a:ext cx="8620491" cy="859611"/>
          </a:xfrm>
          <a:prstGeom prst="rect">
            <a:avLst/>
          </a:prstGeom>
        </p:spPr>
      </p:pic>
      <p:sp>
        <p:nvSpPr>
          <p:cNvPr id="2" name="Rectangle 1">
            <a:extLst>
              <a:ext uri="{FF2B5EF4-FFF2-40B4-BE49-F238E27FC236}">
                <a16:creationId xmlns:a16="http://schemas.microsoft.com/office/drawing/2014/main" id="{8BD92472-27E4-4B77-913B-CFCAF0ACF1A5}"/>
              </a:ext>
            </a:extLst>
          </p:cNvPr>
          <p:cNvSpPr/>
          <p:nvPr/>
        </p:nvSpPr>
        <p:spPr>
          <a:xfrm>
            <a:off x="82573" y="1283855"/>
            <a:ext cx="3955617" cy="54177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lgn="ctr">
              <a:buFont typeface="Wingdings" panose="05000000000000000000" pitchFamily="2" charset="2"/>
              <a:buChar char="q"/>
            </a:pPr>
            <a:r>
              <a:rPr lang="vi-VN" sz="2000" b="1" i="1">
                <a:latin typeface="+mj-lt"/>
              </a:rPr>
              <a:t>BÁO CÁO THỐNG KÊ</a:t>
            </a:r>
            <a:endParaRPr lang="en-GB" sz="2000" b="1" i="1">
              <a:latin typeface="+mj-lt"/>
            </a:endParaRPr>
          </a:p>
        </p:txBody>
      </p:sp>
      <p:pic>
        <p:nvPicPr>
          <p:cNvPr id="10" name="Picture 9">
            <a:extLst>
              <a:ext uri="{FF2B5EF4-FFF2-40B4-BE49-F238E27FC236}">
                <a16:creationId xmlns:a16="http://schemas.microsoft.com/office/drawing/2014/main" id="{C2748291-F979-4175-AEFE-CC31D4DF0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73" y="2417596"/>
            <a:ext cx="9597136" cy="4222350"/>
          </a:xfrm>
          <a:prstGeom prst="rect">
            <a:avLst/>
          </a:prstGeom>
        </p:spPr>
      </p:pic>
      <p:sp>
        <p:nvSpPr>
          <p:cNvPr id="11" name="Title 1">
            <a:extLst>
              <a:ext uri="{FF2B5EF4-FFF2-40B4-BE49-F238E27FC236}">
                <a16:creationId xmlns:a16="http://schemas.microsoft.com/office/drawing/2014/main" id="{0D4EFC14-7F60-4023-A00C-CA7B1BD15B1F}"/>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Tree>
    <p:extLst>
      <p:ext uri="{BB962C8B-B14F-4D97-AF65-F5344CB8AC3E}">
        <p14:creationId xmlns:p14="http://schemas.microsoft.com/office/powerpoint/2010/main" val="1928822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63E33-B1B7-4143-ABA8-ECEBD5570A1B}"/>
              </a:ext>
            </a:extLst>
          </p:cNvPr>
          <p:cNvSpPr>
            <a:spLocks noGrp="1"/>
          </p:cNvSpPr>
          <p:nvPr>
            <p:ph idx="1"/>
          </p:nvPr>
        </p:nvSpPr>
        <p:spPr>
          <a:xfrm>
            <a:off x="812362" y="1724676"/>
            <a:ext cx="8412601" cy="411078"/>
          </a:xfrm>
        </p:spPr>
        <p:txBody>
          <a:bodyPr>
            <a:noAutofit/>
          </a:bodyPr>
          <a:lstStyle/>
          <a:p>
            <a:r>
              <a:rPr lang="vi-VN" sz="2200" b="1" i="1">
                <a:latin typeface="+mj-lt"/>
              </a:rPr>
              <a:t>Đọc giả mượn sách quá hạn</a:t>
            </a:r>
            <a:endParaRPr lang="en-GB" sz="2200" b="1" i="1">
              <a:latin typeface="+mj-lt"/>
            </a:endParaRPr>
          </a:p>
        </p:txBody>
      </p:sp>
      <p:pic>
        <p:nvPicPr>
          <p:cNvPr id="4" name="Picture 3">
            <a:extLst>
              <a:ext uri="{FF2B5EF4-FFF2-40B4-BE49-F238E27FC236}">
                <a16:creationId xmlns:a16="http://schemas.microsoft.com/office/drawing/2014/main" id="{4A6D6AC9-C316-48D0-82AA-9FF2A0315072}"/>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6E998569-3EEC-4D9E-B820-266E10C357A8}"/>
              </a:ext>
            </a:extLst>
          </p:cNvPr>
          <p:cNvPicPr>
            <a:picLocks noChangeAspect="1"/>
          </p:cNvPicPr>
          <p:nvPr/>
        </p:nvPicPr>
        <p:blipFill>
          <a:blip r:embed="rId3"/>
          <a:stretch>
            <a:fillRect/>
          </a:stretch>
        </p:blipFill>
        <p:spPr>
          <a:xfrm>
            <a:off x="681038" y="0"/>
            <a:ext cx="8620491" cy="859611"/>
          </a:xfrm>
          <a:prstGeom prst="rect">
            <a:avLst/>
          </a:prstGeom>
        </p:spPr>
      </p:pic>
      <p:pic>
        <p:nvPicPr>
          <p:cNvPr id="8" name="Picture 7">
            <a:extLst>
              <a:ext uri="{FF2B5EF4-FFF2-40B4-BE49-F238E27FC236}">
                <a16:creationId xmlns:a16="http://schemas.microsoft.com/office/drawing/2014/main" id="{AE62D048-CEEC-444D-BDA4-AF1A781A9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74" y="2118285"/>
            <a:ext cx="9209524" cy="2012479"/>
          </a:xfrm>
          <a:prstGeom prst="rect">
            <a:avLst/>
          </a:prstGeom>
        </p:spPr>
      </p:pic>
      <p:pic>
        <p:nvPicPr>
          <p:cNvPr id="10" name="Picture 9">
            <a:extLst>
              <a:ext uri="{FF2B5EF4-FFF2-40B4-BE49-F238E27FC236}">
                <a16:creationId xmlns:a16="http://schemas.microsoft.com/office/drawing/2014/main" id="{6266DF84-D3BA-4FF6-B6E6-AC2B724B9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238" y="4524373"/>
            <a:ext cx="9209524" cy="2333627"/>
          </a:xfrm>
          <a:prstGeom prst="rect">
            <a:avLst/>
          </a:prstGeom>
        </p:spPr>
      </p:pic>
      <p:sp>
        <p:nvSpPr>
          <p:cNvPr id="11" name="Rectangle 10">
            <a:extLst>
              <a:ext uri="{FF2B5EF4-FFF2-40B4-BE49-F238E27FC236}">
                <a16:creationId xmlns:a16="http://schemas.microsoft.com/office/drawing/2014/main" id="{D5A375ED-570D-4745-A7C2-F7194314F09A}"/>
              </a:ext>
            </a:extLst>
          </p:cNvPr>
          <p:cNvSpPr/>
          <p:nvPr/>
        </p:nvSpPr>
        <p:spPr>
          <a:xfrm>
            <a:off x="681038" y="4130764"/>
            <a:ext cx="5089674" cy="36444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lgn="ctr">
              <a:buFont typeface="Arial" panose="020B0604020202020204" pitchFamily="34" charset="0"/>
              <a:buChar char="•"/>
            </a:pPr>
            <a:r>
              <a:rPr lang="vi-VN" sz="2200" b="1" i="1">
                <a:latin typeface="+mj-lt"/>
              </a:rPr>
              <a:t>Top 5 sách được mượn nhiều nhất</a:t>
            </a:r>
            <a:endParaRPr lang="en-GB" sz="2200" b="1" i="1">
              <a:latin typeface="+mj-lt"/>
            </a:endParaRPr>
          </a:p>
        </p:txBody>
      </p:sp>
      <p:sp>
        <p:nvSpPr>
          <p:cNvPr id="12" name="Title 1">
            <a:extLst>
              <a:ext uri="{FF2B5EF4-FFF2-40B4-BE49-F238E27FC236}">
                <a16:creationId xmlns:a16="http://schemas.microsoft.com/office/drawing/2014/main" id="{174C9FB8-AF3F-4D35-84CD-CB5965A54AEC}"/>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
        <p:nvSpPr>
          <p:cNvPr id="13" name="Rectangle 12">
            <a:extLst>
              <a:ext uri="{FF2B5EF4-FFF2-40B4-BE49-F238E27FC236}">
                <a16:creationId xmlns:a16="http://schemas.microsoft.com/office/drawing/2014/main" id="{D42176EA-A3ED-47AB-8F10-1D201555753F}"/>
              </a:ext>
            </a:extLst>
          </p:cNvPr>
          <p:cNvSpPr/>
          <p:nvPr/>
        </p:nvSpPr>
        <p:spPr>
          <a:xfrm>
            <a:off x="120074" y="1266301"/>
            <a:ext cx="3955617" cy="54177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lgn="ctr">
              <a:buFont typeface="Wingdings" panose="05000000000000000000" pitchFamily="2" charset="2"/>
              <a:buChar char="q"/>
            </a:pPr>
            <a:r>
              <a:rPr lang="vi-VN" sz="2000" b="1" i="1">
                <a:latin typeface="+mj-lt"/>
              </a:rPr>
              <a:t>BÁO CÁO THỐNG KÊ</a:t>
            </a:r>
            <a:endParaRPr lang="en-GB" sz="2000" b="1" i="1">
              <a:latin typeface="+mj-lt"/>
            </a:endParaRPr>
          </a:p>
        </p:txBody>
      </p:sp>
    </p:spTree>
    <p:extLst>
      <p:ext uri="{BB962C8B-B14F-4D97-AF65-F5344CB8AC3E}">
        <p14:creationId xmlns:p14="http://schemas.microsoft.com/office/powerpoint/2010/main" val="1622606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671E0-25EA-49B3-A1AE-C99E1211CC02}"/>
              </a:ext>
            </a:extLst>
          </p:cNvPr>
          <p:cNvSpPr>
            <a:spLocks noGrp="1"/>
          </p:cNvSpPr>
          <p:nvPr>
            <p:ph idx="1"/>
          </p:nvPr>
        </p:nvSpPr>
        <p:spPr>
          <a:xfrm>
            <a:off x="1052945" y="2087417"/>
            <a:ext cx="8172018" cy="4089545"/>
          </a:xfrm>
        </p:spPr>
        <p:txBody>
          <a:bodyPr>
            <a:normAutofit/>
          </a:bodyPr>
          <a:lstStyle/>
          <a:p>
            <a:r>
              <a:rPr lang="vi-VN" sz="2200" b="1">
                <a:latin typeface="+mj-lt"/>
              </a:rPr>
              <a:t>Thoát chương trình</a:t>
            </a:r>
            <a:endParaRPr lang="en-GB" sz="2200" b="1">
              <a:latin typeface="+mj-lt"/>
            </a:endParaRPr>
          </a:p>
        </p:txBody>
      </p:sp>
      <p:pic>
        <p:nvPicPr>
          <p:cNvPr id="4" name="Picture 3">
            <a:extLst>
              <a:ext uri="{FF2B5EF4-FFF2-40B4-BE49-F238E27FC236}">
                <a16:creationId xmlns:a16="http://schemas.microsoft.com/office/drawing/2014/main" id="{95477001-96D3-4F3A-A635-B3174F260C07}"/>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B654581C-AAC2-4A62-B7C3-27B86FD9B5BC}"/>
              </a:ext>
            </a:extLst>
          </p:cNvPr>
          <p:cNvPicPr>
            <a:picLocks noChangeAspect="1"/>
          </p:cNvPicPr>
          <p:nvPr/>
        </p:nvPicPr>
        <p:blipFill>
          <a:blip r:embed="rId3"/>
          <a:stretch>
            <a:fillRect/>
          </a:stretch>
        </p:blipFill>
        <p:spPr>
          <a:xfrm>
            <a:off x="681038" y="0"/>
            <a:ext cx="8620491" cy="859611"/>
          </a:xfrm>
          <a:prstGeom prst="rect">
            <a:avLst/>
          </a:prstGeom>
        </p:spPr>
      </p:pic>
      <p:sp>
        <p:nvSpPr>
          <p:cNvPr id="6" name="Rectangle 5">
            <a:extLst>
              <a:ext uri="{FF2B5EF4-FFF2-40B4-BE49-F238E27FC236}">
                <a16:creationId xmlns:a16="http://schemas.microsoft.com/office/drawing/2014/main" id="{FCB7BFE4-E3C7-47C7-9D79-35C34DC58E55}"/>
              </a:ext>
            </a:extLst>
          </p:cNvPr>
          <p:cNvSpPr/>
          <p:nvPr/>
        </p:nvSpPr>
        <p:spPr>
          <a:xfrm>
            <a:off x="82573" y="1308116"/>
            <a:ext cx="3011609" cy="54177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lgn="ctr">
              <a:buFont typeface="Wingdings" panose="05000000000000000000" pitchFamily="2" charset="2"/>
              <a:buChar char="q"/>
            </a:pPr>
            <a:r>
              <a:rPr lang="vi-VN" sz="2000" b="1" i="1">
                <a:latin typeface="+mj-lt"/>
              </a:rPr>
              <a:t>XEM THÊM</a:t>
            </a:r>
            <a:endParaRPr lang="en-GB" sz="2000" b="1" i="1">
              <a:latin typeface="+mj-lt"/>
            </a:endParaRPr>
          </a:p>
        </p:txBody>
      </p:sp>
      <p:pic>
        <p:nvPicPr>
          <p:cNvPr id="9" name="Picture 8">
            <a:extLst>
              <a:ext uri="{FF2B5EF4-FFF2-40B4-BE49-F238E27FC236}">
                <a16:creationId xmlns:a16="http://schemas.microsoft.com/office/drawing/2014/main" id="{2F6FDD2C-5D75-4359-82C3-2B67050CE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126" y="3125103"/>
            <a:ext cx="3705742" cy="1752381"/>
          </a:xfrm>
          <a:prstGeom prst="rect">
            <a:avLst/>
          </a:prstGeom>
        </p:spPr>
      </p:pic>
      <p:pic>
        <p:nvPicPr>
          <p:cNvPr id="11" name="Picture 10">
            <a:extLst>
              <a:ext uri="{FF2B5EF4-FFF2-40B4-BE49-F238E27FC236}">
                <a16:creationId xmlns:a16="http://schemas.microsoft.com/office/drawing/2014/main" id="{4503B5EB-36B3-4E50-8817-1C3ED69BB4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0100" y="3125103"/>
            <a:ext cx="4971429" cy="1752381"/>
          </a:xfrm>
          <a:prstGeom prst="rect">
            <a:avLst/>
          </a:prstGeom>
        </p:spPr>
      </p:pic>
      <p:sp>
        <p:nvSpPr>
          <p:cNvPr id="12" name="Title 1">
            <a:extLst>
              <a:ext uri="{FF2B5EF4-FFF2-40B4-BE49-F238E27FC236}">
                <a16:creationId xmlns:a16="http://schemas.microsoft.com/office/drawing/2014/main" id="{2B2B984E-5A82-4012-884F-92D9093C9E2B}"/>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Tree>
    <p:extLst>
      <p:ext uri="{BB962C8B-B14F-4D97-AF65-F5344CB8AC3E}">
        <p14:creationId xmlns:p14="http://schemas.microsoft.com/office/powerpoint/2010/main" val="1536256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671E0-25EA-49B3-A1AE-C99E1211CC02}"/>
              </a:ext>
            </a:extLst>
          </p:cNvPr>
          <p:cNvSpPr>
            <a:spLocks noGrp="1"/>
          </p:cNvSpPr>
          <p:nvPr>
            <p:ph idx="1"/>
          </p:nvPr>
        </p:nvSpPr>
        <p:spPr/>
        <p:txBody>
          <a:bodyPr>
            <a:normAutofit/>
          </a:bodyPr>
          <a:lstStyle/>
          <a:p>
            <a:r>
              <a:rPr lang="vi-VN" sz="2200" b="1">
                <a:latin typeface="+mj-lt"/>
              </a:rPr>
              <a:t>Lưu nhanh chương trình</a:t>
            </a:r>
            <a:endParaRPr lang="en-GB" sz="2200" b="1">
              <a:latin typeface="+mj-lt"/>
            </a:endParaRPr>
          </a:p>
        </p:txBody>
      </p:sp>
      <p:pic>
        <p:nvPicPr>
          <p:cNvPr id="4" name="Picture 3">
            <a:extLst>
              <a:ext uri="{FF2B5EF4-FFF2-40B4-BE49-F238E27FC236}">
                <a16:creationId xmlns:a16="http://schemas.microsoft.com/office/drawing/2014/main" id="{95477001-96D3-4F3A-A635-B3174F260C07}"/>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B654581C-AAC2-4A62-B7C3-27B86FD9B5BC}"/>
              </a:ext>
            </a:extLst>
          </p:cNvPr>
          <p:cNvPicPr>
            <a:picLocks noChangeAspect="1"/>
          </p:cNvPicPr>
          <p:nvPr/>
        </p:nvPicPr>
        <p:blipFill>
          <a:blip r:embed="rId3"/>
          <a:stretch>
            <a:fillRect/>
          </a:stretch>
        </p:blipFill>
        <p:spPr>
          <a:xfrm>
            <a:off x="681038" y="0"/>
            <a:ext cx="8620491" cy="859611"/>
          </a:xfrm>
          <a:prstGeom prst="rect">
            <a:avLst/>
          </a:prstGeom>
        </p:spPr>
      </p:pic>
      <p:pic>
        <p:nvPicPr>
          <p:cNvPr id="8" name="Picture 7">
            <a:extLst>
              <a:ext uri="{FF2B5EF4-FFF2-40B4-BE49-F238E27FC236}">
                <a16:creationId xmlns:a16="http://schemas.microsoft.com/office/drawing/2014/main" id="{9C34DDA6-91E1-47B1-9E47-73F0C53AD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420" y="2417596"/>
            <a:ext cx="3009524" cy="1419048"/>
          </a:xfrm>
          <a:prstGeom prst="rect">
            <a:avLst/>
          </a:prstGeom>
        </p:spPr>
      </p:pic>
      <p:sp>
        <p:nvSpPr>
          <p:cNvPr id="9" name="Rectangle 8">
            <a:extLst>
              <a:ext uri="{FF2B5EF4-FFF2-40B4-BE49-F238E27FC236}">
                <a16:creationId xmlns:a16="http://schemas.microsoft.com/office/drawing/2014/main" id="{D4160FB4-E120-4BBC-B6D6-6BA5993416D0}"/>
              </a:ext>
            </a:extLst>
          </p:cNvPr>
          <p:cNvSpPr/>
          <p:nvPr/>
        </p:nvSpPr>
        <p:spPr>
          <a:xfrm>
            <a:off x="0" y="3824018"/>
            <a:ext cx="4153289" cy="332509"/>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lgn="ctr">
              <a:buFont typeface="Arial" panose="020B0604020202020204" pitchFamily="34" charset="0"/>
              <a:buChar char="•"/>
            </a:pPr>
            <a:r>
              <a:rPr lang="vi-VN" sz="2200" b="1">
                <a:latin typeface="+mj-lt"/>
              </a:rPr>
              <a:t>Quy tắc nhập dữ liệu</a:t>
            </a:r>
            <a:endParaRPr lang="en-GB" sz="2200" b="1">
              <a:latin typeface="+mj-lt"/>
            </a:endParaRPr>
          </a:p>
        </p:txBody>
      </p:sp>
      <p:pic>
        <p:nvPicPr>
          <p:cNvPr id="11" name="Picture 10">
            <a:extLst>
              <a:ext uri="{FF2B5EF4-FFF2-40B4-BE49-F238E27FC236}">
                <a16:creationId xmlns:a16="http://schemas.microsoft.com/office/drawing/2014/main" id="{7CD23785-3269-421E-8EBD-F7851FAC4B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763" y="4294395"/>
            <a:ext cx="4441568" cy="2537107"/>
          </a:xfrm>
          <a:prstGeom prst="rect">
            <a:avLst/>
          </a:prstGeom>
        </p:spPr>
      </p:pic>
      <p:sp>
        <p:nvSpPr>
          <p:cNvPr id="12" name="Rectangle 11">
            <a:extLst>
              <a:ext uri="{FF2B5EF4-FFF2-40B4-BE49-F238E27FC236}">
                <a16:creationId xmlns:a16="http://schemas.microsoft.com/office/drawing/2014/main" id="{0EAA126C-14C4-41FA-B987-DB54DAFBF26E}"/>
              </a:ext>
            </a:extLst>
          </p:cNvPr>
          <p:cNvSpPr/>
          <p:nvPr/>
        </p:nvSpPr>
        <p:spPr>
          <a:xfrm>
            <a:off x="0" y="1283855"/>
            <a:ext cx="3011609" cy="54177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lgn="ctr">
              <a:buFont typeface="Wingdings" panose="05000000000000000000" pitchFamily="2" charset="2"/>
              <a:buChar char="q"/>
            </a:pPr>
            <a:r>
              <a:rPr lang="vi-VN" sz="2000" b="1" i="1">
                <a:latin typeface="+mj-lt"/>
              </a:rPr>
              <a:t>XEM THÊM</a:t>
            </a:r>
            <a:endParaRPr lang="en-GB" sz="2000" b="1" i="1">
              <a:latin typeface="+mj-lt"/>
            </a:endParaRPr>
          </a:p>
        </p:txBody>
      </p:sp>
      <p:sp>
        <p:nvSpPr>
          <p:cNvPr id="13" name="Title 1">
            <a:extLst>
              <a:ext uri="{FF2B5EF4-FFF2-40B4-BE49-F238E27FC236}">
                <a16:creationId xmlns:a16="http://schemas.microsoft.com/office/drawing/2014/main" id="{03B4A277-C26A-4A43-A31A-98FDE725E4A8}"/>
              </a:ext>
            </a:extLst>
          </p:cNvPr>
          <p:cNvSpPr txBox="1">
            <a:spLocks/>
          </p:cNvSpPr>
          <p:nvPr/>
        </p:nvSpPr>
        <p:spPr>
          <a:xfrm>
            <a:off x="120074" y="877455"/>
            <a:ext cx="8543925" cy="499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spTree>
    <p:extLst>
      <p:ext uri="{BB962C8B-B14F-4D97-AF65-F5344CB8AC3E}">
        <p14:creationId xmlns:p14="http://schemas.microsoft.com/office/powerpoint/2010/main" val="1846091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E78C98-04BB-46A1-80E9-E1AC9D3ABB4C}"/>
              </a:ext>
            </a:extLst>
          </p:cNvPr>
          <p:cNvSpPr>
            <a:spLocks noGrp="1"/>
          </p:cNvSpPr>
          <p:nvPr>
            <p:ph type="subTitle" idx="1"/>
          </p:nvPr>
        </p:nvSpPr>
        <p:spPr>
          <a:xfrm>
            <a:off x="538017" y="1699491"/>
            <a:ext cx="8273473" cy="5158509"/>
          </a:xfrm>
        </p:spPr>
        <p:txBody>
          <a:bodyPr>
            <a:normAutofit/>
          </a:bodyPr>
          <a:lstStyle/>
          <a:p>
            <a:pPr marL="342900" lvl="0" indent="-342900" algn="l">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Cú pháp của C++, Thư viện của C/C++,…</a:t>
            </a:r>
            <a:endParaRPr lang="en-GB" sz="200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Các cấu trúc điều khiển: if, while, do..while, switch case, goto, …</a:t>
            </a:r>
            <a:endParaRPr lang="en-GB" sz="200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Mảng – Chuỗi – Hàm:</a:t>
            </a:r>
            <a:endParaRPr lang="en-GB" sz="200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Mảng: 1 chiều, 2 chiều,..</a:t>
            </a:r>
            <a:endParaRPr lang="en-GB" sz="200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Chuỗi: char,..</a:t>
            </a:r>
            <a:endParaRPr lang="en-GB" sz="200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Hàm: sử dụng hàm để sử lý các chức năng, chia nhỏ chương trình,.. Các cách truyền tham số cho Hàm….</a:t>
            </a:r>
            <a:endParaRPr lang="en-GB" sz="200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Con trỏ: dùng trong mảng động…</a:t>
            </a:r>
            <a:endParaRPr lang="en-GB" sz="200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Structure: Kiểu dữ liệu tự định nghĩa,…</a:t>
            </a:r>
            <a:endParaRPr lang="en-GB" sz="200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File: các thao tác với file (ghi file, đọc file, con trỏ file,…),… để lưu trữ dữ liệu.</a:t>
            </a:r>
            <a:endParaRPr lang="en-GB" sz="2000">
              <a:latin typeface="Times New Roman" panose="02020603050405020304" pitchFamily="18" charset="0"/>
              <a:cs typeface="Times New Roman" panose="02020603050405020304" pitchFamily="18" charset="0"/>
            </a:endParaRPr>
          </a:p>
          <a:p>
            <a:endParaRPr lang="en-GB"/>
          </a:p>
        </p:txBody>
      </p:sp>
      <p:pic>
        <p:nvPicPr>
          <p:cNvPr id="4" name="Picture 3">
            <a:extLst>
              <a:ext uri="{FF2B5EF4-FFF2-40B4-BE49-F238E27FC236}">
                <a16:creationId xmlns:a16="http://schemas.microsoft.com/office/drawing/2014/main" id="{4BD3DC2C-8D5E-4AEA-82EA-DCD87BB72FCF}"/>
              </a:ext>
            </a:extLst>
          </p:cNvPr>
          <p:cNvPicPr>
            <a:picLocks noChangeAspect="1"/>
          </p:cNvPicPr>
          <p:nvPr/>
        </p:nvPicPr>
        <p:blipFill>
          <a:blip r:embed="rId2"/>
          <a:stretch>
            <a:fillRect/>
          </a:stretch>
        </p:blipFill>
        <p:spPr>
          <a:xfrm>
            <a:off x="263674" y="85960"/>
            <a:ext cx="548688" cy="719390"/>
          </a:xfrm>
          <a:prstGeom prst="rect">
            <a:avLst/>
          </a:prstGeom>
        </p:spPr>
      </p:pic>
      <p:pic>
        <p:nvPicPr>
          <p:cNvPr id="5" name="Picture 4">
            <a:extLst>
              <a:ext uri="{FF2B5EF4-FFF2-40B4-BE49-F238E27FC236}">
                <a16:creationId xmlns:a16="http://schemas.microsoft.com/office/drawing/2014/main" id="{982D921E-E7E7-4118-8152-531EDFA5560C}"/>
              </a:ext>
            </a:extLst>
          </p:cNvPr>
          <p:cNvPicPr>
            <a:picLocks noChangeAspect="1"/>
          </p:cNvPicPr>
          <p:nvPr/>
        </p:nvPicPr>
        <p:blipFill>
          <a:blip r:embed="rId3"/>
          <a:stretch>
            <a:fillRect/>
          </a:stretch>
        </p:blipFill>
        <p:spPr>
          <a:xfrm>
            <a:off x="681038" y="0"/>
            <a:ext cx="8620491" cy="859611"/>
          </a:xfrm>
          <a:prstGeom prst="rect">
            <a:avLst/>
          </a:prstGeom>
        </p:spPr>
      </p:pic>
      <p:sp>
        <p:nvSpPr>
          <p:cNvPr id="6" name="Rectangle 5">
            <a:extLst>
              <a:ext uri="{FF2B5EF4-FFF2-40B4-BE49-F238E27FC236}">
                <a16:creationId xmlns:a16="http://schemas.microsoft.com/office/drawing/2014/main" id="{317D2415-F8A5-44D2-9AF6-4B1D7C6A8CF2}"/>
              </a:ext>
            </a:extLst>
          </p:cNvPr>
          <p:cNvSpPr/>
          <p:nvPr/>
        </p:nvSpPr>
        <p:spPr>
          <a:xfrm>
            <a:off x="448402" y="1102274"/>
            <a:ext cx="5814802" cy="43096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lang="vi-VN" sz="2500" b="1" i="1">
                <a:solidFill>
                  <a:srgbClr val="DF2929"/>
                </a:solidFill>
                <a:latin typeface="+mj-lt"/>
              </a:rPr>
              <a:t>LÝ THUYẾT CƠ SỞ</a:t>
            </a:r>
            <a:endParaRPr lang="en-GB" sz="2500" b="1" i="1">
              <a:solidFill>
                <a:srgbClr val="DF2929"/>
              </a:solidFill>
              <a:latin typeface="+mj-lt"/>
            </a:endParaRPr>
          </a:p>
        </p:txBody>
      </p:sp>
    </p:spTree>
    <p:extLst>
      <p:ext uri="{BB962C8B-B14F-4D97-AF65-F5344CB8AC3E}">
        <p14:creationId xmlns:p14="http://schemas.microsoft.com/office/powerpoint/2010/main" val="246481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8A64-5890-4942-A1A7-1EE5814A9135}"/>
              </a:ext>
            </a:extLst>
          </p:cNvPr>
          <p:cNvSpPr>
            <a:spLocks noGrp="1"/>
          </p:cNvSpPr>
          <p:nvPr>
            <p:ph type="title"/>
          </p:nvPr>
        </p:nvSpPr>
        <p:spPr>
          <a:xfrm>
            <a:off x="828820" y="200746"/>
            <a:ext cx="6190816" cy="480291"/>
          </a:xfrm>
        </p:spPr>
        <p:txBody>
          <a:bodyPr>
            <a:normAutofit fontScale="90000"/>
          </a:bodyPr>
          <a:lstStyle/>
          <a:p>
            <a:r>
              <a:rPr lang="vi-VN" sz="3600">
                <a:solidFill>
                  <a:schemeClr val="bg1"/>
                </a:solidFill>
              </a:rPr>
              <a:t>I. Giới thiệu tổng quan</a:t>
            </a:r>
            <a:endParaRPr lang="en-GB" sz="3600">
              <a:solidFill>
                <a:schemeClr val="bg1"/>
              </a:solidFill>
            </a:endParaRPr>
          </a:p>
        </p:txBody>
      </p:sp>
      <p:pic>
        <p:nvPicPr>
          <p:cNvPr id="4" name="Content Placeholder 5">
            <a:extLst>
              <a:ext uri="{FF2B5EF4-FFF2-40B4-BE49-F238E27FC236}">
                <a16:creationId xmlns:a16="http://schemas.microsoft.com/office/drawing/2014/main" id="{5CD3EFA9-F681-49D7-89FC-D3EFA25E19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4376" y="20928"/>
            <a:ext cx="548666" cy="719086"/>
          </a:xfrm>
        </p:spPr>
      </p:pic>
      <p:sp>
        <p:nvSpPr>
          <p:cNvPr id="5" name="Rectangle 4">
            <a:extLst>
              <a:ext uri="{FF2B5EF4-FFF2-40B4-BE49-F238E27FC236}">
                <a16:creationId xmlns:a16="http://schemas.microsoft.com/office/drawing/2014/main" id="{26D592F4-2AB0-4003-9066-A79C69BAB301}"/>
              </a:ext>
            </a:extLst>
          </p:cNvPr>
          <p:cNvSpPr/>
          <p:nvPr/>
        </p:nvSpPr>
        <p:spPr>
          <a:xfrm>
            <a:off x="408709" y="1025236"/>
            <a:ext cx="5336309" cy="48029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r>
              <a:rPr lang="vi-VN"/>
              <a:t>1. </a:t>
            </a:r>
            <a:r>
              <a:rPr lang="vi-VN" sz="2000">
                <a:solidFill>
                  <a:srgbClr val="DF2929"/>
                </a:solidFill>
                <a:latin typeface="+mj-lt"/>
              </a:rPr>
              <a:t>Ngôn ngữ C++</a:t>
            </a:r>
            <a:endParaRPr lang="en-GB" sz="2000">
              <a:solidFill>
                <a:srgbClr val="DF2929"/>
              </a:solidFill>
              <a:latin typeface="+mj-lt"/>
            </a:endParaRPr>
          </a:p>
        </p:txBody>
      </p:sp>
      <p:sp>
        <p:nvSpPr>
          <p:cNvPr id="6" name="Rectangle 5">
            <a:extLst>
              <a:ext uri="{FF2B5EF4-FFF2-40B4-BE49-F238E27FC236}">
                <a16:creationId xmlns:a16="http://schemas.microsoft.com/office/drawing/2014/main" id="{85DE87B9-CB06-4C51-B9FD-3DACCD97C470}"/>
              </a:ext>
            </a:extLst>
          </p:cNvPr>
          <p:cNvSpPr/>
          <p:nvPr/>
        </p:nvSpPr>
        <p:spPr>
          <a:xfrm>
            <a:off x="526473" y="1597891"/>
            <a:ext cx="7656945" cy="169949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r>
              <a:rPr lang="vi-VN">
                <a:solidFill>
                  <a:srgbClr val="000000"/>
                </a:solidFill>
                <a:latin typeface="Times New Roman" panose="02020603050405020304" pitchFamily="18" charset="0"/>
                <a:cs typeface="Times New Roman" panose="02020603050405020304" pitchFamily="18" charset="0"/>
              </a:rPr>
              <a:t> </a:t>
            </a:r>
            <a:r>
              <a:rPr lang="en-US" b="1" i="1">
                <a:solidFill>
                  <a:srgbClr val="FF0000"/>
                </a:solidFill>
                <a:latin typeface="Times New Roman" panose="02020603050405020304" pitchFamily="18" charset="0"/>
                <a:cs typeface="Times New Roman" panose="02020603050405020304" pitchFamily="18" charset="0"/>
              </a:rPr>
              <a:t>C++ </a:t>
            </a:r>
            <a:r>
              <a:rPr lang="en-US">
                <a:solidFill>
                  <a:srgbClr val="000000"/>
                </a:solidFill>
                <a:latin typeface="Times New Roman" panose="02020603050405020304" pitchFamily="18" charset="0"/>
                <a:cs typeface="Times New Roman" panose="02020603050405020304" pitchFamily="18" charset="0"/>
              </a:rPr>
              <a:t>- </a:t>
            </a:r>
            <a:r>
              <a:rPr lang="vi-VN">
                <a:solidFill>
                  <a:srgbClr val="000000"/>
                </a:solidFill>
                <a:latin typeface="Times New Roman" panose="02020603050405020304" pitchFamily="18" charset="0"/>
                <a:cs typeface="Times New Roman" panose="02020603050405020304" pitchFamily="18" charset="0"/>
              </a:rPr>
              <a:t>Là một loại </a:t>
            </a:r>
            <a:r>
              <a:rPr lang="en-US">
                <a:solidFill>
                  <a:srgbClr val="000000"/>
                </a:solidFill>
                <a:latin typeface="Times New Roman" panose="02020603050405020304" pitchFamily="18" charset="0"/>
                <a:cs typeface="Times New Roman" panose="02020603050405020304" pitchFamily="18" charset="0"/>
              </a:rPr>
              <a:t>NNLT</a:t>
            </a:r>
            <a:r>
              <a:rPr lang="vi-VN">
                <a:solidFill>
                  <a:srgbClr val="000000"/>
                </a:solidFill>
                <a:latin typeface="Times New Roman" panose="02020603050405020304" pitchFamily="18" charset="0"/>
                <a:cs typeface="Times New Roman" panose="02020603050405020304" pitchFamily="18" charset="0"/>
              </a:rPr>
              <a:t>, được bắt đầu như một bản nâng cao của </a:t>
            </a:r>
            <a:r>
              <a:rPr lang="en-US">
                <a:solidFill>
                  <a:srgbClr val="000000"/>
                </a:solidFill>
                <a:latin typeface="Times New Roman" panose="02020603050405020304" pitchFamily="18" charset="0"/>
                <a:cs typeface="Times New Roman" panose="02020603050405020304" pitchFamily="18" charset="0"/>
              </a:rPr>
              <a:t>NNLT C </a:t>
            </a:r>
            <a:r>
              <a:rPr lang="vi-VN">
                <a:solidFill>
                  <a:srgbClr val="000000"/>
                </a:solidFill>
                <a:latin typeface="Times New Roman" panose="02020603050405020304" pitchFamily="18" charset="0"/>
                <a:cs typeface="Times New Roman" panose="02020603050405020304" pitchFamily="18" charset="0"/>
              </a:rPr>
              <a:t>vào năm 1979. Nó là một trong những </a:t>
            </a:r>
            <a:r>
              <a:rPr lang="en-US">
                <a:solidFill>
                  <a:srgbClr val="000000"/>
                </a:solidFill>
                <a:latin typeface="Times New Roman" panose="02020603050405020304" pitchFamily="18" charset="0"/>
                <a:cs typeface="Times New Roman" panose="02020603050405020304" pitchFamily="18" charset="0"/>
              </a:rPr>
              <a:t>NNLT</a:t>
            </a:r>
            <a:r>
              <a:rPr lang="vi-VN">
                <a:solidFill>
                  <a:srgbClr val="000000"/>
                </a:solidFill>
                <a:latin typeface="Times New Roman" panose="02020603050405020304" pitchFamily="18" charset="0"/>
                <a:cs typeface="Times New Roman" panose="02020603050405020304" pitchFamily="18" charset="0"/>
              </a:rPr>
              <a:t> phổ biến nhất với các lĩnh vực ứng dụng bao gồm các hệ thống phần mềm, phần mềm ứng dụng, máy chủ và các ứng dụng của khách hàng, và các phần mềm giải trí như game video</a:t>
            </a:r>
            <a:r>
              <a:rPr lang="en-US">
                <a:solidFill>
                  <a:srgbClr val="000000"/>
                </a:solidFill>
                <a:latin typeface="Times New Roman" panose="02020603050405020304" pitchFamily="18" charset="0"/>
                <a:cs typeface="Times New Roman" panose="02020603050405020304" pitchFamily="18" charset="0"/>
              </a:rPr>
              <a:t>...</a:t>
            </a:r>
          </a:p>
          <a:p>
            <a:endParaRPr lang="en-GB"/>
          </a:p>
        </p:txBody>
      </p:sp>
      <p:sp>
        <p:nvSpPr>
          <p:cNvPr id="7" name="Rectangle 6">
            <a:extLst>
              <a:ext uri="{FF2B5EF4-FFF2-40B4-BE49-F238E27FC236}">
                <a16:creationId xmlns:a16="http://schemas.microsoft.com/office/drawing/2014/main" id="{E410BF65-6A46-4418-AE58-3DA88B47E371}"/>
              </a:ext>
            </a:extLst>
          </p:cNvPr>
          <p:cNvSpPr/>
          <p:nvPr/>
        </p:nvSpPr>
        <p:spPr>
          <a:xfrm>
            <a:off x="526473" y="2939473"/>
            <a:ext cx="3519054" cy="48029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vi-VN"/>
              <a:t>2. </a:t>
            </a:r>
            <a:r>
              <a:rPr lang="vi-VN">
                <a:solidFill>
                  <a:srgbClr val="DF2929"/>
                </a:solidFill>
                <a:latin typeface="+mj-lt"/>
              </a:rPr>
              <a:t>Tổng quan về  DEV C++</a:t>
            </a:r>
            <a:endParaRPr lang="en-GB">
              <a:solidFill>
                <a:srgbClr val="DF2929"/>
              </a:solidFill>
              <a:latin typeface="+mj-lt"/>
            </a:endParaRPr>
          </a:p>
        </p:txBody>
      </p:sp>
      <p:sp>
        <p:nvSpPr>
          <p:cNvPr id="8" name="Rectangle 7">
            <a:extLst>
              <a:ext uri="{FF2B5EF4-FFF2-40B4-BE49-F238E27FC236}">
                <a16:creationId xmlns:a16="http://schemas.microsoft.com/office/drawing/2014/main" id="{294C41D0-F7F4-4153-8C75-015F00C108B8}"/>
              </a:ext>
            </a:extLst>
          </p:cNvPr>
          <p:cNvSpPr/>
          <p:nvPr/>
        </p:nvSpPr>
        <p:spPr>
          <a:xfrm>
            <a:off x="526473" y="3438238"/>
            <a:ext cx="7730836" cy="120072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en-US">
                <a:solidFill>
                  <a:srgbClr val="000000"/>
                </a:solidFill>
                <a:latin typeface="Times New Roman" pitchFamily="18" charset="0"/>
                <a:ea typeface="Times New Roman" pitchFamily="18" charset="0"/>
                <a:cs typeface="Times New Roman" pitchFamily="18" charset="0"/>
              </a:rPr>
              <a:t> </a:t>
            </a:r>
            <a:r>
              <a:rPr lang="en-US">
                <a:solidFill>
                  <a:srgbClr val="FF0000"/>
                </a:solidFill>
                <a:latin typeface="Times New Roman" pitchFamily="18" charset="0"/>
                <a:ea typeface="Times New Roman" pitchFamily="18" charset="0"/>
                <a:cs typeface="Times New Roman" pitchFamily="18" charset="0"/>
              </a:rPr>
              <a:t>Dev-C++ </a:t>
            </a:r>
            <a:r>
              <a:rPr lang="en-US" err="1">
                <a:solidFill>
                  <a:srgbClr val="000000"/>
                </a:solidFill>
                <a:latin typeface="Times New Roman" pitchFamily="18" charset="0"/>
                <a:ea typeface="Times New Roman" pitchFamily="18" charset="0"/>
                <a:cs typeface="Times New Roman" pitchFamily="18" charset="0"/>
              </a:rPr>
              <a:t>là</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một</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môi</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trường</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phát</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triển</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tích</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hợp</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tự</a:t>
            </a:r>
            <a:r>
              <a:rPr lang="en-US">
                <a:solidFill>
                  <a:srgbClr val="000000"/>
                </a:solidFill>
                <a:latin typeface="Times New Roman" pitchFamily="18" charset="0"/>
                <a:ea typeface="Times New Roman" pitchFamily="18" charset="0"/>
                <a:cs typeface="Times New Roman" pitchFamily="18" charset="0"/>
              </a:rPr>
              <a:t> do (IDE) </a:t>
            </a:r>
            <a:r>
              <a:rPr lang="en-US" err="1">
                <a:solidFill>
                  <a:srgbClr val="000000"/>
                </a:solidFill>
                <a:latin typeface="Times New Roman" pitchFamily="18" charset="0"/>
                <a:ea typeface="Times New Roman" pitchFamily="18" charset="0"/>
                <a:cs typeface="Times New Roman" pitchFamily="18" charset="0"/>
              </a:rPr>
              <a:t>hỗ</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trợ</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việc</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lập</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trình</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bằng</a:t>
            </a:r>
            <a:r>
              <a:rPr lang="en-US">
                <a:solidFill>
                  <a:srgbClr val="000000"/>
                </a:solidFill>
                <a:latin typeface="Times New Roman" pitchFamily="18" charset="0"/>
                <a:ea typeface="Times New Roman" pitchFamily="18" charset="0"/>
                <a:cs typeface="Times New Roman" pitchFamily="18" charset="0"/>
              </a:rPr>
              <a:t> C\C++. </a:t>
            </a:r>
            <a:r>
              <a:rPr lang="en-US" err="1">
                <a:solidFill>
                  <a:srgbClr val="000000"/>
                </a:solidFill>
                <a:latin typeface="Times New Roman" pitchFamily="18" charset="0"/>
                <a:ea typeface="Times New Roman" pitchFamily="18" charset="0"/>
                <a:cs typeface="Times New Roman" pitchFamily="18" charset="0"/>
              </a:rPr>
              <a:t>Nó</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cũng</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nằm</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trong</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bộ</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trình</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dịch</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mã</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nguồn</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mở</a:t>
            </a:r>
            <a:r>
              <a:rPr lang="en-US">
                <a:solidFill>
                  <a:srgbClr val="000000"/>
                </a:solidFill>
                <a:latin typeface="Times New Roman" pitchFamily="18" charset="0"/>
                <a:ea typeface="Times New Roman" pitchFamily="18" charset="0"/>
                <a:cs typeface="Times New Roman" pitchFamily="18" charset="0"/>
              </a:rPr>
              <a:t> MinGW. </a:t>
            </a:r>
            <a:r>
              <a:rPr lang="en-US" err="1">
                <a:solidFill>
                  <a:srgbClr val="000000"/>
                </a:solidFill>
                <a:latin typeface="Times New Roman" pitchFamily="18" charset="0"/>
                <a:ea typeface="Times New Roman" pitchFamily="18" charset="0"/>
                <a:cs typeface="Times New Roman" pitchFamily="18" charset="0"/>
              </a:rPr>
              <a:t>Chương</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trình</a:t>
            </a:r>
            <a:r>
              <a:rPr lang="en-US">
                <a:solidFill>
                  <a:srgbClr val="000000"/>
                </a:solidFill>
                <a:latin typeface="Times New Roman" pitchFamily="18" charset="0"/>
                <a:ea typeface="Times New Roman" pitchFamily="18" charset="0"/>
                <a:cs typeface="Times New Roman" pitchFamily="18" charset="0"/>
              </a:rPr>
              <a:t> IDE </a:t>
            </a:r>
            <a:r>
              <a:rPr lang="en-US" err="1">
                <a:solidFill>
                  <a:srgbClr val="000000"/>
                </a:solidFill>
                <a:latin typeface="Times New Roman" pitchFamily="18" charset="0"/>
                <a:ea typeface="Times New Roman" pitchFamily="18" charset="0"/>
                <a:cs typeface="Times New Roman" pitchFamily="18" charset="0"/>
              </a:rPr>
              <a:t>này</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được</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viết</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bằng</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ngôn</a:t>
            </a:r>
            <a:r>
              <a:rPr lang="en-US">
                <a:solidFill>
                  <a:srgbClr val="000000"/>
                </a:solidFill>
                <a:latin typeface="Times New Roman" pitchFamily="18" charset="0"/>
                <a:ea typeface="Times New Roman" pitchFamily="18" charset="0"/>
                <a:cs typeface="Times New Roman" pitchFamily="18" charset="0"/>
              </a:rPr>
              <a:t> </a:t>
            </a:r>
            <a:r>
              <a:rPr lang="en-US" err="1">
                <a:solidFill>
                  <a:srgbClr val="000000"/>
                </a:solidFill>
                <a:latin typeface="Times New Roman" pitchFamily="18" charset="0"/>
                <a:ea typeface="Times New Roman" pitchFamily="18" charset="0"/>
                <a:cs typeface="Times New Roman" pitchFamily="18" charset="0"/>
              </a:rPr>
              <a:t>ngữ</a:t>
            </a:r>
            <a:r>
              <a:rPr lang="en-US">
                <a:solidFill>
                  <a:srgbClr val="000000"/>
                </a:solidFill>
                <a:latin typeface="Times New Roman" pitchFamily="18" charset="0"/>
                <a:ea typeface="Times New Roman" pitchFamily="18" charset="0"/>
                <a:cs typeface="Times New Roman" pitchFamily="18" charset="0"/>
              </a:rPr>
              <a:t> Delphi</a:t>
            </a:r>
            <a:r>
              <a:rPr lang="vi-VN">
                <a:solidFill>
                  <a:srgbClr val="000000"/>
                </a:solidFill>
                <a:latin typeface="Times New Roman" pitchFamily="18" charset="0"/>
                <a:ea typeface="Times New Roman" pitchFamily="18" charset="0"/>
                <a:cs typeface="Times New Roman" pitchFamily="18" charset="0"/>
              </a:rPr>
              <a:t>.</a:t>
            </a:r>
            <a:endParaRPr lang="en-GB"/>
          </a:p>
        </p:txBody>
      </p:sp>
    </p:spTree>
    <p:extLst>
      <p:ext uri="{BB962C8B-B14F-4D97-AF65-F5344CB8AC3E}">
        <p14:creationId xmlns:p14="http://schemas.microsoft.com/office/powerpoint/2010/main" val="95350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TextBox 2"/>
          <p:cNvSpPr txBox="1"/>
          <p:nvPr/>
        </p:nvSpPr>
        <p:spPr>
          <a:xfrm>
            <a:off x="2558265" y="2949220"/>
            <a:ext cx="4767209" cy="923330"/>
          </a:xfrm>
          <a:prstGeom prst="rect">
            <a:avLst/>
          </a:prstGeom>
          <a:noFill/>
        </p:spPr>
        <p:txBody>
          <a:bodyPr wrap="square" rtlCol="0">
            <a:spAutoFit/>
          </a:bodyPr>
          <a:lstStyle/>
          <a:p>
            <a:pPr algn="ctr"/>
            <a:r>
              <a:rPr lang="en-US" sz="5400" b="1">
                <a:solidFill>
                  <a:schemeClr val="accent5">
                    <a:lumMod val="75000"/>
                  </a:schemeClr>
                </a:solidFill>
                <a:latin typeface="Arial" pitchFamily="34" charset="0"/>
                <a:cs typeface="Arial" pitchFamily="34" charset="0"/>
              </a:rPr>
              <a:t>THANK YOU</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1811818"/>
            <a:ext cx="814953" cy="1106579"/>
          </a:xfrm>
          <a:prstGeom prst="rect">
            <a:avLst/>
          </a:prstGeom>
        </p:spPr>
      </p:pic>
    </p:spTree>
    <p:extLst>
      <p:ext uri="{BB962C8B-B14F-4D97-AF65-F5344CB8AC3E}">
        <p14:creationId xmlns:p14="http://schemas.microsoft.com/office/powerpoint/2010/main" val="6110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F7F3-ED63-4B92-89A3-09DF6EBC15A4}"/>
              </a:ext>
            </a:extLst>
          </p:cNvPr>
          <p:cNvSpPr>
            <a:spLocks noGrp="1"/>
          </p:cNvSpPr>
          <p:nvPr>
            <p:ph type="title"/>
          </p:nvPr>
        </p:nvSpPr>
        <p:spPr>
          <a:xfrm>
            <a:off x="782638" y="147782"/>
            <a:ext cx="8543925" cy="558509"/>
          </a:xfrm>
        </p:spPr>
        <p:txBody>
          <a:bodyPr>
            <a:normAutofit/>
          </a:bodyPr>
          <a:lstStyle/>
          <a:p>
            <a:r>
              <a:rPr lang="vi-VN" sz="2800">
                <a:solidFill>
                  <a:schemeClr val="bg1"/>
                </a:solidFill>
              </a:rPr>
              <a:t>II. Tổng quan về phần mềm quản lý thư viện</a:t>
            </a:r>
            <a:endParaRPr lang="en-GB" sz="2800">
              <a:solidFill>
                <a:schemeClr val="bg1"/>
              </a:solidFill>
            </a:endParaRPr>
          </a:p>
        </p:txBody>
      </p:sp>
      <p:sp>
        <p:nvSpPr>
          <p:cNvPr id="3" name="Content Placeholder 2">
            <a:extLst>
              <a:ext uri="{FF2B5EF4-FFF2-40B4-BE49-F238E27FC236}">
                <a16:creationId xmlns:a16="http://schemas.microsoft.com/office/drawing/2014/main" id="{4EDA677A-C075-4ACC-B0D8-1029945FF21B}"/>
              </a:ext>
            </a:extLst>
          </p:cNvPr>
          <p:cNvSpPr>
            <a:spLocks noGrp="1"/>
          </p:cNvSpPr>
          <p:nvPr>
            <p:ph idx="1"/>
          </p:nvPr>
        </p:nvSpPr>
        <p:spPr>
          <a:xfrm>
            <a:off x="681038" y="1477818"/>
            <a:ext cx="8543925" cy="5354927"/>
          </a:xfrm>
        </p:spPr>
        <p:txBody>
          <a:bodyPr/>
          <a:lstStyle/>
          <a:p>
            <a:r>
              <a:rPr lang="vi-VN" sz="2400">
                <a:solidFill>
                  <a:srgbClr val="FF0000"/>
                </a:solidFill>
                <a:latin typeface="+mj-lt"/>
              </a:rPr>
              <a:t>Vấn đề</a:t>
            </a:r>
          </a:p>
          <a:p>
            <a:pPr marL="0" indent="0">
              <a:buNone/>
            </a:pPr>
            <a:r>
              <a:rPr lang="vi-VN" sz="2000">
                <a:latin typeface="+mj-lt"/>
              </a:rPr>
              <a:t>Hệ thống quản lý sách, quản lý việc mượn sách trong thư viện hiện thời thực hiện bằng tay, vì vậy còn rất nhiều hạn chế trong việc ghi nhận mượn trả sách và rất nhiều phiền phức khi độc giả muốn đọc sách. Mặt khác nó còn hạn chế về không gian và thời gian khi đọc sách. Sắp tới thư viện sẽ gia tăng số lượng sách và số lượng độc giả vì thế việc quản lý sách hiệu quả và tiện lợi sẽ trở nên cần thiết hơn</a:t>
            </a:r>
          </a:p>
          <a:p>
            <a:r>
              <a:rPr lang="vi-VN" sz="2400">
                <a:solidFill>
                  <a:srgbClr val="FF0000"/>
                </a:solidFill>
                <a:latin typeface="+mj-lt"/>
              </a:rPr>
              <a:t>Kết quả</a:t>
            </a:r>
          </a:p>
          <a:p>
            <a:pPr marL="0" indent="0">
              <a:buNone/>
            </a:pPr>
            <a:r>
              <a:rPr lang="vi-VN" sz="2000">
                <a:latin typeface="+mj-lt"/>
              </a:rPr>
              <a:t>Phần mềm được xây dựng cho phép lưu trữ, cập nhật sách một cách dễ dàng với khối lượng lớn. Tối thiểu hóa thời gian tìm kiếm sách, thống kê sách, hỗ trợ những cách tìm kiếm sách khác nhau, các loại thống kê khác nhau. Phần mềm thích hợp với ciệc gia tăng số lượng sách, số lượng độc giả</a:t>
            </a:r>
          </a:p>
          <a:p>
            <a:pPr marL="0" indent="0">
              <a:buNone/>
            </a:pPr>
            <a:endParaRPr lang="en-GB"/>
          </a:p>
        </p:txBody>
      </p:sp>
      <p:pic>
        <p:nvPicPr>
          <p:cNvPr id="4" name="Content Placeholder 5">
            <a:extLst>
              <a:ext uri="{FF2B5EF4-FFF2-40B4-BE49-F238E27FC236}">
                <a16:creationId xmlns:a16="http://schemas.microsoft.com/office/drawing/2014/main" id="{F3E9C98A-E1DB-4EAD-96C1-552F437C1D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768" y="25255"/>
            <a:ext cx="548999" cy="720045"/>
          </a:xfrm>
          <a:prstGeom prst="rect">
            <a:avLst/>
          </a:prstGeom>
        </p:spPr>
      </p:pic>
      <p:sp>
        <p:nvSpPr>
          <p:cNvPr id="5" name="Rectangle 4">
            <a:extLst>
              <a:ext uri="{FF2B5EF4-FFF2-40B4-BE49-F238E27FC236}">
                <a16:creationId xmlns:a16="http://schemas.microsoft.com/office/drawing/2014/main" id="{9232C3F8-6B6D-45D6-AC82-59BC3EE5E4D5}"/>
              </a:ext>
            </a:extLst>
          </p:cNvPr>
          <p:cNvSpPr/>
          <p:nvPr/>
        </p:nvSpPr>
        <p:spPr>
          <a:xfrm>
            <a:off x="450267" y="969818"/>
            <a:ext cx="4387272" cy="434109"/>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r>
              <a:rPr lang="vi-VN" sz="2800" i="1">
                <a:solidFill>
                  <a:srgbClr val="DF2929"/>
                </a:solidFill>
                <a:latin typeface="+mj-lt"/>
              </a:rPr>
              <a:t>1. Giới thiệu</a:t>
            </a:r>
            <a:endParaRPr lang="en-GB" sz="2800" i="1">
              <a:solidFill>
                <a:srgbClr val="DF2929"/>
              </a:solidFill>
              <a:latin typeface="+mj-lt"/>
            </a:endParaRPr>
          </a:p>
        </p:txBody>
      </p:sp>
    </p:spTree>
    <p:extLst>
      <p:ext uri="{BB962C8B-B14F-4D97-AF65-F5344CB8AC3E}">
        <p14:creationId xmlns:p14="http://schemas.microsoft.com/office/powerpoint/2010/main" val="242426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8C5E-93B6-4DC2-9A6D-B6884E41AC21}"/>
              </a:ext>
            </a:extLst>
          </p:cNvPr>
          <p:cNvSpPr>
            <a:spLocks noGrp="1"/>
          </p:cNvSpPr>
          <p:nvPr>
            <p:ph type="title"/>
          </p:nvPr>
        </p:nvSpPr>
        <p:spPr>
          <a:xfrm>
            <a:off x="450267" y="986703"/>
            <a:ext cx="8543925" cy="558509"/>
          </a:xfrm>
        </p:spPr>
        <p:txBody>
          <a:bodyPr>
            <a:normAutofit/>
          </a:bodyPr>
          <a:lstStyle/>
          <a:p>
            <a:r>
              <a:rPr lang="vi-VN" sz="2800" i="1">
                <a:solidFill>
                  <a:srgbClr val="DF2929"/>
                </a:solidFill>
              </a:rPr>
              <a:t>3.Ý nghĩa</a:t>
            </a:r>
            <a:endParaRPr lang="en-GB" sz="2800" i="1">
              <a:solidFill>
                <a:srgbClr val="DF2929"/>
              </a:solidFill>
            </a:endParaRPr>
          </a:p>
        </p:txBody>
      </p:sp>
      <p:sp>
        <p:nvSpPr>
          <p:cNvPr id="3" name="Content Placeholder 2">
            <a:extLst>
              <a:ext uri="{FF2B5EF4-FFF2-40B4-BE49-F238E27FC236}">
                <a16:creationId xmlns:a16="http://schemas.microsoft.com/office/drawing/2014/main" id="{1A257B91-6E1F-4B79-9F55-4C9FD8BF5A6D}"/>
              </a:ext>
            </a:extLst>
          </p:cNvPr>
          <p:cNvSpPr>
            <a:spLocks noGrp="1"/>
          </p:cNvSpPr>
          <p:nvPr>
            <p:ph idx="1"/>
          </p:nvPr>
        </p:nvSpPr>
        <p:spPr>
          <a:xfrm>
            <a:off x="597910" y="1825624"/>
            <a:ext cx="8543925" cy="4351338"/>
          </a:xfrm>
        </p:spPr>
        <p:txBody>
          <a:bodyPr/>
          <a:lstStyle/>
          <a:p>
            <a:pPr lvl="0">
              <a:buFont typeface="Wingdings" panose="05000000000000000000" pitchFamily="2" charset="2"/>
              <a:buChar char="Ø"/>
            </a:pPr>
            <a:r>
              <a:rPr lang="en-US" sz="2400" err="1">
                <a:latin typeface="Times New Roman" panose="02020603050405020304" pitchFamily="18" charset="0"/>
                <a:cs typeface="Times New Roman" panose="02020603050405020304" pitchFamily="18" charset="0"/>
              </a:rPr>
              <a:t>Thông</a:t>
            </a:r>
            <a:r>
              <a:rPr lang="en-US" sz="2400">
                <a:latin typeface="Times New Roman" panose="02020603050405020304" pitchFamily="18" charset="0"/>
                <a:cs typeface="Times New Roman" panose="02020603050405020304" pitchFamily="18" charset="0"/>
              </a:rPr>
              <a:t> qua </a:t>
            </a:r>
            <a:r>
              <a:rPr lang="en-US" sz="2400" err="1">
                <a:latin typeface="Times New Roman" panose="02020603050405020304" pitchFamily="18" charset="0"/>
                <a:cs typeface="Times New Roman" panose="02020603050405020304" pitchFamily="18" charset="0"/>
              </a:rPr>
              <a:t>chương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trình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hỗ</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quản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lý</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nhân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thư</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có</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thể</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nhanh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chóng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kiểm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thông</a:t>
            </a:r>
            <a:r>
              <a:rPr lang="en-US" sz="2400">
                <a:latin typeface="Times New Roman" panose="02020603050405020304" pitchFamily="18" charset="0"/>
                <a:cs typeface="Times New Roman" panose="02020603050405020304" pitchFamily="18" charset="0"/>
              </a:rPr>
              <a:t> tin </a:t>
            </a:r>
            <a:r>
              <a:rPr lang="en-US" sz="2400" err="1">
                <a:latin typeface="Times New Roman" panose="02020603050405020304" pitchFamily="18" charset="0"/>
                <a:cs typeface="Times New Roman" panose="02020603050405020304" pitchFamily="18" charset="0"/>
              </a:rPr>
              <a:t>mà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đáng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lý</a:t>
            </a:r>
            <a:r>
              <a:rPr lang="en-US" sz="2400">
                <a:latin typeface="Times New Roman" panose="02020603050405020304" pitchFamily="18" charset="0"/>
                <a:cs typeface="Times New Roman" panose="02020603050405020304" pitchFamily="18" charset="0"/>
              </a:rPr>
              <a:t> ra </a:t>
            </a:r>
            <a:r>
              <a:rPr lang="en-US" sz="2400" err="1">
                <a:latin typeface="Times New Roman" panose="02020603050405020304" pitchFamily="18" charset="0"/>
                <a:cs typeface="Times New Roman" panose="02020603050405020304" pitchFamily="18" charset="0"/>
              </a:rPr>
              <a:t>họ</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phải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lật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quyển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sổ</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thư</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dày</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cộm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với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chữ</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thì</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nét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thấy</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nét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không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Chương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trình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còn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giúp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tính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toán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số</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liệu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cuối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cùng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nhân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thư</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chỉ</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việc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kiểm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con </a:t>
            </a:r>
            <a:r>
              <a:rPr lang="en-US" sz="2400" err="1">
                <a:latin typeface="Times New Roman" panose="02020603050405020304" pitchFamily="18" charset="0"/>
                <a:cs typeface="Times New Roman" panose="02020603050405020304" pitchFamily="18" charset="0"/>
              </a:rPr>
              <a:t>số</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đó</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cuối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mỗi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tháng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hoặc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cuối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mỗi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quý</a:t>
            </a:r>
            <a:r>
              <a:rPr lang="en-US" sz="2400">
                <a:latin typeface="Times New Roman" panose="02020603050405020304" pitchFamily="18" charset="0"/>
                <a:cs typeface="Times New Roman" panose="02020603050405020304" pitchFamily="18" charset="0"/>
              </a:rPr>
              <a:t>.</a:t>
            </a:r>
            <a:endParaRPr lang="en-GB" sz="24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400" err="1">
                <a:latin typeface="Times New Roman" panose="02020603050405020304" pitchFamily="18" charset="0"/>
                <a:cs typeface="Times New Roman" panose="02020603050405020304" pitchFamily="18" charset="0"/>
              </a:rPr>
              <a:t>Từ</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đó</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nhân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thì</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làm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việc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nhẹ</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chủ</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lại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đỡ</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tốn</a:t>
            </a:r>
            <a:r>
              <a:rPr lang="en-US" sz="2400">
                <a:latin typeface="Times New Roman" panose="02020603050405020304" pitchFamily="18" charset="0"/>
                <a:cs typeface="Times New Roman" panose="02020603050405020304" pitchFamily="18" charset="0"/>
              </a:rPr>
              <a:t> chi </a:t>
            </a:r>
            <a:r>
              <a:rPr lang="en-US" sz="2400" err="1">
                <a:latin typeface="Times New Roman" panose="02020603050405020304" pitchFamily="18" charset="0"/>
                <a:cs typeface="Times New Roman" panose="02020603050405020304" pitchFamily="18" charset="0"/>
              </a:rPr>
              <a:t>phí</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thuê</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nhân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nâng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cao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suất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công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việc</a:t>
            </a:r>
            <a:r>
              <a:rPr lang="en-US" sz="2400">
                <a:latin typeface="Times New Roman" panose="02020603050405020304" pitchFamily="18" charset="0"/>
                <a:cs typeface="Times New Roman" panose="02020603050405020304" pitchFamily="18" charset="0"/>
              </a:rPr>
              <a:t>.</a:t>
            </a:r>
            <a:endParaRPr lang="en-GB" sz="2400">
              <a:latin typeface="Times New Roman" panose="02020603050405020304" pitchFamily="18" charset="0"/>
              <a:cs typeface="Times New Roman" panose="02020603050405020304" pitchFamily="18" charset="0"/>
            </a:endParaRPr>
          </a:p>
          <a:p>
            <a:pPr marL="0" indent="0">
              <a:buNone/>
            </a:pPr>
            <a:endParaRPr lang="en-GB"/>
          </a:p>
        </p:txBody>
      </p:sp>
      <p:pic>
        <p:nvPicPr>
          <p:cNvPr id="4" name="Content Placeholder 5">
            <a:extLst>
              <a:ext uri="{FF2B5EF4-FFF2-40B4-BE49-F238E27FC236}">
                <a16:creationId xmlns:a16="http://schemas.microsoft.com/office/drawing/2014/main" id="{3FAFC108-C147-4E54-AEDE-7B16AFF2D5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768" y="25255"/>
            <a:ext cx="548999" cy="720045"/>
          </a:xfrm>
          <a:prstGeom prst="rect">
            <a:avLst/>
          </a:prstGeom>
        </p:spPr>
      </p:pic>
      <p:sp>
        <p:nvSpPr>
          <p:cNvPr id="5" name="Title 1">
            <a:extLst>
              <a:ext uri="{FF2B5EF4-FFF2-40B4-BE49-F238E27FC236}">
                <a16:creationId xmlns:a16="http://schemas.microsoft.com/office/drawing/2014/main" id="{C76060C2-DD3C-4FDB-9E72-EF95F6729CAC}"/>
              </a:ext>
            </a:extLst>
          </p:cNvPr>
          <p:cNvSpPr txBox="1">
            <a:spLocks/>
          </p:cNvSpPr>
          <p:nvPr/>
        </p:nvSpPr>
        <p:spPr>
          <a:xfrm>
            <a:off x="782638" y="147782"/>
            <a:ext cx="8543925" cy="5585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800">
                <a:solidFill>
                  <a:schemeClr val="bg1"/>
                </a:solidFill>
              </a:rPr>
              <a:t>II. Tổng quan về phần mềm quản lý thư viện</a:t>
            </a:r>
            <a:endParaRPr lang="en-GB" sz="2800">
              <a:solidFill>
                <a:schemeClr val="bg1"/>
              </a:solidFill>
            </a:endParaRPr>
          </a:p>
        </p:txBody>
      </p:sp>
    </p:spTree>
    <p:extLst>
      <p:ext uri="{BB962C8B-B14F-4D97-AF65-F5344CB8AC3E}">
        <p14:creationId xmlns:p14="http://schemas.microsoft.com/office/powerpoint/2010/main" val="253137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7C47-2848-465B-97EA-56470AD37903}"/>
              </a:ext>
            </a:extLst>
          </p:cNvPr>
          <p:cNvSpPr>
            <a:spLocks noGrp="1"/>
          </p:cNvSpPr>
          <p:nvPr>
            <p:ph type="title"/>
          </p:nvPr>
        </p:nvSpPr>
        <p:spPr>
          <a:xfrm>
            <a:off x="681038" y="84364"/>
            <a:ext cx="8543925" cy="720046"/>
          </a:xfrm>
        </p:spPr>
        <p:txBody>
          <a:bodyPr>
            <a:normAutofit/>
          </a:bodyPr>
          <a:lstStyle/>
          <a:p>
            <a:r>
              <a:rPr lang="vi-VN" sz="3200">
                <a:solidFill>
                  <a:schemeClr val="bg1"/>
                </a:solidFill>
              </a:rPr>
              <a:t>III. Phần mềm quản lý thư viện</a:t>
            </a:r>
            <a:endParaRPr lang="en-GB" sz="3200">
              <a:solidFill>
                <a:schemeClr val="bg1"/>
              </a:solidFill>
            </a:endParaRPr>
          </a:p>
        </p:txBody>
      </p:sp>
      <p:sp>
        <p:nvSpPr>
          <p:cNvPr id="3" name="Content Placeholder 2">
            <a:extLst>
              <a:ext uri="{FF2B5EF4-FFF2-40B4-BE49-F238E27FC236}">
                <a16:creationId xmlns:a16="http://schemas.microsoft.com/office/drawing/2014/main" id="{AF4A0EDA-2509-4194-AB70-B0085F2D3FF0}"/>
              </a:ext>
            </a:extLst>
          </p:cNvPr>
          <p:cNvSpPr>
            <a:spLocks noGrp="1"/>
          </p:cNvSpPr>
          <p:nvPr>
            <p:ph idx="1"/>
          </p:nvPr>
        </p:nvSpPr>
        <p:spPr>
          <a:xfrm>
            <a:off x="330057" y="1062573"/>
            <a:ext cx="6430962" cy="544946"/>
          </a:xfrm>
        </p:spPr>
        <p:txBody>
          <a:bodyPr>
            <a:normAutofit/>
          </a:bodyPr>
          <a:lstStyle/>
          <a:p>
            <a:pPr marL="0" indent="0">
              <a:buNone/>
            </a:pPr>
            <a:r>
              <a:rPr lang="vi-VN" sz="2400">
                <a:solidFill>
                  <a:srgbClr val="DF2929"/>
                </a:solidFill>
                <a:latin typeface="+mj-lt"/>
              </a:rPr>
              <a:t>1. Giao diện phần mềm</a:t>
            </a:r>
            <a:endParaRPr lang="en-GB" sz="2400">
              <a:solidFill>
                <a:srgbClr val="DF2929"/>
              </a:solidFill>
              <a:latin typeface="+mj-lt"/>
            </a:endParaRPr>
          </a:p>
        </p:txBody>
      </p:sp>
      <p:pic>
        <p:nvPicPr>
          <p:cNvPr id="4" name="Content Placeholder 5">
            <a:extLst>
              <a:ext uri="{FF2B5EF4-FFF2-40B4-BE49-F238E27FC236}">
                <a16:creationId xmlns:a16="http://schemas.microsoft.com/office/drawing/2014/main" id="{D940960C-4B94-4071-AA6E-69111AE5D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38" y="84364"/>
            <a:ext cx="548999" cy="720045"/>
          </a:xfrm>
          <a:prstGeom prst="rect">
            <a:avLst/>
          </a:prstGeom>
        </p:spPr>
      </p:pic>
      <p:pic>
        <p:nvPicPr>
          <p:cNvPr id="7" name="Picture 6">
            <a:extLst>
              <a:ext uri="{FF2B5EF4-FFF2-40B4-BE49-F238E27FC236}">
                <a16:creationId xmlns:a16="http://schemas.microsoft.com/office/drawing/2014/main" id="{71A9CE65-4C9E-4CF3-A8D2-7D7FD8409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607" y="1514763"/>
            <a:ext cx="6763694" cy="4544291"/>
          </a:xfrm>
          <a:prstGeom prst="rect">
            <a:avLst/>
          </a:prstGeom>
        </p:spPr>
      </p:pic>
    </p:spTree>
    <p:extLst>
      <p:ext uri="{BB962C8B-B14F-4D97-AF65-F5344CB8AC3E}">
        <p14:creationId xmlns:p14="http://schemas.microsoft.com/office/powerpoint/2010/main" val="45825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016F-0771-4077-97AF-4E8B8D358201}"/>
              </a:ext>
            </a:extLst>
          </p:cNvPr>
          <p:cNvSpPr>
            <a:spLocks noGrp="1"/>
          </p:cNvSpPr>
          <p:nvPr>
            <p:ph type="title"/>
          </p:nvPr>
        </p:nvSpPr>
        <p:spPr>
          <a:xfrm>
            <a:off x="209984" y="970645"/>
            <a:ext cx="8543925" cy="480726"/>
          </a:xfrm>
        </p:spPr>
        <p:txBody>
          <a:bodyPr>
            <a:normAutofit/>
          </a:bodyPr>
          <a:lstStyle/>
          <a:p>
            <a:r>
              <a:rPr lang="vi-VN" sz="2400" i="1">
                <a:solidFill>
                  <a:srgbClr val="DF2929"/>
                </a:solidFill>
              </a:rPr>
              <a:t>2. Sơ đồ chức năng </a:t>
            </a:r>
            <a:endParaRPr lang="en-GB" sz="2400" i="1">
              <a:solidFill>
                <a:srgbClr val="DF2929"/>
              </a:solidFill>
            </a:endParaRPr>
          </a:p>
        </p:txBody>
      </p:sp>
      <p:pic>
        <p:nvPicPr>
          <p:cNvPr id="4" name="Content Placeholder 5">
            <a:extLst>
              <a:ext uri="{FF2B5EF4-FFF2-40B4-BE49-F238E27FC236}">
                <a16:creationId xmlns:a16="http://schemas.microsoft.com/office/drawing/2014/main" id="{7DFB91D1-A67E-466E-920F-918A408354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38" y="84364"/>
            <a:ext cx="548999" cy="720045"/>
          </a:xfrm>
          <a:prstGeom prst="rect">
            <a:avLst/>
          </a:prstGeom>
        </p:spPr>
      </p:pic>
      <p:sp>
        <p:nvSpPr>
          <p:cNvPr id="6" name="Title 1">
            <a:extLst>
              <a:ext uri="{FF2B5EF4-FFF2-40B4-BE49-F238E27FC236}">
                <a16:creationId xmlns:a16="http://schemas.microsoft.com/office/drawing/2014/main" id="{C08B9C9B-8F09-4DC3-AE45-CEF8C1E594FF}"/>
              </a:ext>
            </a:extLst>
          </p:cNvPr>
          <p:cNvSpPr txBox="1">
            <a:spLocks/>
          </p:cNvSpPr>
          <p:nvPr/>
        </p:nvSpPr>
        <p:spPr>
          <a:xfrm>
            <a:off x="757382" y="84364"/>
            <a:ext cx="8467581" cy="720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a:solidFill>
                  <a:schemeClr val="bg1"/>
                </a:solidFill>
              </a:rPr>
              <a:t>III. Phần mềm quản lý thư viện</a:t>
            </a:r>
            <a:endParaRPr lang="en-GB" sz="3200">
              <a:solidFill>
                <a:schemeClr val="bg1"/>
              </a:solidFill>
            </a:endParaRPr>
          </a:p>
        </p:txBody>
      </p:sp>
      <p:graphicFrame>
        <p:nvGraphicFramePr>
          <p:cNvPr id="13" name="Diagram 12">
            <a:extLst>
              <a:ext uri="{FF2B5EF4-FFF2-40B4-BE49-F238E27FC236}">
                <a16:creationId xmlns:a16="http://schemas.microsoft.com/office/drawing/2014/main" id="{4F405D7A-E94F-4FEF-9190-4E2789D97393}"/>
              </a:ext>
            </a:extLst>
          </p:cNvPr>
          <p:cNvGraphicFramePr/>
          <p:nvPr>
            <p:extLst>
              <p:ext uri="{D42A27DB-BD31-4B8C-83A1-F6EECF244321}">
                <p14:modId xmlns:p14="http://schemas.microsoft.com/office/powerpoint/2010/main" val="2033078565"/>
              </p:ext>
            </p:extLst>
          </p:nvPr>
        </p:nvGraphicFramePr>
        <p:xfrm>
          <a:off x="0" y="563417"/>
          <a:ext cx="9905999" cy="5957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862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0863A9D-ED9D-4CA8-BDD7-3169F55A1ABC}"/>
              </a:ext>
            </a:extLst>
          </p:cNvPr>
          <p:cNvSpPr>
            <a:spLocks noGrp="1"/>
          </p:cNvSpPr>
          <p:nvPr>
            <p:ph idx="1"/>
          </p:nvPr>
        </p:nvSpPr>
        <p:spPr>
          <a:xfrm>
            <a:off x="406536" y="1617606"/>
            <a:ext cx="9499463" cy="4810903"/>
          </a:xfrm>
        </p:spPr>
        <p:txBody>
          <a:bodyPr>
            <a:normAutofit/>
          </a:bodyPr>
          <a:lstStyle/>
          <a:p>
            <a:endParaRPr lang="vi-VN" sz="2000">
              <a:latin typeface="+mj-lt"/>
            </a:endParaRPr>
          </a:p>
          <a:p>
            <a:r>
              <a:rPr lang="vi-VN" sz="2000">
                <a:latin typeface="+mj-lt"/>
              </a:rPr>
              <a:t>Phiếu mượn sách                                            Thẻ độc giả</a:t>
            </a:r>
          </a:p>
          <a:p>
            <a:endParaRPr lang="vi-VN" sz="2000">
              <a:latin typeface="+mj-lt"/>
            </a:endParaRPr>
          </a:p>
          <a:p>
            <a:endParaRPr lang="vi-VN" sz="2000">
              <a:latin typeface="+mj-lt"/>
            </a:endParaRPr>
          </a:p>
          <a:p>
            <a:endParaRPr lang="vi-VN" sz="2000">
              <a:latin typeface="+mj-lt"/>
            </a:endParaRPr>
          </a:p>
          <a:p>
            <a:endParaRPr lang="vi-VN" sz="2000">
              <a:latin typeface="+mj-lt"/>
            </a:endParaRPr>
          </a:p>
          <a:p>
            <a:endParaRPr lang="vi-VN" sz="2000">
              <a:latin typeface="+mj-lt"/>
            </a:endParaRPr>
          </a:p>
          <a:p>
            <a:endParaRPr lang="vi-VN" sz="2000">
              <a:latin typeface="+mj-lt"/>
            </a:endParaRPr>
          </a:p>
          <a:p>
            <a:endParaRPr lang="vi-VN" sz="2000">
              <a:latin typeface="+mj-lt"/>
            </a:endParaRPr>
          </a:p>
          <a:p>
            <a:endParaRPr lang="vi-VN" sz="2000">
              <a:latin typeface="+mj-lt"/>
            </a:endParaRPr>
          </a:p>
          <a:p>
            <a:endParaRPr lang="vi-VN" sz="2000">
              <a:latin typeface="+mj-lt"/>
            </a:endParaRPr>
          </a:p>
          <a:p>
            <a:pPr marL="0" indent="0">
              <a:buNone/>
            </a:pPr>
            <a:endParaRPr lang="vi-VN" sz="1600">
              <a:latin typeface="+mj-lt"/>
            </a:endParaRPr>
          </a:p>
          <a:p>
            <a:pPr lvl="1"/>
            <a:endParaRPr lang="en-GB" sz="1600">
              <a:latin typeface="+mj-lt"/>
            </a:endParaRPr>
          </a:p>
        </p:txBody>
      </p:sp>
      <p:pic>
        <p:nvPicPr>
          <p:cNvPr id="8" name="Content Placeholder 5">
            <a:extLst>
              <a:ext uri="{FF2B5EF4-FFF2-40B4-BE49-F238E27FC236}">
                <a16:creationId xmlns:a16="http://schemas.microsoft.com/office/drawing/2014/main" id="{34A24662-706A-4F5D-802C-0DDFB7FA26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38" y="84364"/>
            <a:ext cx="548999" cy="720045"/>
          </a:xfrm>
          <a:prstGeom prst="rect">
            <a:avLst/>
          </a:prstGeom>
        </p:spPr>
      </p:pic>
      <p:sp>
        <p:nvSpPr>
          <p:cNvPr id="9" name="Title 1">
            <a:extLst>
              <a:ext uri="{FF2B5EF4-FFF2-40B4-BE49-F238E27FC236}">
                <a16:creationId xmlns:a16="http://schemas.microsoft.com/office/drawing/2014/main" id="{222C97B2-B004-458E-ACED-8F580F41E883}"/>
              </a:ext>
            </a:extLst>
          </p:cNvPr>
          <p:cNvSpPr txBox="1">
            <a:spLocks/>
          </p:cNvSpPr>
          <p:nvPr/>
        </p:nvSpPr>
        <p:spPr>
          <a:xfrm>
            <a:off x="757382" y="84364"/>
            <a:ext cx="8467581" cy="720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a:solidFill>
                  <a:schemeClr val="bg1"/>
                </a:solidFill>
              </a:rPr>
              <a:t>III. Phần mềm quản lý thư viện</a:t>
            </a:r>
            <a:endParaRPr lang="en-GB" sz="3200">
              <a:solidFill>
                <a:schemeClr val="bg1"/>
              </a:solidFill>
            </a:endParaRPr>
          </a:p>
        </p:txBody>
      </p:sp>
      <p:sp>
        <p:nvSpPr>
          <p:cNvPr id="10" name="Title 1">
            <a:extLst>
              <a:ext uri="{FF2B5EF4-FFF2-40B4-BE49-F238E27FC236}">
                <a16:creationId xmlns:a16="http://schemas.microsoft.com/office/drawing/2014/main" id="{DBD85912-B7E7-4EC8-9939-B78D25DDDED3}"/>
              </a:ext>
            </a:extLst>
          </p:cNvPr>
          <p:cNvSpPr>
            <a:spLocks noGrp="1"/>
          </p:cNvSpPr>
          <p:nvPr>
            <p:ph type="title"/>
          </p:nvPr>
        </p:nvSpPr>
        <p:spPr>
          <a:xfrm>
            <a:off x="209984" y="970645"/>
            <a:ext cx="8543925" cy="480726"/>
          </a:xfrm>
        </p:spPr>
        <p:txBody>
          <a:bodyPr>
            <a:normAutofit/>
          </a:bodyPr>
          <a:lstStyle/>
          <a:p>
            <a:r>
              <a:rPr lang="vi-VN" sz="2400" i="1">
                <a:solidFill>
                  <a:srgbClr val="DF2929"/>
                </a:solidFill>
              </a:rPr>
              <a:t>2. Mô tả các chức năng </a:t>
            </a:r>
            <a:endParaRPr lang="en-GB" sz="2400" i="1">
              <a:solidFill>
                <a:srgbClr val="DF2929"/>
              </a:solidFill>
            </a:endParaRPr>
          </a:p>
        </p:txBody>
      </p:sp>
      <p:pic>
        <p:nvPicPr>
          <p:cNvPr id="13" name="Picture 12">
            <a:extLst>
              <a:ext uri="{FF2B5EF4-FFF2-40B4-BE49-F238E27FC236}">
                <a16:creationId xmlns:a16="http://schemas.microsoft.com/office/drawing/2014/main" id="{EB9CD90F-39FC-40E9-B010-178EAD132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17" y="2432545"/>
            <a:ext cx="4178089" cy="4341091"/>
          </a:xfrm>
          <a:prstGeom prst="rect">
            <a:avLst/>
          </a:prstGeom>
        </p:spPr>
      </p:pic>
      <p:pic>
        <p:nvPicPr>
          <p:cNvPr id="17" name="Picture 16">
            <a:extLst>
              <a:ext uri="{FF2B5EF4-FFF2-40B4-BE49-F238E27FC236}">
                <a16:creationId xmlns:a16="http://schemas.microsoft.com/office/drawing/2014/main" id="{EB888807-0CF9-4BCB-B6FB-4D82A2AAC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096" y="2409866"/>
            <a:ext cx="4449171" cy="3477489"/>
          </a:xfrm>
          <a:prstGeom prst="rect">
            <a:avLst/>
          </a:prstGeom>
        </p:spPr>
      </p:pic>
    </p:spTree>
    <p:extLst>
      <p:ext uri="{BB962C8B-B14F-4D97-AF65-F5344CB8AC3E}">
        <p14:creationId xmlns:p14="http://schemas.microsoft.com/office/powerpoint/2010/main" val="302911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58C70-65BF-4712-8159-4C0CBAB40CC1}"/>
              </a:ext>
            </a:extLst>
          </p:cNvPr>
          <p:cNvSpPr>
            <a:spLocks noGrp="1"/>
          </p:cNvSpPr>
          <p:nvPr>
            <p:ph idx="1"/>
          </p:nvPr>
        </p:nvSpPr>
        <p:spPr>
          <a:xfrm>
            <a:off x="535710" y="1874981"/>
            <a:ext cx="8689254" cy="4301981"/>
          </a:xfrm>
        </p:spPr>
        <p:txBody>
          <a:bodyPr/>
          <a:lstStyle/>
          <a:p>
            <a:r>
              <a:rPr lang="vi-VN" sz="2400" b="1">
                <a:latin typeface="Times New Roman" panose="02020603050405020304" pitchFamily="18" charset="0"/>
                <a:cs typeface="Times New Roman" panose="02020603050405020304" pitchFamily="18" charset="0"/>
              </a:rPr>
              <a:t>Thêm độc giả                                              </a:t>
            </a:r>
          </a:p>
          <a:p>
            <a:endParaRPr lang="en-GB"/>
          </a:p>
        </p:txBody>
      </p:sp>
      <p:pic>
        <p:nvPicPr>
          <p:cNvPr id="4" name="Content Placeholder 5">
            <a:extLst>
              <a:ext uri="{FF2B5EF4-FFF2-40B4-BE49-F238E27FC236}">
                <a16:creationId xmlns:a16="http://schemas.microsoft.com/office/drawing/2014/main" id="{E9536CD5-32C4-402E-B9D7-1A1CDBCC45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38" y="84364"/>
            <a:ext cx="548999" cy="720045"/>
          </a:xfrm>
          <a:prstGeom prst="rect">
            <a:avLst/>
          </a:prstGeom>
        </p:spPr>
      </p:pic>
      <p:sp>
        <p:nvSpPr>
          <p:cNvPr id="5" name="Title 1">
            <a:extLst>
              <a:ext uri="{FF2B5EF4-FFF2-40B4-BE49-F238E27FC236}">
                <a16:creationId xmlns:a16="http://schemas.microsoft.com/office/drawing/2014/main" id="{F2D72505-4E4D-4212-B099-920635A8CD03}"/>
              </a:ext>
            </a:extLst>
          </p:cNvPr>
          <p:cNvSpPr txBox="1">
            <a:spLocks/>
          </p:cNvSpPr>
          <p:nvPr/>
        </p:nvSpPr>
        <p:spPr>
          <a:xfrm>
            <a:off x="757383" y="100383"/>
            <a:ext cx="8467581" cy="720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a:solidFill>
                  <a:schemeClr val="bg1"/>
                </a:solidFill>
              </a:rPr>
              <a:t>III. Phần mềm quản lý thư viện</a:t>
            </a:r>
            <a:endParaRPr lang="en-GB" sz="3200">
              <a:solidFill>
                <a:schemeClr val="bg1"/>
              </a:solidFill>
            </a:endParaRPr>
          </a:p>
        </p:txBody>
      </p:sp>
      <p:sp>
        <p:nvSpPr>
          <p:cNvPr id="6" name="Title 1">
            <a:extLst>
              <a:ext uri="{FF2B5EF4-FFF2-40B4-BE49-F238E27FC236}">
                <a16:creationId xmlns:a16="http://schemas.microsoft.com/office/drawing/2014/main" id="{A88282D1-F92C-4DAF-A5F5-D4F7BBD6F337}"/>
              </a:ext>
            </a:extLst>
          </p:cNvPr>
          <p:cNvSpPr txBox="1">
            <a:spLocks/>
          </p:cNvSpPr>
          <p:nvPr/>
        </p:nvSpPr>
        <p:spPr>
          <a:xfrm>
            <a:off x="209984" y="970645"/>
            <a:ext cx="8543925" cy="480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i="1">
                <a:solidFill>
                  <a:srgbClr val="DF2929"/>
                </a:solidFill>
              </a:rPr>
              <a:t>2. </a:t>
            </a:r>
            <a:r>
              <a:rPr lang="vi-VN" sz="2400">
                <a:solidFill>
                  <a:srgbClr val="DF2929"/>
                </a:solidFill>
              </a:rPr>
              <a:t>MÔ TẢ CÁC CHỨC NĂNG </a:t>
            </a:r>
            <a:endParaRPr lang="en-GB" sz="2400">
              <a:solidFill>
                <a:srgbClr val="DF2929"/>
              </a:solidFill>
            </a:endParaRPr>
          </a:p>
        </p:txBody>
      </p:sp>
      <p:pic>
        <p:nvPicPr>
          <p:cNvPr id="8" name="Picture 7">
            <a:extLst>
              <a:ext uri="{FF2B5EF4-FFF2-40B4-BE49-F238E27FC236}">
                <a16:creationId xmlns:a16="http://schemas.microsoft.com/office/drawing/2014/main" id="{76FC4FEF-9BFF-4F2D-AF4F-4C813213A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30" y="2299264"/>
            <a:ext cx="4435906" cy="4558736"/>
          </a:xfrm>
          <a:prstGeom prst="rect">
            <a:avLst/>
          </a:prstGeom>
        </p:spPr>
      </p:pic>
      <p:sp>
        <p:nvSpPr>
          <p:cNvPr id="9" name="Rectangle 8">
            <a:extLst>
              <a:ext uri="{FF2B5EF4-FFF2-40B4-BE49-F238E27FC236}">
                <a16:creationId xmlns:a16="http://schemas.microsoft.com/office/drawing/2014/main" id="{20E4B206-C119-4282-995F-A67DEC1D99C1}"/>
              </a:ext>
            </a:extLst>
          </p:cNvPr>
          <p:cNvSpPr/>
          <p:nvPr/>
        </p:nvSpPr>
        <p:spPr>
          <a:xfrm>
            <a:off x="406537" y="1465838"/>
            <a:ext cx="3509817" cy="30353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Wingdings" panose="05000000000000000000" pitchFamily="2" charset="2"/>
              <a:buChar char="q"/>
            </a:pPr>
            <a:r>
              <a:rPr lang="vi-VN" sz="2000" i="1">
                <a:latin typeface="+mj-lt"/>
              </a:rPr>
              <a:t>QUẢN LÝ ĐỘC GIẢ</a:t>
            </a:r>
            <a:endParaRPr lang="en-GB" sz="2000" i="1">
              <a:latin typeface="+mj-lt"/>
            </a:endParaRPr>
          </a:p>
        </p:txBody>
      </p:sp>
    </p:spTree>
    <p:extLst>
      <p:ext uri="{BB962C8B-B14F-4D97-AF65-F5344CB8AC3E}">
        <p14:creationId xmlns:p14="http://schemas.microsoft.com/office/powerpoint/2010/main" val="1131129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572</TotalTime>
  <Words>1303</Words>
  <Application>Microsoft Office PowerPoint</Application>
  <PresentationFormat>A4 Paper (210x297 mm)</PresentationFormat>
  <Paragraphs>200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.VnArial Narrow</vt:lpstr>
      <vt:lpstr>Arial</vt:lpstr>
      <vt:lpstr>Blackadder ITC</vt:lpstr>
      <vt:lpstr>Calibri</vt:lpstr>
      <vt:lpstr>Calibri Light</vt:lpstr>
      <vt:lpstr>Times New Roman</vt:lpstr>
      <vt:lpstr>Wingdings</vt:lpstr>
      <vt:lpstr>Office Theme</vt:lpstr>
      <vt:lpstr>Tiểu luận môn Kỹ thuật lập trình</vt:lpstr>
      <vt:lpstr>Nội dung</vt:lpstr>
      <vt:lpstr>I. Giới thiệu tổng quan</vt:lpstr>
      <vt:lpstr>II. Tổng quan về phần mềm quản lý thư viện</vt:lpstr>
      <vt:lpstr>3.Ý nghĩa</vt:lpstr>
      <vt:lpstr>III. Phần mềm quản lý thư viện</vt:lpstr>
      <vt:lpstr>2. Sơ đồ chức năng </vt:lpstr>
      <vt:lpstr>2. Mô tả các chức năng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Tran Quoc Bao</cp:lastModifiedBy>
  <cp:revision>54</cp:revision>
  <dcterms:created xsi:type="dcterms:W3CDTF">2017-08-14T10:40:52Z</dcterms:created>
  <dcterms:modified xsi:type="dcterms:W3CDTF">2020-06-30T20:40:57Z</dcterms:modified>
</cp:coreProperties>
</file>