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14" r:id="rId5"/>
    <p:sldId id="329" r:id="rId6"/>
    <p:sldId id="361" r:id="rId7"/>
    <p:sldId id="354" r:id="rId8"/>
    <p:sldId id="360" r:id="rId9"/>
    <p:sldId id="318" r:id="rId10"/>
    <p:sldId id="340" r:id="rId11"/>
    <p:sldId id="362" r:id="rId12"/>
    <p:sldId id="332" r:id="rId13"/>
    <p:sldId id="357" r:id="rId14"/>
    <p:sldId id="335" r:id="rId15"/>
    <p:sldId id="363" r:id="rId16"/>
    <p:sldId id="358" r:id="rId17"/>
    <p:sldId id="359" r:id="rId18"/>
    <p:sldId id="364" r:id="rId19"/>
    <p:sldId id="366" r:id="rId20"/>
    <p:sldId id="333" r:id="rId21"/>
    <p:sldId id="355" r:id="rId22"/>
    <p:sldId id="348" r:id="rId23"/>
    <p:sldId id="349" r:id="rId24"/>
    <p:sldId id="350" r:id="rId25"/>
    <p:sldId id="347" r:id="rId26"/>
    <p:sldId id="334" r:id="rId27"/>
    <p:sldId id="337" r:id="rId28"/>
    <p:sldId id="338" r:id="rId29"/>
    <p:sldId id="339" r:id="rId30"/>
    <p:sldId id="365" r:id="rId31"/>
    <p:sldId id="342" r:id="rId32"/>
    <p:sldId id="351" r:id="rId33"/>
    <p:sldId id="345" r:id="rId34"/>
    <p:sldId id="343" r:id="rId35"/>
    <p:sldId id="344" r:id="rId36"/>
    <p:sldId id="352" r:id="rId37"/>
    <p:sldId id="353" r:id="rId38"/>
    <p:sldId id="356" r:id="rId39"/>
    <p:sldId id="336" r:id="rId40"/>
    <p:sldId id="328" r:id="rId41"/>
    <p:sldId id="346" r:id="rId42"/>
    <p:sldId id="3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7A5B44-5821-403A-9435-8CAE9A9ADE1B}">
          <p14:sldIdLst>
            <p14:sldId id="314"/>
            <p14:sldId id="329"/>
            <p14:sldId id="361"/>
            <p14:sldId id="354"/>
            <p14:sldId id="360"/>
            <p14:sldId id="318"/>
            <p14:sldId id="340"/>
            <p14:sldId id="362"/>
            <p14:sldId id="332"/>
            <p14:sldId id="357"/>
            <p14:sldId id="335"/>
            <p14:sldId id="363"/>
            <p14:sldId id="358"/>
            <p14:sldId id="359"/>
            <p14:sldId id="364"/>
            <p14:sldId id="366"/>
            <p14:sldId id="333"/>
            <p14:sldId id="355"/>
            <p14:sldId id="348"/>
            <p14:sldId id="349"/>
            <p14:sldId id="350"/>
            <p14:sldId id="347"/>
            <p14:sldId id="334"/>
            <p14:sldId id="337"/>
            <p14:sldId id="338"/>
            <p14:sldId id="339"/>
            <p14:sldId id="365"/>
            <p14:sldId id="342"/>
            <p14:sldId id="351"/>
            <p14:sldId id="345"/>
            <p14:sldId id="343"/>
            <p14:sldId id="344"/>
            <p14:sldId id="352"/>
            <p14:sldId id="353"/>
            <p14:sldId id="356"/>
            <p14:sldId id="336"/>
            <p14:sldId id="328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020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RevatureLLC\Training\Project\Student_List_EDI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RevatureLLC\Training\Project\Student_List_EDI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RevatureLLC\Training\Project\Student_List_ED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[Student_List_EDIT.xlsx]Exam Results!PivotTable11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Averages by </a:t>
            </a:r>
            <a:r>
              <a:rPr lang="en-US" dirty="0" err="1">
                <a:solidFill>
                  <a:schemeClr val="bg1"/>
                </a:solidFill>
              </a:rPr>
              <a:t>year_group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'Exam Results'!$AB$3</c:f>
              <c:strCache>
                <c:ptCount val="1"/>
                <c:pt idx="0">
                  <c:v>Average of math_score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Results'!$AB$4:$AB$9</c:f>
              <c:numCache>
                <c:formatCode>0</c:formatCode>
                <c:ptCount val="5"/>
                <c:pt idx="0">
                  <c:v>62.794117647058826</c:v>
                </c:pt>
                <c:pt idx="1">
                  <c:v>62.7</c:v>
                </c:pt>
                <c:pt idx="2">
                  <c:v>65.616071428571431</c:v>
                </c:pt>
                <c:pt idx="3">
                  <c:v>69.04435483870968</c:v>
                </c:pt>
                <c:pt idx="4">
                  <c:v>77.478260869565219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6-45C9-8B11-100A890B425E}"/>
            </c:ext>
          </c:extLst>
        </c:ser>
        <c:ser>
          <c:idx val="1"/>
          <c:order val="1"/>
          <c:tx>
            <c:strRef>
              <c:f>'Exam Results'!$AC$3</c:f>
              <c:strCache>
                <c:ptCount val="1"/>
                <c:pt idx="0">
                  <c:v>Average of writing_score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Results'!$AC$4:$AC$9</c:f>
              <c:numCache>
                <c:formatCode>0</c:formatCode>
                <c:ptCount val="5"/>
                <c:pt idx="0">
                  <c:v>65.441176470588232</c:v>
                </c:pt>
                <c:pt idx="1">
                  <c:v>64.599999999999994</c:v>
                </c:pt>
                <c:pt idx="2">
                  <c:v>67.625</c:v>
                </c:pt>
                <c:pt idx="3">
                  <c:v>72.943548387096769</c:v>
                </c:pt>
                <c:pt idx="4">
                  <c:v>74.739130434782609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6-45C9-8B11-100A890B425E}"/>
            </c:ext>
          </c:extLst>
        </c:ser>
        <c:ser>
          <c:idx val="2"/>
          <c:order val="2"/>
          <c:tx>
            <c:strRef>
              <c:f>'Exam Results'!$AD$3</c:f>
              <c:strCache>
                <c:ptCount val="1"/>
                <c:pt idx="0">
                  <c:v>Average of reading_score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Results'!$AD$4:$AD$9</c:f>
              <c:numCache>
                <c:formatCode>0</c:formatCode>
                <c:ptCount val="5"/>
                <c:pt idx="0">
                  <c:v>66.588235294117652</c:v>
                </c:pt>
                <c:pt idx="1">
                  <c:v>66.290476190476184</c:v>
                </c:pt>
                <c:pt idx="2">
                  <c:v>69.36904761904762</c:v>
                </c:pt>
                <c:pt idx="3">
                  <c:v>72.717741935483872</c:v>
                </c:pt>
                <c:pt idx="4">
                  <c:v>76.471014492753625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6-45C9-8B11-100A890B4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5759839"/>
        <c:axId val="1221608255"/>
      </c:barChart>
      <c:catAx>
        <c:axId val="120575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08255"/>
        <c:crosses val="autoZero"/>
        <c:auto val="1"/>
        <c:lblAlgn val="ctr"/>
        <c:lblOffset val="100"/>
        <c:noMultiLvlLbl val="0"/>
      </c:catAx>
      <c:valAx>
        <c:axId val="122160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7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Influence</a:t>
            </a:r>
            <a:r>
              <a:rPr lang="en-US" baseline="0">
                <a:solidFill>
                  <a:schemeClr val="bg1"/>
                </a:solidFill>
              </a:rPr>
              <a:t> based on Lunch Plans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val>
            <c:numRef>
              <c:f>Sheet1!$J$1:$J$2</c:f>
              <c:numCache>
                <c:formatCode>General</c:formatCode>
                <c:ptCount val="2"/>
                <c:pt idx="0">
                  <c:v>67.369501466275665</c:v>
                </c:pt>
                <c:pt idx="1">
                  <c:v>67.262518968133534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6-49EA-8C2B-C41F0DAB9023}"/>
            </c:ext>
          </c:extLst>
        </c:ser>
        <c:ser>
          <c:idx val="1"/>
          <c:order val="1"/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val>
            <c:numRef>
              <c:f>Sheet1!$K$1:$K$2</c:f>
              <c:numCache>
                <c:formatCode>General</c:formatCode>
                <c:ptCount val="2"/>
                <c:pt idx="0">
                  <c:v>70.387096774193552</c:v>
                </c:pt>
                <c:pt idx="1">
                  <c:v>70.321699544764797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6-49EA-8C2B-C41F0DAB9023}"/>
            </c:ext>
          </c:extLst>
        </c:ser>
        <c:ser>
          <c:idx val="2"/>
          <c:order val="2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Sheet1!$L$1:$L$2</c:f>
              <c:numCache>
                <c:formatCode>General</c:formatCode>
                <c:ptCount val="2"/>
                <c:pt idx="0">
                  <c:v>69.105571847507335</c:v>
                </c:pt>
                <c:pt idx="1">
                  <c:v>69.160849772382392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6-49EA-8C2B-C41F0DAB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61663"/>
        <c:axId val="51311631"/>
      </c:barChart>
      <c:catAx>
        <c:axId val="4946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1631"/>
        <c:crosses val="autoZero"/>
        <c:auto val="1"/>
        <c:lblAlgn val="ctr"/>
        <c:lblOffset val="100"/>
        <c:noMultiLvlLbl val="0"/>
      </c:catAx>
      <c:valAx>
        <c:axId val="5131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Math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'Exam Results'!$L$1</c:f>
              <c:strCache>
                <c:ptCount val="1"/>
                <c:pt idx="0">
                  <c:v>Average of parent correlation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1778431736436985"/>
                  <c:y val="0.309037529399734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 Results'!$K$2:$K$7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'Exam Results'!$L$2:$L$7</c:f>
              <c:numCache>
                <c:formatCode>0</c:formatCode>
                <c:ptCount val="6"/>
                <c:pt idx="0">
                  <c:v>63.701657458563538</c:v>
                </c:pt>
                <c:pt idx="1">
                  <c:v>65.607526881720432</c:v>
                </c:pt>
                <c:pt idx="2">
                  <c:v>66.406779661016955</c:v>
                </c:pt>
                <c:pt idx="3">
                  <c:v>69.766497461928935</c:v>
                </c:pt>
                <c:pt idx="4">
                  <c:v>71.777777777777771</c:v>
                </c:pt>
                <c:pt idx="5">
                  <c:v>68.615384615384613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FD-4012-9408-ADF3D9BF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63232"/>
        <c:axId val="544287039"/>
      </c:scatterChart>
      <c:valAx>
        <c:axId val="135436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87039"/>
        <c:crosses val="autoZero"/>
        <c:crossBetween val="midCat"/>
      </c:valAx>
      <c:valAx>
        <c:axId val="54428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6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Reading</a:t>
            </a:r>
            <a:r>
              <a:rPr lang="en-US" baseline="0">
                <a:solidFill>
                  <a:schemeClr val="bg1"/>
                </a:solidFill>
              </a:rPr>
              <a:t> Correlation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1.3576288453714978E-2"/>
                  <c:y val="0.3205426387947946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Results'!$M$2:$M$7</c:f>
              <c:numCache>
                <c:formatCode>0</c:formatCode>
                <c:ptCount val="6"/>
                <c:pt idx="0">
                  <c:v>66.226519337016569</c:v>
                </c:pt>
                <c:pt idx="1">
                  <c:v>68.150537634408607</c:v>
                </c:pt>
                <c:pt idx="2">
                  <c:v>69.974576271186436</c:v>
                </c:pt>
                <c:pt idx="3">
                  <c:v>72.507614213197968</c:v>
                </c:pt>
                <c:pt idx="4">
                  <c:v>75.059259259259264</c:v>
                </c:pt>
                <c:pt idx="5">
                  <c:v>73.07692307692308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50-4129-B532-476051B3A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78592"/>
        <c:axId val="575260239"/>
      </c:scatterChart>
      <c:valAx>
        <c:axId val="135437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60239"/>
        <c:crosses val="autoZero"/>
        <c:crossBetween val="midCat"/>
      </c:valAx>
      <c:valAx>
        <c:axId val="57526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7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Writing</a:t>
            </a:r>
            <a:r>
              <a:rPr lang="en-US" sz="2400" baseline="0">
                <a:solidFill>
                  <a:schemeClr val="bg1"/>
                </a:solidFill>
              </a:rPr>
              <a:t> Correlation</a:t>
            </a:r>
            <a:endParaRPr lang="en-US" sz="24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3.3563210848643922E-2"/>
                  <c:y val="0.252512029746281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Results'!$N$2:$N$7</c:f>
              <c:numCache>
                <c:formatCode>0</c:formatCode>
                <c:ptCount val="6"/>
                <c:pt idx="0">
                  <c:v>64.04419889502762</c:v>
                </c:pt>
                <c:pt idx="1">
                  <c:v>66.510752688172047</c:v>
                </c:pt>
                <c:pt idx="2">
                  <c:v>69.440677966101688</c:v>
                </c:pt>
                <c:pt idx="3">
                  <c:v>70.994923857868017</c:v>
                </c:pt>
                <c:pt idx="4">
                  <c:v>74.614814814814821</c:v>
                </c:pt>
                <c:pt idx="5">
                  <c:v>72.8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55-4EB3-B71C-331B2EC88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762751"/>
        <c:axId val="544703311"/>
      </c:scatterChart>
      <c:valAx>
        <c:axId val="28976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3311"/>
        <c:crosses val="autoZero"/>
        <c:crossBetween val="midCat"/>
      </c:valAx>
      <c:valAx>
        <c:axId val="54470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76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Correlation</a:t>
            </a:r>
            <a:r>
              <a:rPr lang="en-US" sz="2000" baseline="0">
                <a:solidFill>
                  <a:schemeClr val="bg1"/>
                </a:solidFill>
              </a:rPr>
              <a:t> of Test Preparation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No_Test_Prep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Sheet1!$B$1:$D$1</c:f>
              <c:numCache>
                <c:formatCode>General</c:formatCode>
                <c:ptCount val="3"/>
                <c:pt idx="0">
                  <c:v>65.09442724458205</c:v>
                </c:pt>
                <c:pt idx="1">
                  <c:v>67.767801857585141</c:v>
                </c:pt>
                <c:pt idx="2">
                  <c:v>65.595975232198143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5E-4ADD-84F4-759030DD4663}"/>
            </c:ext>
          </c:extLst>
        </c:ser>
        <c:ser>
          <c:idx val="1"/>
          <c:order val="1"/>
          <c:tx>
            <c:v>Test_Prep_Completed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Sheet1!$B$2:$D$2</c:f>
              <c:numCache>
                <c:formatCode>General</c:formatCode>
                <c:ptCount val="3"/>
                <c:pt idx="0">
                  <c:v>71.322033898305079</c:v>
                </c:pt>
                <c:pt idx="1">
                  <c:v>75.045197740112997</c:v>
                </c:pt>
                <c:pt idx="2">
                  <c:v>75.612994350282491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E-4ADD-84F4-759030DD4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192368"/>
        <c:axId val="1147813600"/>
      </c:scatterChart>
      <c:valAx>
        <c:axId val="106919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13600"/>
        <c:crosses val="autoZero"/>
        <c:crossBetween val="midCat"/>
      </c:valAx>
      <c:valAx>
        <c:axId val="114781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19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Completed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02F-A00B-7F4913ECA73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00B050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02F-A00B-7F4913ECA737}"/>
              </c:ext>
            </c:extLst>
          </c:dPt>
          <c:cat>
            <c:strRef>
              <c:f>'Survey Results'!$H$2:$J$2</c:f>
              <c:strCache>
                <c:ptCount val="3"/>
                <c:pt idx="0">
                  <c:v>Average Math score upon test prep completion</c:v>
                </c:pt>
                <c:pt idx="1">
                  <c:v>Average Writing score upon test prep completion</c:v>
                </c:pt>
                <c:pt idx="2">
                  <c:v>Average Reading score upon test prep completion</c:v>
                </c:pt>
              </c:strCache>
            </c:strRef>
          </c:cat>
          <c:val>
            <c:numRef>
              <c:f>'Survey Results'!$H$3:$J$3</c:f>
              <c:numCache>
                <c:formatCode>0</c:formatCode>
                <c:ptCount val="3"/>
                <c:pt idx="0">
                  <c:v>79.971751412429384</c:v>
                </c:pt>
                <c:pt idx="1">
                  <c:v>85.183615819209038</c:v>
                </c:pt>
                <c:pt idx="2">
                  <c:v>85.186440677966104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F-402F-A00B-7F4913ECA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7348831"/>
        <c:axId val="316656847"/>
      </c:barChart>
      <c:catAx>
        <c:axId val="1627348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56847"/>
        <c:crosses val="autoZero"/>
        <c:auto val="1"/>
        <c:lblAlgn val="ctr"/>
        <c:lblOffset val="100"/>
        <c:noMultiLvlLbl val="0"/>
      </c:catAx>
      <c:valAx>
        <c:axId val="3166568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34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No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7-4A09-B829-F77D8E79758D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7-4A09-B829-F77D8E79758D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FF000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7-4A09-B829-F77D8E79758D}"/>
              </c:ext>
            </c:extLst>
          </c:dPt>
          <c:cat>
            <c:strRef>
              <c:f>'Survey Results'!$H$7:$J$7</c:f>
              <c:strCache>
                <c:ptCount val="3"/>
                <c:pt idx="0">
                  <c:v>Average Math score upon no test prep</c:v>
                </c:pt>
                <c:pt idx="1">
                  <c:v>Average Writing score upon no test prep</c:v>
                </c:pt>
                <c:pt idx="2">
                  <c:v>Average Reading score upon no test prep completion</c:v>
                </c:pt>
              </c:strCache>
            </c:strRef>
          </c:cat>
          <c:val>
            <c:numRef>
              <c:f>'Survey Results'!$H$8:$J$8</c:f>
              <c:numCache>
                <c:formatCode>0</c:formatCode>
                <c:ptCount val="3"/>
                <c:pt idx="0">
                  <c:v>60.354489164086687</c:v>
                </c:pt>
                <c:pt idx="1">
                  <c:v>60.351393188854487</c:v>
                </c:pt>
                <c:pt idx="2">
                  <c:v>62.210526315789473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7-4A09-B829-F77D8E797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06687"/>
        <c:axId val="1791732783"/>
      </c:barChart>
      <c:catAx>
        <c:axId val="17916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32783"/>
        <c:crosses val="autoZero"/>
        <c:auto val="1"/>
        <c:lblAlgn val="ctr"/>
        <c:lblOffset val="100"/>
        <c:noMultiLvlLbl val="0"/>
      </c:catAx>
      <c:valAx>
        <c:axId val="1791732783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Results'!$C$2:$C$1001</cx:f>
        <cx:lvl ptCount="1000" formatCode="0">
          <cx:pt idx="0">48</cx:pt>
          <cx:pt idx="1">36</cx:pt>
          <cx:pt idx="2">20</cx:pt>
          <cx:pt idx="3">32</cx:pt>
          <cx:pt idx="4">36</cx:pt>
          <cx:pt idx="5">36</cx:pt>
          <cx:pt idx="6">49</cx:pt>
          <cx:pt idx="7">41</cx:pt>
          <cx:pt idx="8">35</cx:pt>
          <cx:pt idx="9">35</cx:pt>
          <cx:pt idx="10">37</cx:pt>
          <cx:pt idx="11">31</cx:pt>
          <cx:pt idx="12">36</cx:pt>
          <cx:pt idx="13">43</cx:pt>
          <cx:pt idx="14">38</cx:pt>
          <cx:pt idx="15">42</cx:pt>
          <cx:pt idx="16">34</cx:pt>
          <cx:pt idx="17">35</cx:pt>
          <cx:pt idx="18">36</cx:pt>
          <cx:pt idx="19">40</cx:pt>
          <cx:pt idx="20">47</cx:pt>
          <cx:pt idx="21">56</cx:pt>
          <cx:pt idx="22">35</cx:pt>
          <cx:pt idx="23">50</cx:pt>
          <cx:pt idx="24">34</cx:pt>
          <cx:pt idx="25">37</cx:pt>
          <cx:pt idx="26">53</cx:pt>
          <cx:pt idx="27">46</cx:pt>
          <cx:pt idx="28">46</cx:pt>
          <cx:pt idx="29">37</cx:pt>
          <cx:pt idx="30">40</cx:pt>
          <cx:pt idx="31">48</cx:pt>
          <cx:pt idx="32">42</cx:pt>
          <cx:pt idx="33">32</cx:pt>
          <cx:pt idx="34">40</cx:pt>
          <cx:pt idx="35">38</cx:pt>
          <cx:pt idx="36">40</cx:pt>
          <cx:pt idx="37">45</cx:pt>
          <cx:pt idx="38">41</cx:pt>
          <cx:pt idx="39">44</cx:pt>
          <cx:pt idx="40">46</cx:pt>
          <cx:pt idx="41">28</cx:pt>
          <cx:pt idx="42">36</cx:pt>
          <cx:pt idx="43">28</cx:pt>
          <cx:pt idx="44">58</cx:pt>
          <cx:pt idx="45">55</cx:pt>
          <cx:pt idx="46">46</cx:pt>
          <cx:pt idx="47">25</cx:pt>
          <cx:pt idx="48">49</cx:pt>
          <cx:pt idx="49">41</cx:pt>
          <cx:pt idx="50">33</cx:pt>
          <cx:pt idx="51">24</cx:pt>
          <cx:pt idx="52">46</cx:pt>
          <cx:pt idx="53">50</cx:pt>
          <cx:pt idx="54">54</cx:pt>
          <cx:pt idx="55">50</cx:pt>
          <cx:pt idx="56">47</cx:pt>
          <cx:pt idx="57">54</cx:pt>
          <cx:pt idx="58">54</cx:pt>
          <cx:pt idx="59">50</cx:pt>
          <cx:pt idx="60">42</cx:pt>
          <cx:pt idx="61">60</cx:pt>
          <cx:pt idx="62">58</cx:pt>
          <cx:pt idx="63">44</cx:pt>
          <cx:pt idx="64">49</cx:pt>
          <cx:pt idx="65">61</cx:pt>
          <cx:pt idx="66">22</cx:pt>
          <cx:pt idx="67">42</cx:pt>
          <cx:pt idx="68">52</cx:pt>
          <cx:pt idx="69">51</cx:pt>
          <cx:pt idx="70">38</cx:pt>
          <cx:pt idx="71">45</cx:pt>
          <cx:pt idx="72">41</cx:pt>
          <cx:pt idx="73">56</cx:pt>
          <cx:pt idx="74">46</cx:pt>
          <cx:pt idx="75">44</cx:pt>
          <cx:pt idx="76">60</cx:pt>
          <cx:pt idx="77">66</cx:pt>
          <cx:pt idx="78">41</cx:pt>
          <cx:pt idx="79">58</cx:pt>
          <cx:pt idx="80">57</cx:pt>
          <cx:pt idx="81">55</cx:pt>
          <cx:pt idx="82">39</cx:pt>
          <cx:pt idx="83">51</cx:pt>
          <cx:pt idx="84">49</cx:pt>
          <cx:pt idx="85">52</cx:pt>
          <cx:pt idx="86">47</cx:pt>
          <cx:pt idx="87">39</cx:pt>
          <cx:pt idx="88">44</cx:pt>
          <cx:pt idx="89">45</cx:pt>
          <cx:pt idx="90">50</cx:pt>
          <cx:pt idx="91">47</cx:pt>
          <cx:pt idx="92">61</cx:pt>
          <cx:pt idx="93">46</cx:pt>
          <cx:pt idx="94">39</cx:pt>
          <cx:pt idx="95">45</cx:pt>
          <cx:pt idx="96">65</cx:pt>
          <cx:pt idx="97">39</cx:pt>
          <cx:pt idx="98">47</cx:pt>
          <cx:pt idx="99">58</cx:pt>
          <cx:pt idx="100">48</cx:pt>
          <cx:pt idx="101">51</cx:pt>
          <cx:pt idx="102">42</cx:pt>
          <cx:pt idx="103">58</cx:pt>
          <cx:pt idx="104">50</cx:pt>
          <cx:pt idx="105">47</cx:pt>
          <cx:pt idx="106">56</cx:pt>
          <cx:pt idx="107">51</cx:pt>
          <cx:pt idx="108">28</cx:pt>
          <cx:pt idx="109">52</cx:pt>
          <cx:pt idx="110">53</cx:pt>
          <cx:pt idx="111">61</cx:pt>
          <cx:pt idx="112">53</cx:pt>
          <cx:pt idx="113">40</cx:pt>
          <cx:pt idx="114">44</cx:pt>
          <cx:pt idx="115">53</cx:pt>
          <cx:pt idx="116">32</cx:pt>
          <cx:pt idx="117">53</cx:pt>
          <cx:pt idx="118">50</cx:pt>
          <cx:pt idx="119">43</cx:pt>
          <cx:pt idx="120">61</cx:pt>
          <cx:pt idx="121">61</cx:pt>
          <cx:pt idx="122">56</cx:pt>
          <cx:pt idx="123">65</cx:pt>
          <cx:pt idx="124">58</cx:pt>
          <cx:pt idx="125">44</cx:pt>
          <cx:pt idx="126">49</cx:pt>
          <cx:pt idx="127">50</cx:pt>
          <cx:pt idx="128">47</cx:pt>
          <cx:pt idx="129">61</cx:pt>
          <cx:pt idx="130">51</cx:pt>
          <cx:pt idx="131">40</cx:pt>
          <cx:pt idx="132">47</cx:pt>
          <cx:pt idx="133">64</cx:pt>
          <cx:pt idx="134">52</cx:pt>
          <cx:pt idx="135">67</cx:pt>
          <cx:pt idx="136">66</cx:pt>
          <cx:pt idx="137">39</cx:pt>
          <cx:pt idx="138">56</cx:pt>
          <cx:pt idx="139">56</cx:pt>
          <cx:pt idx="140">49</cx:pt>
          <cx:pt idx="141">50</cx:pt>
          <cx:pt idx="142">44</cx:pt>
          <cx:pt idx="143">58</cx:pt>
          <cx:pt idx="144">55</cx:pt>
          <cx:pt idx="145">58</cx:pt>
          <cx:pt idx="146">55</cx:pt>
          <cx:pt idx="147">46</cx:pt>
          <cx:pt idx="148">59</cx:pt>
          <cx:pt idx="149">56</cx:pt>
          <cx:pt idx="150">63</cx:pt>
          <cx:pt idx="151">42</cx:pt>
          <cx:pt idx="152">56</cx:pt>
          <cx:pt idx="153">33</cx:pt>
          <cx:pt idx="154">53</cx:pt>
          <cx:pt idx="155">38</cx:pt>
          <cx:pt idx="156">44</cx:pt>
          <cx:pt idx="157">63</cx:pt>
          <cx:pt idx="158">39</cx:pt>
          <cx:pt idx="159">42</cx:pt>
          <cx:pt idx="160">50</cx:pt>
          <cx:pt idx="161">67</cx:pt>
          <cx:pt idx="162">67</cx:pt>
          <cx:pt idx="163">59</cx:pt>
          <cx:pt idx="164">53</cx:pt>
          <cx:pt idx="165">54</cx:pt>
          <cx:pt idx="166">58</cx:pt>
          <cx:pt idx="167">59</cx:pt>
          <cx:pt idx="168">44</cx:pt>
          <cx:pt idx="169">67</cx:pt>
          <cx:pt idx="170">50</cx:pt>
          <cx:pt idx="171">69</cx:pt>
          <cx:pt idx="172">39</cx:pt>
          <cx:pt idx="173">61</cx:pt>
          <cx:pt idx="174">63</cx:pt>
          <cx:pt idx="175">61</cx:pt>
          <cx:pt idx="176">41</cx:pt>
          <cx:pt idx="177">58</cx:pt>
          <cx:pt idx="178">48</cx:pt>
          <cx:pt idx="179">56</cx:pt>
          <cx:pt idx="180">63</cx:pt>
          <cx:pt idx="181">40</cx:pt>
          <cx:pt idx="182">58</cx:pt>
          <cx:pt idx="183">54</cx:pt>
          <cx:pt idx="184">50</cx:pt>
          <cx:pt idx="185">58</cx:pt>
          <cx:pt idx="186">43</cx:pt>
          <cx:pt idx="187">55</cx:pt>
          <cx:pt idx="188">53</cx:pt>
          <cx:pt idx="189">58</cx:pt>
          <cx:pt idx="190">68</cx:pt>
          <cx:pt idx="191">63</cx:pt>
          <cx:pt idx="192">60</cx:pt>
          <cx:pt idx="193">45</cx:pt>
          <cx:pt idx="194">32</cx:pt>
          <cx:pt idx="195">63</cx:pt>
          <cx:pt idx="196">58</cx:pt>
          <cx:pt idx="197">66</cx:pt>
          <cx:pt idx="198">57</cx:pt>
          <cx:pt idx="199">52</cx:pt>
          <cx:pt idx="200">47</cx:pt>
          <cx:pt idx="201">61</cx:pt>
          <cx:pt idx="202">70</cx:pt>
          <cx:pt idx="203">39</cx:pt>
          <cx:pt idx="204">58</cx:pt>
          <cx:pt idx="205">42</cx:pt>
          <cx:pt idx="206">63</cx:pt>
          <cx:pt idx="207">43</cx:pt>
          <cx:pt idx="208">52</cx:pt>
          <cx:pt idx="209">38</cx:pt>
          <cx:pt idx="210">54</cx:pt>
          <cx:pt idx="211">66</cx:pt>
          <cx:pt idx="212">59</cx:pt>
          <cx:pt idx="213">69</cx:pt>
          <cx:pt idx="214">45</cx:pt>
          <cx:pt idx="215">75</cx:pt>
          <cx:pt idx="216">65</cx:pt>
          <cx:pt idx="217">52</cx:pt>
          <cx:pt idx="218">73</cx:pt>
          <cx:pt idx="219">74</cx:pt>
          <cx:pt idx="220">67</cx:pt>
          <cx:pt idx="221">51</cx:pt>
          <cx:pt idx="222">65</cx:pt>
          <cx:pt idx="223">51</cx:pt>
          <cx:pt idx="224">65</cx:pt>
          <cx:pt idx="225">49</cx:pt>
          <cx:pt idx="226">61</cx:pt>
          <cx:pt idx="227">56</cx:pt>
          <cx:pt idx="228">59</cx:pt>
          <cx:pt idx="229">65</cx:pt>
          <cx:pt idx="230">52</cx:pt>
          <cx:pt idx="231">70</cx:pt>
          <cx:pt idx="232">58</cx:pt>
          <cx:pt idx="233">52</cx:pt>
          <cx:pt idx="234">63</cx:pt>
          <cx:pt idx="235">68</cx:pt>
          <cx:pt idx="236">44</cx:pt>
          <cx:pt idx="237">50</cx:pt>
          <cx:pt idx="238">45</cx:pt>
          <cx:pt idx="239">76</cx:pt>
          <cx:pt idx="240">56</cx:pt>
          <cx:pt idx="241">52</cx:pt>
          <cx:pt idx="242">63</cx:pt>
          <cx:pt idx="243">55</cx:pt>
          <cx:pt idx="244">64</cx:pt>
          <cx:pt idx="245">64</cx:pt>
          <cx:pt idx="246">48</cx:pt>
          <cx:pt idx="247">47</cx:pt>
          <cx:pt idx="248">49</cx:pt>
          <cx:pt idx="249">49</cx:pt>
          <cx:pt idx="250">61</cx:pt>
          <cx:pt idx="251">53</cx:pt>
          <cx:pt idx="252">47</cx:pt>
          <cx:pt idx="253">56</cx:pt>
          <cx:pt idx="254">63</cx:pt>
          <cx:pt idx="255">51</cx:pt>
          <cx:pt idx="256">64</cx:pt>
          <cx:pt idx="257">63</cx:pt>
          <cx:pt idx="258">50</cx:pt>
          <cx:pt idx="259">70</cx:pt>
          <cx:pt idx="260">63</cx:pt>
          <cx:pt idx="261">48</cx:pt>
          <cx:pt idx="262">55</cx:pt>
          <cx:pt idx="263">64</cx:pt>
          <cx:pt idx="264">52</cx:pt>
          <cx:pt idx="265">67</cx:pt>
          <cx:pt idx="266">59</cx:pt>
          <cx:pt idx="267">72</cx:pt>
          <cx:pt idx="268">63</cx:pt>
          <cx:pt idx="269">45</cx:pt>
          <cx:pt idx="270">47</cx:pt>
          <cx:pt idx="271">64</cx:pt>
          <cx:pt idx="272">62</cx:pt>
          <cx:pt idx="273">66</cx:pt>
          <cx:pt idx="274">74</cx:pt>
          <cx:pt idx="275">58</cx:pt>
          <cx:pt idx="276">65</cx:pt>
          <cx:pt idx="277">61</cx:pt>
          <cx:pt idx="278">46</cx:pt>
          <cx:pt idx="279">63</cx:pt>
          <cx:pt idx="280">67</cx:pt>
          <cx:pt idx="281">47</cx:pt>
          <cx:pt idx="282">77</cx:pt>
          <cx:pt idx="283">66</cx:pt>
          <cx:pt idx="284">64</cx:pt>
          <cx:pt idx="285">74</cx:pt>
          <cx:pt idx="286">72</cx:pt>
          <cx:pt idx="287">55</cx:pt>
          <cx:pt idx="288">49</cx:pt>
          <cx:pt idx="289">68</cx:pt>
          <cx:pt idx="290">60</cx:pt>
          <cx:pt idx="291">73</cx:pt>
          <cx:pt idx="292">64</cx:pt>
          <cx:pt idx="293">79</cx:pt>
          <cx:pt idx="294">59</cx:pt>
          <cx:pt idx="295">61</cx:pt>
          <cx:pt idx="296">52</cx:pt>
          <cx:pt idx="297">66</cx:pt>
          <cx:pt idx="298">65</cx:pt>
          <cx:pt idx="299">74</cx:pt>
          <cx:pt idx="300">63</cx:pt>
          <cx:pt idx="301">60</cx:pt>
          <cx:pt idx="302">53</cx:pt>
          <cx:pt idx="303">63</cx:pt>
          <cx:pt idx="304">67</cx:pt>
          <cx:pt idx="305">53</cx:pt>
          <cx:pt idx="306">77</cx:pt>
          <cx:pt idx="307">77</cx:pt>
          <cx:pt idx="308">61</cx:pt>
          <cx:pt idx="309">71</cx:pt>
          <cx:pt idx="310">71</cx:pt>
          <cx:pt idx="311">72</cx:pt>
          <cx:pt idx="312">55</cx:pt>
          <cx:pt idx="313">71</cx:pt>
          <cx:pt idx="314">69</cx:pt>
          <cx:pt idx="315">53</cx:pt>
          <cx:pt idx="316">58</cx:pt>
          <cx:pt idx="317">52</cx:pt>
          <cx:pt idx="318">67</cx:pt>
          <cx:pt idx="319">42</cx:pt>
          <cx:pt idx="320">60</cx:pt>
          <cx:pt idx="321">61</cx:pt>
          <cx:pt idx="322">67</cx:pt>
          <cx:pt idx="323">65</cx:pt>
          <cx:pt idx="324">80</cx:pt>
          <cx:pt idx="325">54</cx:pt>
          <cx:pt idx="326">71</cx:pt>
          <cx:pt idx="327">70</cx:pt>
          <cx:pt idx="328">58</cx:pt>
          <cx:pt idx="329">69</cx:pt>
          <cx:pt idx="330">72</cx:pt>
          <cx:pt idx="331">61</cx:pt>
          <cx:pt idx="332">62</cx:pt>
          <cx:pt idx="333">78</cx:pt>
          <cx:pt idx="334">65</cx:pt>
          <cx:pt idx="335">64</cx:pt>
          <cx:pt idx="336">72</cx:pt>
          <cx:pt idx="337">69</cx:pt>
          <cx:pt idx="338">81</cx:pt>
          <cx:pt idx="339">70</cx:pt>
          <cx:pt idx="340">60</cx:pt>
          <cx:pt idx="341">71</cx:pt>
          <cx:pt idx="342">66</cx:pt>
          <cx:pt idx="343">46</cx:pt>
          <cx:pt idx="344">51</cx:pt>
          <cx:pt idx="345">48</cx:pt>
          <cx:pt idx="346">63</cx:pt>
          <cx:pt idx="347">61</cx:pt>
          <cx:pt idx="348">77</cx:pt>
          <cx:pt idx="349">56</cx:pt>
          <cx:pt idx="350">67</cx:pt>
          <cx:pt idx="351">58</cx:pt>
          <cx:pt idx="352">64</cx:pt>
          <cx:pt idx="353">58</cx:pt>
          <cx:pt idx="354">65</cx:pt>
          <cx:pt idx="355">61</cx:pt>
          <cx:pt idx="356">58</cx:pt>
          <cx:pt idx="357">65</cx:pt>
          <cx:pt idx="358">75</cx:pt>
          <cx:pt idx="359">52</cx:pt>
          <cx:pt idx="360">70</cx:pt>
          <cx:pt idx="361">67</cx:pt>
          <cx:pt idx="362">59</cx:pt>
          <cx:pt idx="363">65</cx:pt>
          <cx:pt idx="364">54</cx:pt>
          <cx:pt idx="365">64</cx:pt>
          <cx:pt idx="366">50</cx:pt>
          <cx:pt idx="367">76</cx:pt>
          <cx:pt idx="368">77</cx:pt>
          <cx:pt idx="369">57</cx:pt>
          <cx:pt idx="370">41</cx:pt>
          <cx:pt idx="371">65</cx:pt>
          <cx:pt idx="372">50</cx:pt>
          <cx:pt idx="373">55</cx:pt>
          <cx:pt idx="374">59</cx:pt>
          <cx:pt idx="375">67</cx:pt>
          <cx:pt idx="376">60</cx:pt>
          <cx:pt idx="377">51</cx:pt>
          <cx:pt idx="378">73</cx:pt>
          <cx:pt idx="379">55</cx:pt>
          <cx:pt idx="380">50</cx:pt>
          <cx:pt idx="381">48</cx:pt>
          <cx:pt idx="382">58</cx:pt>
          <cx:pt idx="383">64</cx:pt>
          <cx:pt idx="384">60</cx:pt>
          <cx:pt idx="385">59</cx:pt>
          <cx:pt idx="386">61</cx:pt>
          <cx:pt idx="387">76</cx:pt>
          <cx:pt idx="388">69</cx:pt>
          <cx:pt idx="389">61</cx:pt>
          <cx:pt idx="390">68</cx:pt>
          <cx:pt idx="391">50</cx:pt>
          <cx:pt idx="392">77</cx:pt>
          <cx:pt idx="393">71</cx:pt>
          <cx:pt idx="394">61</cx:pt>
          <cx:pt idx="395">74</cx:pt>
          <cx:pt idx="396">67</cx:pt>
          <cx:pt idx="397">90</cx:pt>
          <cx:pt idx="398">61</cx:pt>
          <cx:pt idx="399">60</cx:pt>
          <cx:pt idx="400">56</cx:pt>
          <cx:pt idx="401">78</cx:pt>
          <cx:pt idx="402">62</cx:pt>
          <cx:pt idx="403">56</cx:pt>
          <cx:pt idx="404">59</cx:pt>
          <cx:pt idx="405">61</cx:pt>
          <cx:pt idx="406">86</cx:pt>
          <cx:pt idx="407">69</cx:pt>
          <cx:pt idx="408">66</cx:pt>
          <cx:pt idx="409">56</cx:pt>
          <cx:pt idx="410">60</cx:pt>
          <cx:pt idx="411">75</cx:pt>
          <cx:pt idx="412">77</cx:pt>
          <cx:pt idx="413">70</cx:pt>
          <cx:pt idx="414">54</cx:pt>
          <cx:pt idx="415">68</cx:pt>
          <cx:pt idx="416">71</cx:pt>
          <cx:pt idx="417">71</cx:pt>
          <cx:pt idx="418">73</cx:pt>
          <cx:pt idx="419">83</cx:pt>
          <cx:pt idx="420">65</cx:pt>
          <cx:pt idx="421">70</cx:pt>
          <cx:pt idx="422">58</cx:pt>
          <cx:pt idx="423">74</cx:pt>
          <cx:pt idx="424">77</cx:pt>
          <cx:pt idx="425">67</cx:pt>
          <cx:pt idx="426">62</cx:pt>
          <cx:pt idx="427">66</cx:pt>
          <cx:pt idx="428">70</cx:pt>
          <cx:pt idx="429">78</cx:pt>
          <cx:pt idx="430">85</cx:pt>
          <cx:pt idx="431">76</cx:pt>
          <cx:pt idx="432">69</cx:pt>
          <cx:pt idx="433">75</cx:pt>
          <cx:pt idx="434">49</cx:pt>
          <cx:pt idx="435">56</cx:pt>
          <cx:pt idx="436">62</cx:pt>
          <cx:pt idx="437">70</cx:pt>
          <cx:pt idx="438">67</cx:pt>
          <cx:pt idx="439">74</cx:pt>
          <cx:pt idx="440">55</cx:pt>
          <cx:pt idx="441">87</cx:pt>
          <cx:pt idx="442">57</cx:pt>
          <cx:pt idx="443">75</cx:pt>
          <cx:pt idx="444">77</cx:pt>
          <cx:pt idx="445">75</cx:pt>
          <cx:pt idx="446">80</cx:pt>
          <cx:pt idx="447">58</cx:pt>
          <cx:pt idx="448">75</cx:pt>
          <cx:pt idx="449">70</cx:pt>
          <cx:pt idx="450">87</cx:pt>
          <cx:pt idx="451">70</cx:pt>
          <cx:pt idx="452">70</cx:pt>
          <cx:pt idx="453">55</cx:pt>
          <cx:pt idx="454">65</cx:pt>
          <cx:pt idx="455">66</cx:pt>
          <cx:pt idx="456">56</cx:pt>
          <cx:pt idx="457">62</cx:pt>
          <cx:pt idx="458">51</cx:pt>
          <cx:pt idx="459">57</cx:pt>
          <cx:pt idx="460">73</cx:pt>
          <cx:pt idx="461">76</cx:pt>
          <cx:pt idx="462">68</cx:pt>
          <cx:pt idx="463">76</cx:pt>
          <cx:pt idx="464">59</cx:pt>
          <cx:pt idx="465">62</cx:pt>
          <cx:pt idx="466">84</cx:pt>
          <cx:pt idx="467">63</cx:pt>
          <cx:pt idx="468">70</cx:pt>
          <cx:pt idx="469">67</cx:pt>
          <cx:pt idx="470">61</cx:pt>
          <cx:pt idx="471">69</cx:pt>
          <cx:pt idx="472">67</cx:pt>
          <cx:pt idx="473">79</cx:pt>
          <cx:pt idx="474">62</cx:pt>
          <cx:pt idx="475">58</cx:pt>
          <cx:pt idx="476">77</cx:pt>
          <cx:pt idx="477">74</cx:pt>
          <cx:pt idx="478">58</cx:pt>
          <cx:pt idx="479">63</cx:pt>
          <cx:pt idx="480">65</cx:pt>
          <cx:pt idx="481">60</cx:pt>
          <cx:pt idx="482">59</cx:pt>
          <cx:pt idx="483">61</cx:pt>
          <cx:pt idx="484">55</cx:pt>
          <cx:pt idx="485">46</cx:pt>
          <cx:pt idx="486">73</cx:pt>
          <cx:pt idx="487">66</cx:pt>
          <cx:pt idx="488">96</cx:pt>
          <cx:pt idx="489">66</cx:pt>
          <cx:pt idx="490">61</cx:pt>
          <cx:pt idx="491">68</cx:pt>
          <cx:pt idx="492">79</cx:pt>
          <cx:pt idx="493">71</cx:pt>
          <cx:pt idx="494">65</cx:pt>
          <cx:pt idx="495">85</cx:pt>
          <cx:pt idx="496">95</cx:pt>
          <cx:pt idx="497">77</cx:pt>
          <cx:pt idx="498">81</cx:pt>
          <cx:pt idx="499">76</cx:pt>
          <cx:pt idx="500">76</cx:pt>
          <cx:pt idx="501">59</cx:pt>
          <cx:pt idx="502">66</cx:pt>
          <cx:pt idx="503">51</cx:pt>
          <cx:pt idx="504">54</cx:pt>
          <cx:pt idx="505">65</cx:pt>
          <cx:pt idx="506">77</cx:pt>
          <cx:pt idx="507">77</cx:pt>
          <cx:pt idx="508">67</cx:pt>
          <cx:pt idx="509">66</cx:pt>
          <cx:pt idx="510">63</cx:pt>
          <cx:pt idx="511">85</cx:pt>
          <cx:pt idx="512">60</cx:pt>
          <cx:pt idx="513">55</cx:pt>
          <cx:pt idx="514">85</cx:pt>
          <cx:pt idx="515">66</cx:pt>
          <cx:pt idx="516">82</cx:pt>
          <cx:pt idx="517">85</cx:pt>
          <cx:pt idx="518">63</cx:pt>
          <cx:pt idx="519">63</cx:pt>
          <cx:pt idx="520">76</cx:pt>
          <cx:pt idx="521">59</cx:pt>
          <cx:pt idx="522">56</cx:pt>
          <cx:pt idx="523">70</cx:pt>
          <cx:pt idx="524">60</cx:pt>
          <cx:pt idx="525">69</cx:pt>
          <cx:pt idx="526">86</cx:pt>
          <cx:pt idx="527">79</cx:pt>
          <cx:pt idx="528">80</cx:pt>
          <cx:pt idx="529">55</cx:pt>
          <cx:pt idx="530">72</cx:pt>
          <cx:pt idx="531">70</cx:pt>
          <cx:pt idx="532">72</cx:pt>
          <cx:pt idx="533">59</cx:pt>
          <cx:pt idx="534">61</cx:pt>
          <cx:pt idx="535">60</cx:pt>
          <cx:pt idx="536">59</cx:pt>
          <cx:pt idx="537">76</cx:pt>
          <cx:pt idx="538">81</cx:pt>
          <cx:pt idx="539">87</cx:pt>
          <cx:pt idx="540">79</cx:pt>
          <cx:pt idx="541">74</cx:pt>
          <cx:pt idx="542">63</cx:pt>
          <cx:pt idx="543">66</cx:pt>
          <cx:pt idx="544">85</cx:pt>
          <cx:pt idx="545">70</cx:pt>
          <cx:pt idx="546">81</cx:pt>
          <cx:pt idx="547">58</cx:pt>
          <cx:pt idx="548">79</cx:pt>
          <cx:pt idx="549">77</cx:pt>
          <cx:pt idx="550">76</cx:pt>
          <cx:pt idx="551">75</cx:pt>
          <cx:pt idx="552">71</cx:pt>
          <cx:pt idx="553">79</cx:pt>
          <cx:pt idx="554">59</cx:pt>
          <cx:pt idx="555">56</cx:pt>
          <cx:pt idx="556">71</cx:pt>
          <cx:pt idx="557">63</cx:pt>
          <cx:pt idx="558">47</cx:pt>
          <cx:pt idx="559">79</cx:pt>
          <cx:pt idx="560">61</cx:pt>
          <cx:pt idx="561">56</cx:pt>
          <cx:pt idx="562">66</cx:pt>
          <cx:pt idx="563">75</cx:pt>
          <cx:pt idx="564">85</cx:pt>
          <cx:pt idx="565">75</cx:pt>
          <cx:pt idx="566">79</cx:pt>
          <cx:pt idx="567">52</cx:pt>
          <cx:pt idx="568">67</cx:pt>
          <cx:pt idx="569">65</cx:pt>
          <cx:pt idx="570">60</cx:pt>
          <cx:pt idx="571">89</cx:pt>
          <cx:pt idx="572">56</cx:pt>
          <cx:pt idx="573">59</cx:pt>
          <cx:pt idx="574">79</cx:pt>
          <cx:pt idx="575">64</cx:pt>
          <cx:pt idx="576">69</cx:pt>
          <cx:pt idx="577">57</cx:pt>
          <cx:pt idx="578">61</cx:pt>
          <cx:pt idx="579">77</cx:pt>
          <cx:pt idx="580">62</cx:pt>
          <cx:pt idx="581">86</cx:pt>
          <cx:pt idx="582">53</cx:pt>
          <cx:pt idx="583">61</cx:pt>
          <cx:pt idx="584">70</cx:pt>
          <cx:pt idx="585">53</cx:pt>
          <cx:pt idx="586">72</cx:pt>
          <cx:pt idx="587">72</cx:pt>
          <cx:pt idx="588">70</cx:pt>
          <cx:pt idx="589">73</cx:pt>
          <cx:pt idx="590">67</cx:pt>
          <cx:pt idx="591">60</cx:pt>
          <cx:pt idx="592">71</cx:pt>
          <cx:pt idx="593">68</cx:pt>
          <cx:pt idx="594">79</cx:pt>
          <cx:pt idx="595">85</cx:pt>
          <cx:pt idx="596">80</cx:pt>
          <cx:pt idx="597">71</cx:pt>
          <cx:pt idx="598">77</cx:pt>
          <cx:pt idx="599">78</cx:pt>
          <cx:pt idx="600">82</cx:pt>
          <cx:pt idx="601">79</cx:pt>
          <cx:pt idx="602">83</cx:pt>
          <cx:pt idx="603">66</cx:pt>
          <cx:pt idx="604">79</cx:pt>
          <cx:pt idx="605">66</cx:pt>
          <cx:pt idx="606">67</cx:pt>
          <cx:pt idx="607">68</cx:pt>
          <cx:pt idx="608">78</cx:pt>
          <cx:pt idx="609">59</cx:pt>
          <cx:pt idx="610">62</cx:pt>
          <cx:pt idx="611">71</cx:pt>
          <cx:pt idx="612">76</cx:pt>
          <cx:pt idx="613">83</cx:pt>
          <cx:pt idx="614">56</cx:pt>
          <cx:pt idx="615">56</cx:pt>
          <cx:pt idx="616">71</cx:pt>
          <cx:pt idx="617">70</cx:pt>
          <cx:pt idx="618">66</cx:pt>
          <cx:pt idx="619">85</cx:pt>
          <cx:pt idx="620">77</cx:pt>
          <cx:pt idx="621">77</cx:pt>
          <cx:pt idx="622">62</cx:pt>
          <cx:pt idx="623">56</cx:pt>
          <cx:pt idx="624">71</cx:pt>
          <cx:pt idx="625">66</cx:pt>
          <cx:pt idx="626">60</cx:pt>
          <cx:pt idx="627">61</cx:pt>
          <cx:pt idx="628">79</cx:pt>
          <cx:pt idx="629">78</cx:pt>
          <cx:pt idx="630">73</cx:pt>
          <cx:pt idx="631">68</cx:pt>
          <cx:pt idx="632">78</cx:pt>
          <cx:pt idx="633">75</cx:pt>
          <cx:pt idx="634">63</cx:pt>
          <cx:pt idx="635">76</cx:pt>
          <cx:pt idx="636">87</cx:pt>
          <cx:pt idx="637">64</cx:pt>
          <cx:pt idx="638">86</cx:pt>
          <cx:pt idx="639">64</cx:pt>
          <cx:pt idx="640">62</cx:pt>
          <cx:pt idx="641">59</cx:pt>
          <cx:pt idx="642">81</cx:pt>
          <cx:pt idx="643">85</cx:pt>
          <cx:pt idx="644">81</cx:pt>
          <cx:pt idx="645">74</cx:pt>
          <cx:pt idx="646">87</cx:pt>
          <cx:pt idx="647">81</cx:pt>
          <cx:pt idx="648">62</cx:pt>
          <cx:pt idx="649">69</cx:pt>
          <cx:pt idx="650">76</cx:pt>
          <cx:pt idx="651">66</cx:pt>
          <cx:pt idx="652">80</cx:pt>
          <cx:pt idx="653">56</cx:pt>
          <cx:pt idx="654">68</cx:pt>
          <cx:pt idx="655">73</cx:pt>
          <cx:pt idx="656">85</cx:pt>
          <cx:pt idx="657">59</cx:pt>
          <cx:pt idx="658">75</cx:pt>
          <cx:pt idx="659">76</cx:pt>
          <cx:pt idx="660">75</cx:pt>
          <cx:pt idx="661">73</cx:pt>
          <cx:pt idx="662">82</cx:pt>
          <cx:pt idx="663">71</cx:pt>
          <cx:pt idx="664">79</cx:pt>
          <cx:pt idx="665">72</cx:pt>
          <cx:pt idx="666">60</cx:pt>
          <cx:pt idx="667">64</cx:pt>
          <cx:pt idx="668">86</cx:pt>
          <cx:pt idx="669">74</cx:pt>
          <cx:pt idx="670">79</cx:pt>
          <cx:pt idx="671">69</cx:pt>
          <cx:pt idx="672">71</cx:pt>
          <cx:pt idx="673">66</cx:pt>
          <cx:pt idx="674">85</cx:pt>
          <cx:pt idx="675">74</cx:pt>
          <cx:pt idx="676">88</cx:pt>
          <cx:pt idx="677">74</cx:pt>
          <cx:pt idx="678">73</cx:pt>
          <cx:pt idx="679">60</cx:pt>
          <cx:pt idx="680">92</cx:pt>
          <cx:pt idx="681">78</cx:pt>
          <cx:pt idx="682">65</cx:pt>
          <cx:pt idx="683">72</cx:pt>
          <cx:pt idx="684">68</cx:pt>
          <cx:pt idx="685">58</cx:pt>
          <cx:pt idx="686">78</cx:pt>
          <cx:pt idx="687">73</cx:pt>
          <cx:pt idx="688">80</cx:pt>
          <cx:pt idx="689">59</cx:pt>
          <cx:pt idx="690">70</cx:pt>
          <cx:pt idx="691">63</cx:pt>
          <cx:pt idx="692">93</cx:pt>
          <cx:pt idx="693">88</cx:pt>
          <cx:pt idx="694">82</cx:pt>
          <cx:pt idx="695">89</cx:pt>
          <cx:pt idx="696">67</cx:pt>
          <cx:pt idx="697">72</cx:pt>
          <cx:pt idx="698">69</cx:pt>
          <cx:pt idx="699">73</cx:pt>
          <cx:pt idx="700">77</cx:pt>
          <cx:pt idx="701">84</cx:pt>
          <cx:pt idx="702">75</cx:pt>
          <cx:pt idx="703">64</cx:pt>
          <cx:pt idx="704">77</cx:pt>
          <cx:pt idx="705">76</cx:pt>
          <cx:pt idx="706">68</cx:pt>
          <cx:pt idx="707">78</cx:pt>
          <cx:pt idx="708">69</cx:pt>
          <cx:pt idx="709">72</cx:pt>
          <cx:pt idx="710">84</cx:pt>
          <cx:pt idx="711">77</cx:pt>
          <cx:pt idx="712">70</cx:pt>
          <cx:pt idx="713">78</cx:pt>
          <cx:pt idx="714">74</cx:pt>
          <cx:pt idx="715">92</cx:pt>
          <cx:pt idx="716">80</cx:pt>
          <cx:pt idx="717">67</cx:pt>
          <cx:pt idx="718">70</cx:pt>
          <cx:pt idx="719">72</cx:pt>
          <cx:pt idx="720">76</cx:pt>
          <cx:pt idx="721">79</cx:pt>
          <cx:pt idx="722">65</cx:pt>
          <cx:pt idx="723">68</cx:pt>
          <cx:pt idx="724">64</cx:pt>
          <cx:pt idx="725">85</cx:pt>
          <cx:pt idx="726">70</cx:pt>
          <cx:pt idx="727">67</cx:pt>
          <cx:pt idx="728">72</cx:pt>
          <cx:pt idx="729">75</cx:pt>
          <cx:pt idx="730">67</cx:pt>
          <cx:pt idx="731">83</cx:pt>
          <cx:pt idx="732">73</cx:pt>
          <cx:pt idx="733">71</cx:pt>
          <cx:pt idx="734">76</cx:pt>
          <cx:pt idx="735">73</cx:pt>
          <cx:pt idx="736">83</cx:pt>
          <cx:pt idx="737">94</cx:pt>
          <cx:pt idx="738">97</cx:pt>
          <cx:pt idx="739">82</cx:pt>
          <cx:pt idx="740">81</cx:pt>
          <cx:pt idx="741">86</cx:pt>
          <cx:pt idx="742">90</cx:pt>
          <cx:pt idx="743">72</cx:pt>
          <cx:pt idx="744">73</cx:pt>
          <cx:pt idx="745">78</cx:pt>
          <cx:pt idx="746">65</cx:pt>
          <cx:pt idx="747">91</cx:pt>
          <cx:pt idx="748">71</cx:pt>
          <cx:pt idx="749">70</cx:pt>
          <cx:pt idx="750">68</cx:pt>
          <cx:pt idx="751">69</cx:pt>
          <cx:pt idx="752">84</cx:pt>
          <cx:pt idx="753">86</cx:pt>
          <cx:pt idx="754">72</cx:pt>
          <cx:pt idx="755">94</cx:pt>
          <cx:pt idx="756">85</cx:pt>
          <cx:pt idx="757">72</cx:pt>
          <cx:pt idx="758">77</cx:pt>
          <cx:pt idx="759">77</cx:pt>
          <cx:pt idx="760">81</cx:pt>
          <cx:pt idx="761">71</cx:pt>
          <cx:pt idx="762">76</cx:pt>
          <cx:pt idx="763">60</cx:pt>
          <cx:pt idx="764">81</cx:pt>
          <cx:pt idx="765">73</cx:pt>
          <cx:pt idx="766">84</cx:pt>
          <cx:pt idx="767">79</cx:pt>
          <cx:pt idx="768">89</cx:pt>
          <cx:pt idx="769">78</cx:pt>
          <cx:pt idx="770">70</cx:pt>
          <cx:pt idx="771">75</cx:pt>
          <cx:pt idx="772">76</cx:pt>
          <cx:pt idx="773">83</cx:pt>
          <cx:pt idx="774">86</cx:pt>
          <cx:pt idx="775">74</cx:pt>
          <cx:pt idx="776">74</cx:pt>
          <cx:pt idx="777">89</cx:pt>
          <cx:pt idx="778">96</cx:pt>
          <cx:pt idx="779">80</cx:pt>
          <cx:pt idx="780">88</cx:pt>
          <cx:pt idx="781">81</cx:pt>
          <cx:pt idx="782">71</cx:pt>
          <cx:pt idx="783">81</cx:pt>
          <cx:pt idx="784">91</cx:pt>
          <cx:pt idx="785">79</cx:pt>
          <cx:pt idx="786">92</cx:pt>
          <cx:pt idx="787">77</cx:pt>
          <cx:pt idx="788">65</cx:pt>
          <cx:pt idx="789">79</cx:pt>
          <cx:pt idx="790">87</cx:pt>
          <cx:pt idx="791">66</cx:pt>
          <cx:pt idx="792">67</cx:pt>
          <cx:pt idx="793">78</cx:pt>
          <cx:pt idx="794">66</cx:pt>
          <cx:pt idx="795">76</cx:pt>
          <cx:pt idx="796">75</cx:pt>
          <cx:pt idx="797">73</cx:pt>
          <cx:pt idx="798">56</cx:pt>
          <cx:pt idx="799">77</cx:pt>
          <cx:pt idx="800">75</cx:pt>
          <cx:pt idx="801">91</cx:pt>
          <cx:pt idx="802">73</cx:pt>
          <cx:pt idx="803">84</cx:pt>
          <cx:pt idx="804">77</cx:pt>
          <cx:pt idx="805">87</cx:pt>
          <cx:pt idx="806">70</cx:pt>
          <cx:pt idx="807">79</cx:pt>
          <cx:pt idx="808">82</cx:pt>
          <cx:pt idx="809">69</cx:pt>
          <cx:pt idx="810">79</cx:pt>
          <cx:pt idx="811">82</cx:pt>
          <cx:pt idx="812">79</cx:pt>
          <cx:pt idx="813">74</cx:pt>
          <cx:pt idx="814">79</cx:pt>
          <cx:pt idx="815">94</cx:pt>
          <cx:pt idx="816">81</cx:pt>
          <cx:pt idx="817">81</cx:pt>
          <cx:pt idx="818">73</cx:pt>
          <cx:pt idx="819">75</cx:pt>
          <cx:pt idx="820">65</cx:pt>
          <cx:pt idx="821">83</cx:pt>
          <cx:pt idx="822">69</cx:pt>
          <cx:pt idx="823">67</cx:pt>
          <cx:pt idx="824">79</cx:pt>
          <cx:pt idx="825">83</cx:pt>
          <cx:pt idx="826">74</cx:pt>
          <cx:pt idx="827">81</cx:pt>
          <cx:pt idx="828">68</cx:pt>
          <cx:pt idx="829">86</cx:pt>
          <cx:pt idx="830">79</cx:pt>
          <cx:pt idx="831">75</cx:pt>
          <cx:pt idx="832">83</cx:pt>
          <cx:pt idx="833">79</cx:pt>
          <cx:pt idx="834">71</cx:pt>
          <cx:pt idx="835">71</cx:pt>
          <cx:pt idx="836">74</cx:pt>
          <cx:pt idx="837">73</cx:pt>
          <cx:pt idx="838">93</cx:pt>
          <cx:pt idx="839">82</cx:pt>
          <cx:pt idx="840">84</cx:pt>
          <cx:pt idx="841">79</cx:pt>
          <cx:pt idx="842">100</cx:pt>
          <cx:pt idx="843">89</cx:pt>
          <cx:pt idx="844">92</cx:pt>
          <cx:pt idx="845">73</cx:pt>
          <cx:pt idx="846">76</cx:pt>
          <cx:pt idx="847">74</cx:pt>
          <cx:pt idx="848">91</cx:pt>
          <cx:pt idx="849">81</cx:pt>
          <cx:pt idx="850">82</cx:pt>
          <cx:pt idx="851">94</cx:pt>
          <cx:pt idx="852">71</cx:pt>
          <cx:pt idx="853">79</cx:pt>
          <cx:pt idx="854">87</cx:pt>
          <cx:pt idx="855">66</cx:pt>
          <cx:pt idx="856">91</cx:pt>
          <cx:pt idx="857">87</cx:pt>
          <cx:pt idx="858">86</cx:pt>
          <cx:pt idx="859">97</cx:pt>
          <cx:pt idx="860">67</cx:pt>
          <cx:pt idx="861">73</cx:pt>
          <cx:pt idx="862">83</cx:pt>
          <cx:pt idx="863">55</cx:pt>
          <cx:pt idx="864">76</cx:pt>
          <cx:pt idx="865">70</cx:pt>
          <cx:pt idx="866">69</cx:pt>
          <cx:pt idx="867">87</cx:pt>
          <cx:pt idx="868">97</cx:pt>
          <cx:pt idx="869">78</cx:pt>
          <cx:pt idx="870">67</cx:pt>
          <cx:pt idx="871">70</cx:pt>
          <cx:pt idx="872">84</cx:pt>
          <cx:pt idx="873">95</cx:pt>
          <cx:pt idx="874">100</cx:pt>
          <cx:pt idx="875">84</cx:pt>
          <cx:pt idx="876">79</cx:pt>
          <cx:pt idx="877">85</cx:pt>
          <cx:pt idx="878">69</cx:pt>
          <cx:pt idx="879">69</cx:pt>
          <cx:pt idx="880">68</cx:pt>
          <cx:pt idx="881">82</cx:pt>
          <cx:pt idx="882">78</cx:pt>
          <cx:pt idx="883">79</cx:pt>
          <cx:pt idx="884">73</cx:pt>
          <cx:pt idx="885">87</cx:pt>
          <cx:pt idx="886">91</cx:pt>
          <cx:pt idx="887">79</cx:pt>
          <cx:pt idx="888">72</cx:pt>
          <cx:pt idx="889">83</cx:pt>
          <cx:pt idx="890">86</cx:pt>
          <cx:pt idx="891">77</cx:pt>
          <cx:pt idx="892">73</cx:pt>
          <cx:pt idx="893">79</cx:pt>
          <cx:pt idx="894">85</cx:pt>
          <cx:pt idx="895">82</cx:pt>
          <cx:pt idx="896">89</cx:pt>
          <cx:pt idx="897">71</cx:pt>
          <cx:pt idx="898">71</cx:pt>
          <cx:pt idx="899">84</cx:pt>
          <cx:pt idx="900">73</cx:pt>
          <cx:pt idx="901">76</cx:pt>
          <cx:pt idx="902">72</cx:pt>
          <cx:pt idx="903">90</cx:pt>
          <cx:pt idx="904">90</cx:pt>
          <cx:pt idx="905">72</cx:pt>
          <cx:pt idx="906">86</cx:pt>
          <cx:pt idx="907">96</cx:pt>
          <cx:pt idx="908">80</cx:pt>
          <cx:pt idx="909">90</cx:pt>
          <cx:pt idx="910">97</cx:pt>
          <cx:pt idx="911">90</cx:pt>
          <cx:pt idx="912">74</cx:pt>
          <cx:pt idx="913">77</cx:pt>
          <cx:pt idx="914">87</cx:pt>
          <cx:pt idx="915">81</cx:pt>
          <cx:pt idx="916">77</cx:pt>
          <cx:pt idx="917">75</cx:pt>
          <cx:pt idx="918">80</cx:pt>
          <cx:pt idx="919">89</cx:pt>
          <cx:pt idx="920">96</cx:pt>
          <cx:pt idx="921">82</cx:pt>
          <cx:pt idx="922">84</cx:pt>
          <cx:pt idx="923">89</cx:pt>
          <cx:pt idx="924">73</cx:pt>
          <cx:pt idx="925">86</cx:pt>
          <cx:pt idx="926">68</cx:pt>
          <cx:pt idx="927">89</cx:pt>
          <cx:pt idx="928">83</cx:pt>
          <cx:pt idx="929">93</cx:pt>
          <cx:pt idx="930">73</cx:pt>
          <cx:pt idx="931">88</cx:pt>
          <cx:pt idx="932">90</cx:pt>
          <cx:pt idx="933">74</cx:pt>
          <cx:pt idx="934">83</cx:pt>
          <cx:pt idx="935">74</cx:pt>
          <cx:pt idx="936">90</cx:pt>
          <cx:pt idx="937">77</cx:pt>
          <cx:pt idx="938">82</cx:pt>
          <cx:pt idx="939">78</cx:pt>
          <cx:pt idx="940">100</cx:pt>
          <cx:pt idx="941">79</cx:pt>
          <cx:pt idx="942">90</cx:pt>
          <cx:pt idx="943">84</cx:pt>
          <cx:pt idx="944">88</cx:pt>
          <cx:pt idx="945">87</cx:pt>
          <cx:pt idx="946">83</cx:pt>
          <cx:pt idx="947">96</cx:pt>
          <cx:pt idx="948">95</cx:pt>
          <cx:pt idx="949">98</cx:pt>
          <cx:pt idx="950">85</cx:pt>
          <cx:pt idx="951">85</cx:pt>
          <cx:pt idx="952">79</cx:pt>
          <cx:pt idx="953">80</cx:pt>
          <cx:pt idx="954">94</cx:pt>
          <cx:pt idx="955">90</cx:pt>
          <cx:pt idx="956">82</cx:pt>
          <cx:pt idx="957">76</cx:pt>
          <cx:pt idx="958">95</cx:pt>
          <cx:pt idx="959">79</cx:pt>
          <cx:pt idx="960">93</cx:pt>
          <cx:pt idx="961">77</cx:pt>
          <cx:pt idx="962">92</cx:pt>
          <cx:pt idx="963">99</cx:pt>
          <cx:pt idx="964">80</cx:pt>
          <cx:pt idx="965">88</cx:pt>
          <cx:pt idx="966">95</cx:pt>
          <cx:pt idx="967">94</cx:pt>
          <cx:pt idx="968">91</cx:pt>
          <cx:pt idx="969">88</cx:pt>
          <cx:pt idx="970">80</cx:pt>
          <cx:pt idx="971">96</cx:pt>
          <cx:pt idx="972">89</cx:pt>
          <cx:pt idx="973">89</cx:pt>
          <cx:pt idx="974">90</cx:pt>
          <cx:pt idx="975">75</cx:pt>
          <cx:pt idx="976">95</cx:pt>
          <cx:pt idx="977">91</cx:pt>
          <cx:pt idx="978">75</cx:pt>
          <cx:pt idx="979">92</cx:pt>
          <cx:pt idx="980">82</cx:pt>
          <cx:pt idx="981">88</cx:pt>
          <cx:pt idx="982">100</cx:pt>
          <cx:pt idx="983">96</cx:pt>
          <cx:pt idx="984">96</cx:pt>
          <cx:pt idx="985">92</cx:pt>
          <cx:pt idx="986">87</cx:pt>
          <cx:pt idx="987">98</cx:pt>
          <cx:pt idx="988">90</cx:pt>
          <cx:pt idx="989">94</cx:pt>
          <cx:pt idx="990">100</cx:pt>
          <cx:pt idx="991">90</cx:pt>
          <cx:pt idx="992">96</cx:pt>
          <cx:pt idx="993">93</cx:pt>
          <cx:pt idx="994">96</cx:pt>
          <cx:pt idx="995">100</cx:pt>
          <cx:pt idx="996">99</cx:pt>
          <cx:pt idx="997">100</cx:pt>
          <cx:pt idx="998">90</cx:pt>
          <cx:pt idx="999">99</cx:pt>
        </cx:lvl>
      </cx:numDim>
    </cx:data>
  </cx:chartData>
  <cx:chart>
    <cx:title pos="t" align="ctr" overlay="0">
      <cx:tx>
        <cx:txData>
          <cx:v>Frequency of Math Scores</cx:v>
        </cx:txData>
      </cx:tx>
      <cx:spPr>
        <a:noFill/>
      </cx:spPr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r>
            <a: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rPr>
            <a:t>Frequency of Math Scores</a:t>
          </a:r>
        </a:p>
      </cx:txPr>
    </cx:title>
    <cx:plotArea>
      <cx:plotAreaRegion>
        <cx:series layoutId="clusteredColumn" uniqueId="{BE589A08-F706-4A81-9D4B-C509595EFD04}">
          <cx:tx>
            <cx:txData>
              <cx:f>'Exam Results'!$C$1</cx:f>
              <cx:v>math_score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bg1"/>
                </a:solidFill>
              </a:defRPr>
            </a:pPr>
            <a:endParaRPr lang="en-US" sz="12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Results'!$E$2:$E$1001</cx:f>
        <cx:lvl ptCount="1000" formatCode="0">
          <cx:pt idx="0">23</cx:pt>
          <cx:pt idx="1">23</cx:pt>
          <cx:pt idx="2">25</cx:pt>
          <cx:pt idx="3">28</cx:pt>
          <cx:pt idx="4">29</cx:pt>
          <cx:pt idx="5">30</cx:pt>
          <cx:pt idx="6">30</cx:pt>
          <cx:pt idx="7">32</cx:pt>
          <cx:pt idx="8">34</cx:pt>
          <cx:pt idx="9">34</cx:pt>
          <cx:pt idx="10">34</cx:pt>
          <cx:pt idx="11">35</cx:pt>
          <cx:pt idx="12">35</cx:pt>
          <cx:pt idx="13">35</cx:pt>
          <cx:pt idx="14">36</cx:pt>
          <cx:pt idx="15">36</cx:pt>
          <cx:pt idx="16">36</cx:pt>
          <cx:pt idx="17">36</cx:pt>
          <cx:pt idx="18">36</cx:pt>
          <cx:pt idx="19">37</cx:pt>
          <cx:pt idx="20">37</cx:pt>
          <cx:pt idx="21">38</cx:pt>
          <cx:pt idx="22">38</cx:pt>
          <cx:pt idx="23">38</cx:pt>
          <cx:pt idx="24">38</cx:pt>
          <cx:pt idx="25">39</cx:pt>
          <cx:pt idx="26">39</cx:pt>
          <cx:pt idx="27">39</cx:pt>
          <cx:pt idx="28">39</cx:pt>
          <cx:pt idx="29">39</cx:pt>
          <cx:pt idx="30">39</cx:pt>
          <cx:pt idx="31">39</cx:pt>
          <cx:pt idx="32">40</cx:pt>
          <cx:pt idx="33">40</cx:pt>
          <cx:pt idx="34">40</cx:pt>
          <cx:pt idx="35">40</cx:pt>
          <cx:pt idx="36">40</cx:pt>
          <cx:pt idx="37">40</cx:pt>
          <cx:pt idx="38">40</cx:pt>
          <cx:pt idx="39">40</cx:pt>
          <cx:pt idx="40">41</cx:pt>
          <cx:pt idx="41">41</cx:pt>
          <cx:pt idx="42">41</cx:pt>
          <cx:pt idx="43">41</cx:pt>
          <cx:pt idx="44">41</cx:pt>
          <cx:pt idx="45">41</cx:pt>
          <cx:pt idx="46">41</cx:pt>
          <cx:pt idx="47">42</cx:pt>
          <cx:pt idx="48">42</cx:pt>
          <cx:pt idx="49">42</cx:pt>
          <cx:pt idx="50">42</cx:pt>
          <cx:pt idx="51">42</cx:pt>
          <cx:pt idx="52">42</cx:pt>
          <cx:pt idx="53">42</cx:pt>
          <cx:pt idx="54">42</cx:pt>
          <cx:pt idx="55">43</cx:pt>
          <cx:pt idx="56">43</cx:pt>
          <cx:pt idx="57">43</cx:pt>
          <cx:pt idx="58">43</cx:pt>
          <cx:pt idx="59">43</cx:pt>
          <cx:pt idx="60">43</cx:pt>
          <cx:pt idx="61">44</cx:pt>
          <cx:pt idx="62">44</cx:pt>
          <cx:pt idx="63">44</cx:pt>
          <cx:pt idx="64">44</cx:pt>
          <cx:pt idx="65">44</cx:pt>
          <cx:pt idx="66">45</cx:pt>
          <cx:pt idx="67">45</cx:pt>
          <cx:pt idx="68">45</cx:pt>
          <cx:pt idx="69">45</cx:pt>
          <cx:pt idx="70">45</cx:pt>
          <cx:pt idx="71">45</cx:pt>
          <cx:pt idx="72">45</cx:pt>
          <cx:pt idx="73">45</cx:pt>
          <cx:pt idx="74">45</cx:pt>
          <cx:pt idx="75">45</cx:pt>
          <cx:pt idx="76">45</cx:pt>
          <cx:pt idx="77">45</cx:pt>
          <cx:pt idx="78">46</cx:pt>
          <cx:pt idx="79">46</cx:pt>
          <cx:pt idx="80">46</cx:pt>
          <cx:pt idx="81">46</cx:pt>
          <cx:pt idx="82">46</cx:pt>
          <cx:pt idx="83">47</cx:pt>
          <cx:pt idx="84">47</cx:pt>
          <cx:pt idx="85">47</cx:pt>
          <cx:pt idx="86">47</cx:pt>
          <cx:pt idx="87">47</cx:pt>
          <cx:pt idx="88">47</cx:pt>
          <cx:pt idx="89">47</cx:pt>
          <cx:pt idx="90">47</cx:pt>
          <cx:pt idx="91">47</cx:pt>
          <cx:pt idx="92">47</cx:pt>
          <cx:pt idx="93">47</cx:pt>
          <cx:pt idx="94">47</cx:pt>
          <cx:pt idx="95">47</cx:pt>
          <cx:pt idx="96">47</cx:pt>
          <cx:pt idx="97">48</cx:pt>
          <cx:pt idx="98">48</cx:pt>
          <cx:pt idx="99">48</cx:pt>
          <cx:pt idx="100">48</cx:pt>
          <cx:pt idx="101">48</cx:pt>
          <cx:pt idx="102">48</cx:pt>
          <cx:pt idx="103">48</cx:pt>
          <cx:pt idx="104">48</cx:pt>
          <cx:pt idx="105">49</cx:pt>
          <cx:pt idx="106">49</cx:pt>
          <cx:pt idx="107">49</cx:pt>
          <cx:pt idx="108">49</cx:pt>
          <cx:pt idx="109">49</cx:pt>
          <cx:pt idx="110">49</cx:pt>
          <cx:pt idx="111">49</cx:pt>
          <cx:pt idx="112">49</cx:pt>
          <cx:pt idx="113">49</cx:pt>
          <cx:pt idx="114">49</cx:pt>
          <cx:pt idx="115">49</cx:pt>
          <cx:pt idx="116">50</cx:pt>
          <cx:pt idx="117">50</cx:pt>
          <cx:pt idx="118">50</cx:pt>
          <cx:pt idx="119">50</cx:pt>
          <cx:pt idx="120">50</cx:pt>
          <cx:pt idx="121">50</cx:pt>
          <cx:pt idx="122">50</cx:pt>
          <cx:pt idx="123">50</cx:pt>
          <cx:pt idx="124">51</cx:pt>
          <cx:pt idx="125">51</cx:pt>
          <cx:pt idx="126">51</cx:pt>
          <cx:pt idx="127">51</cx:pt>
          <cx:pt idx="128">51</cx:pt>
          <cx:pt idx="129">51</cx:pt>
          <cx:pt idx="130">51</cx:pt>
          <cx:pt idx="131">52</cx:pt>
          <cx:pt idx="132">52</cx:pt>
          <cx:pt idx="133">52</cx:pt>
          <cx:pt idx="134">52</cx:pt>
          <cx:pt idx="135">52</cx:pt>
          <cx:pt idx="136">52</cx:pt>
          <cx:pt idx="137">53</cx:pt>
          <cx:pt idx="138">53</cx:pt>
          <cx:pt idx="139">53</cx:pt>
          <cx:pt idx="140">53</cx:pt>
          <cx:pt idx="141">53</cx:pt>
          <cx:pt idx="142">53</cx:pt>
          <cx:pt idx="143">53</cx:pt>
          <cx:pt idx="144">53</cx:pt>
          <cx:pt idx="145">53</cx:pt>
          <cx:pt idx="146">53</cx:pt>
          <cx:pt idx="147">53</cx:pt>
          <cx:pt idx="148">53</cx:pt>
          <cx:pt idx="149">53</cx:pt>
          <cx:pt idx="150">53</cx:pt>
          <cx:pt idx="151">54</cx:pt>
          <cx:pt idx="152">54</cx:pt>
          <cx:pt idx="153">54</cx:pt>
          <cx:pt idx="154">54</cx:pt>
          <cx:pt idx="155">54</cx:pt>
          <cx:pt idx="156">54</cx:pt>
          <cx:pt idx="157">54</cx:pt>
          <cx:pt idx="158">54</cx:pt>
          <cx:pt idx="159">54</cx:pt>
          <cx:pt idx="160">54</cx:pt>
          <cx:pt idx="161">54</cx:pt>
          <cx:pt idx="162">54</cx:pt>
          <cx:pt idx="163">54</cx:pt>
          <cx:pt idx="164">54</cx:pt>
          <cx:pt idx="165">54</cx:pt>
          <cx:pt idx="166">54</cx:pt>
          <cx:pt idx="167">55</cx:pt>
          <cx:pt idx="168">55</cx:pt>
          <cx:pt idx="169">55</cx:pt>
          <cx:pt idx="170">55</cx:pt>
          <cx:pt idx="171">55</cx:pt>
          <cx:pt idx="172">55</cx:pt>
          <cx:pt idx="173">55</cx:pt>
          <cx:pt idx="174">55</cx:pt>
          <cx:pt idx="175">55</cx:pt>
          <cx:pt idx="176">55</cx:pt>
          <cx:pt idx="177">55</cx:pt>
          <cx:pt idx="178">55</cx:pt>
          <cx:pt idx="179">55</cx:pt>
          <cx:pt idx="180">55</cx:pt>
          <cx:pt idx="181">55</cx:pt>
          <cx:pt idx="182">55</cx:pt>
          <cx:pt idx="183">55</cx:pt>
          <cx:pt idx="184">55</cx:pt>
          <cx:pt idx="185">55</cx:pt>
          <cx:pt idx="186">56</cx:pt>
          <cx:pt idx="187">56</cx:pt>
          <cx:pt idx="188">56</cx:pt>
          <cx:pt idx="189">56</cx:pt>
          <cx:pt idx="190">56</cx:pt>
          <cx:pt idx="191">56</cx:pt>
          <cx:pt idx="192">56</cx:pt>
          <cx:pt idx="193">56</cx:pt>
          <cx:pt idx="194">56</cx:pt>
          <cx:pt idx="195">56</cx:pt>
          <cx:pt idx="196">56</cx:pt>
          <cx:pt idx="197">56</cx:pt>
          <cx:pt idx="198">56</cx:pt>
          <cx:pt idx="199">56</cx:pt>
          <cx:pt idx="200">56</cx:pt>
          <cx:pt idx="201">56</cx:pt>
          <cx:pt idx="202">56</cx:pt>
          <cx:pt idx="203">57</cx:pt>
          <cx:pt idx="204">57</cx:pt>
          <cx:pt idx="205">57</cx:pt>
          <cx:pt idx="206">57</cx:pt>
          <cx:pt idx="207">57</cx:pt>
          <cx:pt idx="208">57</cx:pt>
          <cx:pt idx="209">57</cx:pt>
          <cx:pt idx="210">57</cx:pt>
          <cx:pt idx="211">57</cx:pt>
          <cx:pt idx="212">57</cx:pt>
          <cx:pt idx="213">57</cx:pt>
          <cx:pt idx="214">57</cx:pt>
          <cx:pt idx="215">57</cx:pt>
          <cx:pt idx="216">57</cx:pt>
          <cx:pt idx="217">57</cx:pt>
          <cx:pt idx="218">57</cx:pt>
          <cx:pt idx="219">57</cx:pt>
          <cx:pt idx="220">57</cx:pt>
          <cx:pt idx="221">57</cx:pt>
          <cx:pt idx="222">57</cx:pt>
          <cx:pt idx="223">58</cx:pt>
          <cx:pt idx="224">58</cx:pt>
          <cx:pt idx="225">58</cx:pt>
          <cx:pt idx="226">58</cx:pt>
          <cx:pt idx="227">58</cx:pt>
          <cx:pt idx="228">58</cx:pt>
          <cx:pt idx="229">58</cx:pt>
          <cx:pt idx="230">58</cx:pt>
          <cx:pt idx="231">58</cx:pt>
          <cx:pt idx="232">58</cx:pt>
          <cx:pt idx="233">58</cx:pt>
          <cx:pt idx="234">58</cx:pt>
          <cx:pt idx="235">58</cx:pt>
          <cx:pt idx="236">59</cx:pt>
          <cx:pt idx="237">59</cx:pt>
          <cx:pt idx="238">59</cx:pt>
          <cx:pt idx="239">59</cx:pt>
          <cx:pt idx="240">59</cx:pt>
          <cx:pt idx="241">59</cx:pt>
          <cx:pt idx="242">59</cx:pt>
          <cx:pt idx="243">59</cx:pt>
          <cx:pt idx="244">59</cx:pt>
          <cx:pt idx="245">59</cx:pt>
          <cx:pt idx="246">59</cx:pt>
          <cx:pt idx="247">59</cx:pt>
          <cx:pt idx="248">59</cx:pt>
          <cx:pt idx="249">59</cx:pt>
          <cx:pt idx="250">59</cx:pt>
          <cx:pt idx="251">59</cx:pt>
          <cx:pt idx="252">60</cx:pt>
          <cx:pt idx="253">60</cx:pt>
          <cx:pt idx="254">60</cx:pt>
          <cx:pt idx="255">60</cx:pt>
          <cx:pt idx="256">60</cx:pt>
          <cx:pt idx="257">60</cx:pt>
          <cx:pt idx="258">60</cx:pt>
          <cx:pt idx="259">60</cx:pt>
          <cx:pt idx="260">60</cx:pt>
          <cx:pt idx="261">60</cx:pt>
          <cx:pt idx="262">60</cx:pt>
          <cx:pt idx="263">60</cx:pt>
          <cx:pt idx="264">60</cx:pt>
          <cx:pt idx="265">60</cx:pt>
          <cx:pt idx="266">60</cx:pt>
          <cx:pt idx="267">60</cx:pt>
          <cx:pt idx="268">60</cx:pt>
          <cx:pt idx="269">60</cx:pt>
          <cx:pt idx="270">60</cx:pt>
          <cx:pt idx="271">61</cx:pt>
          <cx:pt idx="272">61</cx:pt>
          <cx:pt idx="273">61</cx:pt>
          <cx:pt idx="274">61</cx:pt>
          <cx:pt idx="275">61</cx:pt>
          <cx:pt idx="276">61</cx:pt>
          <cx:pt idx="277">61</cx:pt>
          <cx:pt idx="278">61</cx:pt>
          <cx:pt idx="279">61</cx:pt>
          <cx:pt idx="280">61</cx:pt>
          <cx:pt idx="281">61</cx:pt>
          <cx:pt idx="282">61</cx:pt>
          <cx:pt idx="283">61</cx:pt>
          <cx:pt idx="284">61</cx:pt>
          <cx:pt idx="285">61</cx:pt>
          <cx:pt idx="286">61</cx:pt>
          <cx:pt idx="287">61</cx:pt>
          <cx:pt idx="288">61</cx:pt>
          <cx:pt idx="289">61</cx:pt>
          <cx:pt idx="290">61</cx:pt>
          <cx:pt idx="291">61</cx:pt>
          <cx:pt idx="292">62</cx:pt>
          <cx:pt idx="293">62</cx:pt>
          <cx:pt idx="294">62</cx:pt>
          <cx:pt idx="295">62</cx:pt>
          <cx:pt idx="296">62</cx:pt>
          <cx:pt idx="297">62</cx:pt>
          <cx:pt idx="298">62</cx:pt>
          <cx:pt idx="299">62</cx:pt>
          <cx:pt idx="300">62</cx:pt>
          <cx:pt idx="301">62</cx:pt>
          <cx:pt idx="302">62</cx:pt>
          <cx:pt idx="303">62</cx:pt>
          <cx:pt idx="304">62</cx:pt>
          <cx:pt idx="305">62</cx:pt>
          <cx:pt idx="306">62</cx:pt>
          <cx:pt idx="307">62</cx:pt>
          <cx:pt idx="308">62</cx:pt>
          <cx:pt idx="309">62</cx:pt>
          <cx:pt idx="310">62</cx:pt>
          <cx:pt idx="311">62</cx:pt>
          <cx:pt idx="312">62</cx:pt>
          <cx:pt idx="313">62</cx:pt>
          <cx:pt idx="314">62</cx:pt>
          <cx:pt idx="315">63</cx:pt>
          <cx:pt idx="316">63</cx:pt>
          <cx:pt idx="317">63</cx:pt>
          <cx:pt idx="318">63</cx:pt>
          <cx:pt idx="319">63</cx:pt>
          <cx:pt idx="320">63</cx:pt>
          <cx:pt idx="321">63</cx:pt>
          <cx:pt idx="322">63</cx:pt>
          <cx:pt idx="323">63</cx:pt>
          <cx:pt idx="324">63</cx:pt>
          <cx:pt idx="325">63</cx:pt>
          <cx:pt idx="326">63</cx:pt>
          <cx:pt idx="327">63</cx:pt>
          <cx:pt idx="328">63</cx:pt>
          <cx:pt idx="329">63</cx:pt>
          <cx:pt idx="330">63</cx:pt>
          <cx:pt idx="331">63</cx:pt>
          <cx:pt idx="332">63</cx:pt>
          <cx:pt idx="333">63</cx:pt>
          <cx:pt idx="334">63</cx:pt>
          <cx:pt idx="335">63</cx:pt>
          <cx:pt idx="336">63</cx:pt>
          <cx:pt idx="337">63</cx:pt>
          <cx:pt idx="338">63</cx:pt>
          <cx:pt idx="339">63</cx:pt>
          <cx:pt idx="340">63</cx:pt>
          <cx:pt idx="341">63</cx:pt>
          <cx:pt idx="342">63</cx:pt>
          <cx:pt idx="343">64</cx:pt>
          <cx:pt idx="344">64</cx:pt>
          <cx:pt idx="345">64</cx:pt>
          <cx:pt idx="346">64</cx:pt>
          <cx:pt idx="347">64</cx:pt>
          <cx:pt idx="348">64</cx:pt>
          <cx:pt idx="349">64</cx:pt>
          <cx:pt idx="350">64</cx:pt>
          <cx:pt idx="351">64</cx:pt>
          <cx:pt idx="352">64</cx:pt>
          <cx:pt idx="353">64</cx:pt>
          <cx:pt idx="354">64</cx:pt>
          <cx:pt idx="355">64</cx:pt>
          <cx:pt idx="356">64</cx:pt>
          <cx:pt idx="357">64</cx:pt>
          <cx:pt idx="358">64</cx:pt>
          <cx:pt idx="359">64</cx:pt>
          <cx:pt idx="360">64</cx:pt>
          <cx:pt idx="361">64</cx:pt>
          <cx:pt idx="362">64</cx:pt>
          <cx:pt idx="363">64</cx:pt>
          <cx:pt idx="364">64</cx:pt>
          <cx:pt idx="365">64</cx:pt>
          <cx:pt idx="366">64</cx:pt>
          <cx:pt idx="367">64</cx:pt>
          <cx:pt idx="368">64</cx:pt>
          <cx:pt idx="369">65</cx:pt>
          <cx:pt idx="370">65</cx:pt>
          <cx:pt idx="371">65</cx:pt>
          <cx:pt idx="372">65</cx:pt>
          <cx:pt idx="373">65</cx:pt>
          <cx:pt idx="374">65</cx:pt>
          <cx:pt idx="375">65</cx:pt>
          <cx:pt idx="376">65</cx:pt>
          <cx:pt idx="377">65</cx:pt>
          <cx:pt idx="378">65</cx:pt>
          <cx:pt idx="379">65</cx:pt>
          <cx:pt idx="380">65</cx:pt>
          <cx:pt idx="381">65</cx:pt>
          <cx:pt idx="382">65</cx:pt>
          <cx:pt idx="383">65</cx:pt>
          <cx:pt idx="384">65</cx:pt>
          <cx:pt idx="385">65</cx:pt>
          <cx:pt idx="386">65</cx:pt>
          <cx:pt idx="387">65</cx:pt>
          <cx:pt idx="388">65</cx:pt>
          <cx:pt idx="389">65</cx:pt>
          <cx:pt idx="390">65</cx:pt>
          <cx:pt idx="391">65</cx:pt>
          <cx:pt idx="392">65</cx:pt>
          <cx:pt idx="393">65</cx:pt>
          <cx:pt idx="394">65</cx:pt>
          <cx:pt idx="395">65</cx:pt>
          <cx:pt idx="396">65</cx:pt>
          <cx:pt idx="397">65</cx:pt>
          <cx:pt idx="398">65</cx:pt>
          <cx:pt idx="399">65</cx:pt>
          <cx:pt idx="400">66</cx:pt>
          <cx:pt idx="401">66</cx:pt>
          <cx:pt idx="402">66</cx:pt>
          <cx:pt idx="403">66</cx:pt>
          <cx:pt idx="404">66</cx:pt>
          <cx:pt idx="405">66</cx:pt>
          <cx:pt idx="406">66</cx:pt>
          <cx:pt idx="407">66</cx:pt>
          <cx:pt idx="408">66</cx:pt>
          <cx:pt idx="409">66</cx:pt>
          <cx:pt idx="410">66</cx:pt>
          <cx:pt idx="411">66</cx:pt>
          <cx:pt idx="412">66</cx:pt>
          <cx:pt idx="413">66</cx:pt>
          <cx:pt idx="414">66</cx:pt>
          <cx:pt idx="415">66</cx:pt>
          <cx:pt idx="416">66</cx:pt>
          <cx:pt idx="417">66</cx:pt>
          <cx:pt idx="418">66</cx:pt>
          <cx:pt idx="419">66</cx:pt>
          <cx:pt idx="420">66</cx:pt>
          <cx:pt idx="421">66</cx:pt>
          <cx:pt idx="422">66</cx:pt>
          <cx:pt idx="423">66</cx:pt>
          <cx:pt idx="424">66</cx:pt>
          <cx:pt idx="425">66</cx:pt>
          <cx:pt idx="426">66</cx:pt>
          <cx:pt idx="427">66</cx:pt>
          <cx:pt idx="428">66</cx:pt>
          <cx:pt idx="429">66</cx:pt>
          <cx:pt idx="430">66</cx:pt>
          <cx:pt idx="431">66</cx:pt>
          <cx:pt idx="432">67</cx:pt>
          <cx:pt idx="433">67</cx:pt>
          <cx:pt idx="434">67</cx:pt>
          <cx:pt idx="435">67</cx:pt>
          <cx:pt idx="436">67</cx:pt>
          <cx:pt idx="437">67</cx:pt>
          <cx:pt idx="438">67</cx:pt>
          <cx:pt idx="439">67</cx:pt>
          <cx:pt idx="440">67</cx:pt>
          <cx:pt idx="441">67</cx:pt>
          <cx:pt idx="442">67</cx:pt>
          <cx:pt idx="443">67</cx:pt>
          <cx:pt idx="444">67</cx:pt>
          <cx:pt idx="445">67</cx:pt>
          <cx:pt idx="446">67</cx:pt>
          <cx:pt idx="447">67</cx:pt>
          <cx:pt idx="448">67</cx:pt>
          <cx:pt idx="449">67</cx:pt>
          <cx:pt idx="450">67</cx:pt>
          <cx:pt idx="451">67</cx:pt>
          <cx:pt idx="452">67</cx:pt>
          <cx:pt idx="453">67</cx:pt>
          <cx:pt idx="454">68</cx:pt>
          <cx:pt idx="455">68</cx:pt>
          <cx:pt idx="456">68</cx:pt>
          <cx:pt idx="457">68</cx:pt>
          <cx:pt idx="458">68</cx:pt>
          <cx:pt idx="459">68</cx:pt>
          <cx:pt idx="460">68</cx:pt>
          <cx:pt idx="461">68</cx:pt>
          <cx:pt idx="462">68</cx:pt>
          <cx:pt idx="463">68</cx:pt>
          <cx:pt idx="464">68</cx:pt>
          <cx:pt idx="465">68</cx:pt>
          <cx:pt idx="466">68</cx:pt>
          <cx:pt idx="467">68</cx:pt>
          <cx:pt idx="468">68</cx:pt>
          <cx:pt idx="469">69</cx:pt>
          <cx:pt idx="470">69</cx:pt>
          <cx:pt idx="471">69</cx:pt>
          <cx:pt idx="472">69</cx:pt>
          <cx:pt idx="473">69</cx:pt>
          <cx:pt idx="474">69</cx:pt>
          <cx:pt idx="475">69</cx:pt>
          <cx:pt idx="476">69</cx:pt>
          <cx:pt idx="477">69</cx:pt>
          <cx:pt idx="478">69</cx:pt>
          <cx:pt idx="479">69</cx:pt>
          <cx:pt idx="480">69</cx:pt>
          <cx:pt idx="481">69</cx:pt>
          <cx:pt idx="482">69</cx:pt>
          <cx:pt idx="483">69</cx:pt>
          <cx:pt idx="484">69</cx:pt>
          <cx:pt idx="485">69</cx:pt>
          <cx:pt idx="486">69</cx:pt>
          <cx:pt idx="487">69</cx:pt>
          <cx:pt idx="488">69</cx:pt>
          <cx:pt idx="489">69</cx:pt>
          <cx:pt idx="490">69</cx:pt>
          <cx:pt idx="491">69</cx:pt>
          <cx:pt idx="492">69</cx:pt>
          <cx:pt idx="493">69</cx:pt>
          <cx:pt idx="494">69</cx:pt>
          <cx:pt idx="495">69</cx:pt>
          <cx:pt idx="496">69</cx:pt>
          <cx:pt idx="497">69</cx:pt>
          <cx:pt idx="498">69</cx:pt>
          <cx:pt idx="499">70</cx:pt>
          <cx:pt idx="500">70</cx:pt>
          <cx:pt idx="501">70</cx:pt>
          <cx:pt idx="502">70</cx:pt>
          <cx:pt idx="503">70</cx:pt>
          <cx:pt idx="504">70</cx:pt>
          <cx:pt idx="505">70</cx:pt>
          <cx:pt idx="506">70</cx:pt>
          <cx:pt idx="507">70</cx:pt>
          <cx:pt idx="508">70</cx:pt>
          <cx:pt idx="509">70</cx:pt>
          <cx:pt idx="510">70</cx:pt>
          <cx:pt idx="511">70</cx:pt>
          <cx:pt idx="512">70</cx:pt>
          <cx:pt idx="513">70</cx:pt>
          <cx:pt idx="514">70</cx:pt>
          <cx:pt idx="515">70</cx:pt>
          <cx:pt idx="516">70</cx:pt>
          <cx:pt idx="517">70</cx:pt>
          <cx:pt idx="518">70</cx:pt>
          <cx:pt idx="519">70</cx:pt>
          <cx:pt idx="520">70</cx:pt>
          <cx:pt idx="521">70</cx:pt>
          <cx:pt idx="522">70</cx:pt>
          <cx:pt idx="523">70</cx:pt>
          <cx:pt idx="524">70</cx:pt>
          <cx:pt idx="525">70</cx:pt>
          <cx:pt idx="526">70</cx:pt>
          <cx:pt idx="527">70</cx:pt>
          <cx:pt idx="528">70</cx:pt>
          <cx:pt idx="529">71</cx:pt>
          <cx:pt idx="530">71</cx:pt>
          <cx:pt idx="531">71</cx:pt>
          <cx:pt idx="532">71</cx:pt>
          <cx:pt idx="533">71</cx:pt>
          <cx:pt idx="534">71</cx:pt>
          <cx:pt idx="535">71</cx:pt>
          <cx:pt idx="536">71</cx:pt>
          <cx:pt idx="537">71</cx:pt>
          <cx:pt idx="538">71</cx:pt>
          <cx:pt idx="539">71</cx:pt>
          <cx:pt idx="540">71</cx:pt>
          <cx:pt idx="541">71</cx:pt>
          <cx:pt idx="542">71</cx:pt>
          <cx:pt idx="543">71</cx:pt>
          <cx:pt idx="544">71</cx:pt>
          <cx:pt idx="545">71</cx:pt>
          <cx:pt idx="546">71</cx:pt>
          <cx:pt idx="547">71</cx:pt>
          <cx:pt idx="548">71</cx:pt>
          <cx:pt idx="549">71</cx:pt>
          <cx:pt idx="550">71</cx:pt>
          <cx:pt idx="551">71</cx:pt>
          <cx:pt idx="552">71</cx:pt>
          <cx:pt idx="553">71</cx:pt>
          <cx:pt idx="554">72</cx:pt>
          <cx:pt idx="555">72</cx:pt>
          <cx:pt idx="556">72</cx:pt>
          <cx:pt idx="557">72</cx:pt>
          <cx:pt idx="558">72</cx:pt>
          <cx:pt idx="559">72</cx:pt>
          <cx:pt idx="560">72</cx:pt>
          <cx:pt idx="561">72</cx:pt>
          <cx:pt idx="562">72</cx:pt>
          <cx:pt idx="563">72</cx:pt>
          <cx:pt idx="564">72</cx:pt>
          <cx:pt idx="565">72</cx:pt>
          <cx:pt idx="566">72</cx:pt>
          <cx:pt idx="567">72</cx:pt>
          <cx:pt idx="568">72</cx:pt>
          <cx:pt idx="569">72</cx:pt>
          <cx:pt idx="570">72</cx:pt>
          <cx:pt idx="571">72</cx:pt>
          <cx:pt idx="572">72</cx:pt>
          <cx:pt idx="573">72</cx:pt>
          <cx:pt idx="574">72</cx:pt>
          <cx:pt idx="575">72</cx:pt>
          <cx:pt idx="576">72</cx:pt>
          <cx:pt idx="577">72</cx:pt>
          <cx:pt idx="578">72</cx:pt>
          <cx:pt idx="579">73</cx:pt>
          <cx:pt idx="580">73</cx:pt>
          <cx:pt idx="581">73</cx:pt>
          <cx:pt idx="582">73</cx:pt>
          <cx:pt idx="583">73</cx:pt>
          <cx:pt idx="584">73</cx:pt>
          <cx:pt idx="585">73</cx:pt>
          <cx:pt idx="586">73</cx:pt>
          <cx:pt idx="587">73</cx:pt>
          <cx:pt idx="588">73</cx:pt>
          <cx:pt idx="589">73</cx:pt>
          <cx:pt idx="590">73</cx:pt>
          <cx:pt idx="591">73</cx:pt>
          <cx:pt idx="592">73</cx:pt>
          <cx:pt idx="593">73</cx:pt>
          <cx:pt idx="594">73</cx:pt>
          <cx:pt idx="595">73</cx:pt>
          <cx:pt idx="596">73</cx:pt>
          <cx:pt idx="597">73</cx:pt>
          <cx:pt idx="598">73</cx:pt>
          <cx:pt idx="599">73</cx:pt>
          <cx:pt idx="600">73</cx:pt>
          <cx:pt idx="601">74</cx:pt>
          <cx:pt idx="602">74</cx:pt>
          <cx:pt idx="603">74</cx:pt>
          <cx:pt idx="604">74</cx:pt>
          <cx:pt idx="605">74</cx:pt>
          <cx:pt idx="606">74</cx:pt>
          <cx:pt idx="607">74</cx:pt>
          <cx:pt idx="608">74</cx:pt>
          <cx:pt idx="609">74</cx:pt>
          <cx:pt idx="610">74</cx:pt>
          <cx:pt idx="611">74</cx:pt>
          <cx:pt idx="612">74</cx:pt>
          <cx:pt idx="613">74</cx:pt>
          <cx:pt idx="614">74</cx:pt>
          <cx:pt idx="615">74</cx:pt>
          <cx:pt idx="616">74</cx:pt>
          <cx:pt idx="617">74</cx:pt>
          <cx:pt idx="618">74</cx:pt>
          <cx:pt idx="619">74</cx:pt>
          <cx:pt idx="620">74</cx:pt>
          <cx:pt idx="621">74</cx:pt>
          <cx:pt idx="622">74</cx:pt>
          <cx:pt idx="623">74</cx:pt>
          <cx:pt idx="624">75</cx:pt>
          <cx:pt idx="625">75</cx:pt>
          <cx:pt idx="626">75</cx:pt>
          <cx:pt idx="627">75</cx:pt>
          <cx:pt idx="628">75</cx:pt>
          <cx:pt idx="629">75</cx:pt>
          <cx:pt idx="630">75</cx:pt>
          <cx:pt idx="631">75</cx:pt>
          <cx:pt idx="632">75</cx:pt>
          <cx:pt idx="633">75</cx:pt>
          <cx:pt idx="634">75</cx:pt>
          <cx:pt idx="635">75</cx:pt>
          <cx:pt idx="636">75</cx:pt>
          <cx:pt idx="637">75</cx:pt>
          <cx:pt idx="638">75</cx:pt>
          <cx:pt idx="639">75</cx:pt>
          <cx:pt idx="640">75</cx:pt>
          <cx:pt idx="641">75</cx:pt>
          <cx:pt idx="642">75</cx:pt>
          <cx:pt idx="643">75</cx:pt>
          <cx:pt idx="644">75</cx:pt>
          <cx:pt idx="645">75</cx:pt>
          <cx:pt idx="646">75</cx:pt>
          <cx:pt idx="647">75</cx:pt>
          <cx:pt idx="648">75</cx:pt>
          <cx:pt idx="649">76</cx:pt>
          <cx:pt idx="650">76</cx:pt>
          <cx:pt idx="651">76</cx:pt>
          <cx:pt idx="652">76</cx:pt>
          <cx:pt idx="653">76</cx:pt>
          <cx:pt idx="654">76</cx:pt>
          <cx:pt idx="655">76</cx:pt>
          <cx:pt idx="656">76</cx:pt>
          <cx:pt idx="657">76</cx:pt>
          <cx:pt idx="658">76</cx:pt>
          <cx:pt idx="659">76</cx:pt>
          <cx:pt idx="660">76</cx:pt>
          <cx:pt idx="661">76</cx:pt>
          <cx:pt idx="662">76</cx:pt>
          <cx:pt idx="663">76</cx:pt>
          <cx:pt idx="664">76</cx:pt>
          <cx:pt idx="665">76</cx:pt>
          <cx:pt idx="666">76</cx:pt>
          <cx:pt idx="667">76</cx:pt>
          <cx:pt idx="668">76</cx:pt>
          <cx:pt idx="669">76</cx:pt>
          <cx:pt idx="670">76</cx:pt>
          <cx:pt idx="671">76</cx:pt>
          <cx:pt idx="672">76</cx:pt>
          <cx:pt idx="673">76</cx:pt>
          <cx:pt idx="674">76</cx:pt>
          <cx:pt idx="675">76</cx:pt>
          <cx:pt idx="676">77</cx:pt>
          <cx:pt idx="677">77</cx:pt>
          <cx:pt idx="678">77</cx:pt>
          <cx:pt idx="679">77</cx:pt>
          <cx:pt idx="680">77</cx:pt>
          <cx:pt idx="681">77</cx:pt>
          <cx:pt idx="682">77</cx:pt>
          <cx:pt idx="683">77</cx:pt>
          <cx:pt idx="684">77</cx:pt>
          <cx:pt idx="685">77</cx:pt>
          <cx:pt idx="686">77</cx:pt>
          <cx:pt idx="687">77</cx:pt>
          <cx:pt idx="688">77</cx:pt>
          <cx:pt idx="689">77</cx:pt>
          <cx:pt idx="690">77</cx:pt>
          <cx:pt idx="691">77</cx:pt>
          <cx:pt idx="692">77</cx:pt>
          <cx:pt idx="693">77</cx:pt>
          <cx:pt idx="694">77</cx:pt>
          <cx:pt idx="695">77</cx:pt>
          <cx:pt idx="696">78</cx:pt>
          <cx:pt idx="697">78</cx:pt>
          <cx:pt idx="698">78</cx:pt>
          <cx:pt idx="699">78</cx:pt>
          <cx:pt idx="700">78</cx:pt>
          <cx:pt idx="701">78</cx:pt>
          <cx:pt idx="702">78</cx:pt>
          <cx:pt idx="703">78</cx:pt>
          <cx:pt idx="704">78</cx:pt>
          <cx:pt idx="705">78</cx:pt>
          <cx:pt idx="706">78</cx:pt>
          <cx:pt idx="707">78</cx:pt>
          <cx:pt idx="708">78</cx:pt>
          <cx:pt idx="709">78</cx:pt>
          <cx:pt idx="710">78</cx:pt>
          <cx:pt idx="711">78</cx:pt>
          <cx:pt idx="712">78</cx:pt>
          <cx:pt idx="713">78</cx:pt>
          <cx:pt idx="714">78</cx:pt>
          <cx:pt idx="715">78</cx:pt>
          <cx:pt idx="716">78</cx:pt>
          <cx:pt idx="717">79</cx:pt>
          <cx:pt idx="718">79</cx:pt>
          <cx:pt idx="719">79</cx:pt>
          <cx:pt idx="720">79</cx:pt>
          <cx:pt idx="721">79</cx:pt>
          <cx:pt idx="722">79</cx:pt>
          <cx:pt idx="723">79</cx:pt>
          <cx:pt idx="724">79</cx:pt>
          <cx:pt idx="725">79</cx:pt>
          <cx:pt idx="726">79</cx:pt>
          <cx:pt idx="727">79</cx:pt>
          <cx:pt idx="728">79</cx:pt>
          <cx:pt idx="729">79</cx:pt>
          <cx:pt idx="730">79</cx:pt>
          <cx:pt idx="731">79</cx:pt>
          <cx:pt idx="732">79</cx:pt>
          <cx:pt idx="733">79</cx:pt>
          <cx:pt idx="734">79</cx:pt>
          <cx:pt idx="735">79</cx:pt>
          <cx:pt idx="736">79</cx:pt>
          <cx:pt idx="737">79</cx:pt>
          <cx:pt idx="738">79</cx:pt>
          <cx:pt idx="739">79</cx:pt>
          <cx:pt idx="740">79</cx:pt>
          <cx:pt idx="741">79</cx:pt>
          <cx:pt idx="742">79</cx:pt>
          <cx:pt idx="743">79</cx:pt>
          <cx:pt idx="744">79</cx:pt>
          <cx:pt idx="745">80</cx:pt>
          <cx:pt idx="746">80</cx:pt>
          <cx:pt idx="747">80</cx:pt>
          <cx:pt idx="748">80</cx:pt>
          <cx:pt idx="749">80</cx:pt>
          <cx:pt idx="750">80</cx:pt>
          <cx:pt idx="751">80</cx:pt>
          <cx:pt idx="752">80</cx:pt>
          <cx:pt idx="753">80</cx:pt>
          <cx:pt idx="754">80</cx:pt>
          <cx:pt idx="755">80</cx:pt>
          <cx:pt idx="756">80</cx:pt>
          <cx:pt idx="757">80</cx:pt>
          <cx:pt idx="758">81</cx:pt>
          <cx:pt idx="759">81</cx:pt>
          <cx:pt idx="760">81</cx:pt>
          <cx:pt idx="761">81</cx:pt>
          <cx:pt idx="762">81</cx:pt>
          <cx:pt idx="763">81</cx:pt>
          <cx:pt idx="764">81</cx:pt>
          <cx:pt idx="765">81</cx:pt>
          <cx:pt idx="766">81</cx:pt>
          <cx:pt idx="767">81</cx:pt>
          <cx:pt idx="768">81</cx:pt>
          <cx:pt idx="769">81</cx:pt>
          <cx:pt idx="770">81</cx:pt>
          <cx:pt idx="771">81</cx:pt>
          <cx:pt idx="772">81</cx:pt>
          <cx:pt idx="773">81</cx:pt>
          <cx:pt idx="774">81</cx:pt>
          <cx:pt idx="775">82</cx:pt>
          <cx:pt idx="776">82</cx:pt>
          <cx:pt idx="777">82</cx:pt>
          <cx:pt idx="778">82</cx:pt>
          <cx:pt idx="779">82</cx:pt>
          <cx:pt idx="780">82</cx:pt>
          <cx:pt idx="781">82</cx:pt>
          <cx:pt idx="782">82</cx:pt>
          <cx:pt idx="783">82</cx:pt>
          <cx:pt idx="784">82</cx:pt>
          <cx:pt idx="785">82</cx:pt>
          <cx:pt idx="786">82</cx:pt>
          <cx:pt idx="787">82</cx:pt>
          <cx:pt idx="788">82</cx:pt>
          <cx:pt idx="789">82</cx:pt>
          <cx:pt idx="790">82</cx:pt>
          <cx:pt idx="791">82</cx:pt>
          <cx:pt idx="792">82</cx:pt>
          <cx:pt idx="793">82</cx:pt>
          <cx:pt idx="794">82</cx:pt>
          <cx:pt idx="795">82</cx:pt>
          <cx:pt idx="796">82</cx:pt>
          <cx:pt idx="797">83</cx:pt>
          <cx:pt idx="798">83</cx:pt>
          <cx:pt idx="799">83</cx:pt>
          <cx:pt idx="800">83</cx:pt>
          <cx:pt idx="801">83</cx:pt>
          <cx:pt idx="802">83</cx:pt>
          <cx:pt idx="803">83</cx:pt>
          <cx:pt idx="804">83</cx:pt>
          <cx:pt idx="805">83</cx:pt>
          <cx:pt idx="806">83</cx:pt>
          <cx:pt idx="807">83</cx:pt>
          <cx:pt idx="808">83</cx:pt>
          <cx:pt idx="809">83</cx:pt>
          <cx:pt idx="810">83</cx:pt>
          <cx:pt idx="811">83</cx:pt>
          <cx:pt idx="812">83</cx:pt>
          <cx:pt idx="813">83</cx:pt>
          <cx:pt idx="814">83</cx:pt>
          <cx:pt idx="815">83</cx:pt>
          <cx:pt idx="816">83</cx:pt>
          <cx:pt idx="817">84</cx:pt>
          <cx:pt idx="818">84</cx:pt>
          <cx:pt idx="819">84</cx:pt>
          <cx:pt idx="820">84</cx:pt>
          <cx:pt idx="821">84</cx:pt>
          <cx:pt idx="822">84</cx:pt>
          <cx:pt idx="823">84</cx:pt>
          <cx:pt idx="824">84</cx:pt>
          <cx:pt idx="825">84</cx:pt>
          <cx:pt idx="826">84</cx:pt>
          <cx:pt idx="827">84</cx:pt>
          <cx:pt idx="828">84</cx:pt>
          <cx:pt idx="829">84</cx:pt>
          <cx:pt idx="830">84</cx:pt>
          <cx:pt idx="831">84</cx:pt>
          <cx:pt idx="832">85</cx:pt>
          <cx:pt idx="833">85</cx:pt>
          <cx:pt idx="834">85</cx:pt>
          <cx:pt idx="835">85</cx:pt>
          <cx:pt idx="836">85</cx:pt>
          <cx:pt idx="837">85</cx:pt>
          <cx:pt idx="838">85</cx:pt>
          <cx:pt idx="839">85</cx:pt>
          <cx:pt idx="840">85</cx:pt>
          <cx:pt idx="841">85</cx:pt>
          <cx:pt idx="842">85</cx:pt>
          <cx:pt idx="843">85</cx:pt>
          <cx:pt idx="844">85</cx:pt>
          <cx:pt idx="845">85</cx:pt>
          <cx:pt idx="846">86</cx:pt>
          <cx:pt idx="847">86</cx:pt>
          <cx:pt idx="848">86</cx:pt>
          <cx:pt idx="849">86</cx:pt>
          <cx:pt idx="850">86</cx:pt>
          <cx:pt idx="851">86</cx:pt>
          <cx:pt idx="852">86</cx:pt>
          <cx:pt idx="853">86</cx:pt>
          <cx:pt idx="854">86</cx:pt>
          <cx:pt idx="855">86</cx:pt>
          <cx:pt idx="856">86</cx:pt>
          <cx:pt idx="857">86</cx:pt>
          <cx:pt idx="858">86</cx:pt>
          <cx:pt idx="859">86</cx:pt>
          <cx:pt idx="860">87</cx:pt>
          <cx:pt idx="861">87</cx:pt>
          <cx:pt idx="862">87</cx:pt>
          <cx:pt idx="863">87</cx:pt>
          <cx:pt idx="864">87</cx:pt>
          <cx:pt idx="865">87</cx:pt>
          <cx:pt idx="866">87</cx:pt>
          <cx:pt idx="867">87</cx:pt>
          <cx:pt idx="868">87</cx:pt>
          <cx:pt idx="869">87</cx:pt>
          <cx:pt idx="870">87</cx:pt>
          <cx:pt idx="871">87</cx:pt>
          <cx:pt idx="872">87</cx:pt>
          <cx:pt idx="873">87</cx:pt>
          <cx:pt idx="874">87</cx:pt>
          <cx:pt idx="875">87</cx:pt>
          <cx:pt idx="876">87</cx:pt>
          <cx:pt idx="877">87</cx:pt>
          <cx:pt idx="878">88</cx:pt>
          <cx:pt idx="879">88</cx:pt>
          <cx:pt idx="880">88</cx:pt>
          <cx:pt idx="881">88</cx:pt>
          <cx:pt idx="882">88</cx:pt>
          <cx:pt idx="883">88</cx:pt>
          <cx:pt idx="884">88</cx:pt>
          <cx:pt idx="885">88</cx:pt>
          <cx:pt idx="886">88</cx:pt>
          <cx:pt idx="887">88</cx:pt>
          <cx:pt idx="888">89</cx:pt>
          <cx:pt idx="889">89</cx:pt>
          <cx:pt idx="890">89</cx:pt>
          <cx:pt idx="891">89</cx:pt>
          <cx:pt idx="892">89</cx:pt>
          <cx:pt idx="893">89</cx:pt>
          <cx:pt idx="894">89</cx:pt>
          <cx:pt idx="895">89</cx:pt>
          <cx:pt idx="896">89</cx:pt>
          <cx:pt idx="897">89</cx:pt>
          <cx:pt idx="898">89</cx:pt>
          <cx:pt idx="899">89</cx:pt>
          <cx:pt idx="900">89</cx:pt>
          <cx:pt idx="901">89</cx:pt>
          <cx:pt idx="902">89</cx:pt>
          <cx:pt idx="903">89</cx:pt>
          <cx:pt idx="904">89</cx:pt>
          <cx:pt idx="905">89</cx:pt>
          <cx:pt idx="906">90</cx:pt>
          <cx:pt idx="907">90</cx:pt>
          <cx:pt idx="908">90</cx:pt>
          <cx:pt idx="909">90</cx:pt>
          <cx:pt idx="910">90</cx:pt>
          <cx:pt idx="911">90</cx:pt>
          <cx:pt idx="912">90</cx:pt>
          <cx:pt idx="913">90</cx:pt>
          <cx:pt idx="914">90</cx:pt>
          <cx:pt idx="915">90</cx:pt>
          <cx:pt idx="916">90</cx:pt>
          <cx:pt idx="917">90</cx:pt>
          <cx:pt idx="918">90</cx:pt>
          <cx:pt idx="919">90</cx:pt>
          <cx:pt idx="920">90</cx:pt>
          <cx:pt idx="921">91</cx:pt>
          <cx:pt idx="922">91</cx:pt>
          <cx:pt idx="923">91</cx:pt>
          <cx:pt idx="924">91</cx:pt>
          <cx:pt idx="925">91</cx:pt>
          <cx:pt idx="926">91</cx:pt>
          <cx:pt idx="927">91</cx:pt>
          <cx:pt idx="928">91</cx:pt>
          <cx:pt idx="929">91</cx:pt>
          <cx:pt idx="930">92</cx:pt>
          <cx:pt idx="931">92</cx:pt>
          <cx:pt idx="932">92</cx:pt>
          <cx:pt idx="933">92</cx:pt>
          <cx:pt idx="934">92</cx:pt>
          <cx:pt idx="935">92</cx:pt>
          <cx:pt idx="936">92</cx:pt>
          <cx:pt idx="937">93</cx:pt>
          <cx:pt idx="938">93</cx:pt>
          <cx:pt idx="939">93</cx:pt>
          <cx:pt idx="940">93</cx:pt>
          <cx:pt idx="941">93</cx:pt>
          <cx:pt idx="942">93</cx:pt>
          <cx:pt idx="943">93</cx:pt>
          <cx:pt idx="944">94</cx:pt>
          <cx:pt idx="945">94</cx:pt>
          <cx:pt idx="946">94</cx:pt>
          <cx:pt idx="947">94</cx:pt>
          <cx:pt idx="948">94</cx:pt>
          <cx:pt idx="949">94</cx:pt>
          <cx:pt idx="950">94</cx:pt>
          <cx:pt idx="951">94</cx:pt>
          <cx:pt idx="952">94</cx:pt>
          <cx:pt idx="953">94</cx:pt>
          <cx:pt idx="954">94</cx:pt>
          <cx:pt idx="955">94</cx:pt>
          <cx:pt idx="956">94</cx:pt>
          <cx:pt idx="957">95</cx:pt>
          <cx:pt idx="958">95</cx:pt>
          <cx:pt idx="959">95</cx:pt>
          <cx:pt idx="960">95</cx:pt>
          <cx:pt idx="961">95</cx:pt>
          <cx:pt idx="962">95</cx:pt>
          <cx:pt idx="963">96</cx:pt>
          <cx:pt idx="964">96</cx:pt>
          <cx:pt idx="965">96</cx:pt>
          <cx:pt idx="966">96</cx:pt>
          <cx:pt idx="967">96</cx:pt>
          <cx:pt idx="968">96</cx:pt>
          <cx:pt idx="969">97</cx:pt>
          <cx:pt idx="970">97</cx:pt>
          <cx:pt idx="971">97</cx:pt>
          <cx:pt idx="972">97</cx:pt>
          <cx:pt idx="973">98</cx:pt>
          <cx:pt idx="974">98</cx:pt>
          <cx:pt idx="975">98</cx:pt>
          <cx:pt idx="976">98</cx:pt>
          <cx:pt idx="977">98</cx:pt>
          <cx:pt idx="978">99</cx:pt>
          <cx:pt idx="979">99</cx:pt>
          <cx:pt idx="980">99</cx:pt>
          <cx:pt idx="981">99</cx:pt>
          <cx:pt idx="982">99</cx:pt>
          <cx:pt idx="983">100</cx:pt>
          <cx:pt idx="984">100</cx:pt>
          <cx:pt idx="985">100</cx:pt>
          <cx:pt idx="986">100</cx:pt>
          <cx:pt idx="987">100</cx:pt>
          <cx:pt idx="988">100</cx:pt>
          <cx:pt idx="989">100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Writing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Writing Scores</a:t>
          </a:r>
        </a:p>
      </cx:txPr>
    </cx:title>
    <cx:plotArea>
      <cx:plotAreaRegion>
        <cx:series layoutId="clusteredColumn" uniqueId="{8128D823-E1E8-48F4-8A05-2CC3ECE9CD88}">
          <cx:tx>
            <cx:txData>
              <cx:f>'Exam Results'!$E$1</cx:f>
              <cx:v>writing_score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Results'!$D$2:$D$1001</cx:f>
        <cx:lvl ptCount="1000" formatCode="0">
          <cx:pt idx="0">28</cx:pt>
          <cx:pt idx="1">29</cx:pt>
          <cx:pt idx="2">29</cx:pt>
          <cx:pt idx="3">34</cx:pt>
          <cx:pt idx="4">38</cx:pt>
          <cx:pt idx="5">36</cx:pt>
          <cx:pt idx="6">39</cx:pt>
          <cx:pt idx="7">40</cx:pt>
          <cx:pt idx="8">35</cx:pt>
          <cx:pt idx="9">41</cx:pt>
          <cx:pt idx="10">41</cx:pt>
          <cx:pt idx="11">30</cx:pt>
          <cx:pt idx="12">34</cx:pt>
          <cx:pt idx="13">38</cx:pt>
          <cx:pt idx="14">37</cx:pt>
          <cx:pt idx="15">38</cx:pt>
          <cx:pt idx="16">43</cx:pt>
          <cx:pt idx="17">45</cx:pt>
          <cx:pt idx="18">45</cx:pt>
          <cx:pt idx="19">42</cx:pt>
          <cx:pt idx="20">48</cx:pt>
          <cx:pt idx="21">41</cx:pt>
          <cx:pt idx="22">41</cx:pt>
          <cx:pt idx="23">43</cx:pt>
          <cx:pt idx="24">44</cx:pt>
          <cx:pt idx="25">39</cx:pt>
          <cx:pt idx="26">40</cx:pt>
          <cx:pt idx="27">41</cx:pt>
          <cx:pt idx="28">42</cx:pt>
          <cx:pt idx="29">43</cx:pt>
          <cx:pt idx="30">44</cx:pt>
          <cx:pt idx="31">45</cx:pt>
          <cx:pt idx="32">40</cx:pt>
          <cx:pt idx="33">41</cx:pt>
          <cx:pt idx="34">43</cx:pt>
          <cx:pt idx="35">45</cx:pt>
          <cx:pt idx="36">46</cx:pt>
          <cx:pt idx="37">49</cx:pt>
          <cx:pt idx="38">51</cx:pt>
          <cx:pt idx="39">52</cx:pt>
          <cx:pt idx="40">39</cx:pt>
          <cx:pt idx="41">40</cx:pt>
          <cx:pt idx="42">42</cx:pt>
          <cx:pt idx="43">44</cx:pt>
          <cx:pt idx="44">45</cx:pt>
          <cx:pt idx="45">45</cx:pt>
          <cx:pt idx="46">50</cx:pt>
          <cx:pt idx="47">37</cx:pt>
          <cx:pt idx="48">41</cx:pt>
          <cx:pt idx="49">42</cx:pt>
          <cx:pt idx="50">42</cx:pt>
          <cx:pt idx="51">43</cx:pt>
          <cx:pt idx="52">46</cx:pt>
          <cx:pt idx="53">48</cx:pt>
          <cx:pt idx="54">54</cx:pt>
          <cx:pt idx="55">39</cx:pt>
          <cx:pt idx="56">47</cx:pt>
          <cx:pt idx="57">47</cx:pt>
          <cx:pt idx="58">47</cx:pt>
          <cx:pt idx="59">49</cx:pt>
          <cx:pt idx="60">55</cx:pt>
          <cx:pt idx="61">47</cx:pt>
          <cx:pt idx="62">48</cx:pt>
          <cx:pt idx="63">49</cx:pt>
          <cx:pt idx="64">51</cx:pt>
          <cx:pt idx="65">52</cx:pt>
          <cx:pt idx="66">38</cx:pt>
          <cx:pt idx="67">40</cx:pt>
          <cx:pt idx="68">43</cx:pt>
          <cx:pt idx="69">47</cx:pt>
          <cx:pt idx="70">47</cx:pt>
          <cx:pt idx="71">49</cx:pt>
          <cx:pt idx="72">50</cx:pt>
          <cx:pt idx="73">51</cx:pt>
          <cx:pt idx="74">52</cx:pt>
          <cx:pt idx="75">52</cx:pt>
          <cx:pt idx="76">53</cx:pt>
          <cx:pt idx="77">53</cx:pt>
          <cx:pt idx="78">45</cx:pt>
          <cx:pt idx="79">47</cx:pt>
          <cx:pt idx="80">51</cx:pt>
          <cx:pt idx="81">53</cx:pt>
          <cx:pt idx="82">53</cx:pt>
          <cx:pt idx="83">44</cx:pt>
          <cx:pt idx="84">45</cx:pt>
          <cx:pt idx="85">45</cx:pt>
          <cx:pt idx="86">46</cx:pt>
          <cx:pt idx="87">47</cx:pt>
          <cx:pt idx="88">47</cx:pt>
          <cx:pt idx="89">47</cx:pt>
          <cx:pt idx="90">48</cx:pt>
          <cx:pt idx="91">48</cx:pt>
          <cx:pt idx="92">50</cx:pt>
          <cx:pt idx="93">54</cx:pt>
          <cx:pt idx="94">54</cx:pt>
          <cx:pt idx="95">56</cx:pt>
          <cx:pt idx="96">57</cx:pt>
          <cx:pt idx="97">43</cx:pt>
          <cx:pt idx="98">47</cx:pt>
          <cx:pt idx="99">49</cx:pt>
          <cx:pt idx="100">51</cx:pt>
          <cx:pt idx="101">52</cx:pt>
          <cx:pt idx="102">53</cx:pt>
          <cx:pt idx="103">56</cx:pt>
          <cx:pt idx="104">56</cx:pt>
          <cx:pt idx="105">41</cx:pt>
          <cx:pt idx="106">42</cx:pt>
          <cx:pt idx="107">47</cx:pt>
          <cx:pt idx="108">49</cx:pt>
          <cx:pt idx="109">50</cx:pt>
          <cx:pt idx="110">50</cx:pt>
          <cx:pt idx="111">51</cx:pt>
          <cx:pt idx="112">51</cx:pt>
          <cx:pt idx="113">53</cx:pt>
          <cx:pt idx="114">56</cx:pt>
          <cx:pt idx="115">60</cx:pt>
          <cx:pt idx="116">48</cx:pt>
          <cx:pt idx="117">50</cx:pt>
          <cx:pt idx="118">51</cx:pt>
          <cx:pt idx="119">52</cx:pt>
          <cx:pt idx="120">54</cx:pt>
          <cx:pt idx="121">56</cx:pt>
          <cx:pt idx="122">60</cx:pt>
          <cx:pt idx="123">60</cx:pt>
          <cx:pt idx="124">50</cx:pt>
          <cx:pt idx="125">50</cx:pt>
          <cx:pt idx="126">52</cx:pt>
          <cx:pt idx="127">53</cx:pt>
          <cx:pt idx="128">53</cx:pt>
          <cx:pt idx="129">55</cx:pt>
          <cx:pt idx="130">56</cx:pt>
          <cx:pt idx="131">50</cx:pt>
          <cx:pt idx="132">52</cx:pt>
          <cx:pt idx="133">52</cx:pt>
          <cx:pt idx="134">55</cx:pt>
          <cx:pt idx="135">57</cx:pt>
          <cx:pt idx="136">63</cx:pt>
          <cx:pt idx="137">48</cx:pt>
          <cx:pt idx="138">50</cx:pt>
          <cx:pt idx="139">50</cx:pt>
          <cx:pt idx="140">51</cx:pt>
          <cx:pt idx="141">52</cx:pt>
          <cx:pt idx="142">52</cx:pt>
          <cx:pt idx="143">53</cx:pt>
          <cx:pt idx="144">57</cx:pt>
          <cx:pt idx="145">57</cx:pt>
          <cx:pt idx="146">58</cx:pt>
          <cx:pt idx="147">58</cx:pt>
          <cx:pt idx="148">63</cx:pt>
          <cx:pt idx="149">65</cx:pt>
          <cx:pt idx="150">67</cx:pt>
          <cx:pt idx="151">49</cx:pt>
          <cx:pt idx="152">50</cx:pt>
          <cx:pt idx="153">50</cx:pt>
          <cx:pt idx="154">51</cx:pt>
          <cx:pt idx="155">53</cx:pt>
          <cx:pt idx="156">53</cx:pt>
          <cx:pt idx="157">54</cx:pt>
          <cx:pt idx="158">56</cx:pt>
          <cx:pt idx="159">57</cx:pt>
          <cx:pt idx="160">58</cx:pt>
          <cx:pt idx="161">58</cx:pt>
          <cx:pt idx="162">59</cx:pt>
          <cx:pt idx="163">59</cx:pt>
          <cx:pt idx="164">60</cx:pt>
          <cx:pt idx="165">60</cx:pt>
          <cx:pt idx="166">64</cx:pt>
          <cx:pt idx="167">48</cx:pt>
          <cx:pt idx="168">48</cx:pt>
          <cx:pt idx="169">52</cx:pt>
          <cx:pt idx="170">54</cx:pt>
          <cx:pt idx="171">54</cx:pt>
          <cx:pt idx="172">54</cx:pt>
          <cx:pt idx="173">55</cx:pt>
          <cx:pt idx="174">56</cx:pt>
          <cx:pt idx="175">56</cx:pt>
          <cx:pt idx="176">56</cx:pt>
          <cx:pt idx="177">57</cx:pt>
          <cx:pt idx="178">57</cx:pt>
          <cx:pt idx="179">58</cx:pt>
          <cx:pt idx="180">59</cx:pt>
          <cx:pt idx="181">59</cx:pt>
          <cx:pt idx="182">62</cx:pt>
          <cx:pt idx="183">62</cx:pt>
          <cx:pt idx="184">64</cx:pt>
          <cx:pt idx="185">65</cx:pt>
          <cx:pt idx="186">51</cx:pt>
          <cx:pt idx="187">52</cx:pt>
          <cx:pt idx="188">56</cx:pt>
          <cx:pt idx="189">56</cx:pt>
          <cx:pt idx="190">56</cx:pt>
          <cx:pt idx="191">57</cx:pt>
          <cx:pt idx="192">57</cx:pt>
          <cx:pt idx="193">58</cx:pt>
          <cx:pt idx="194">59</cx:pt>
          <cx:pt idx="195">60</cx:pt>
          <cx:pt idx="196">60</cx:pt>
          <cx:pt idx="197">60</cx:pt>
          <cx:pt idx="198">62</cx:pt>
          <cx:pt idx="199">63</cx:pt>
          <cx:pt idx="200">64</cx:pt>
          <cx:pt idx="201">65</cx:pt>
          <cx:pt idx="202">66</cx:pt>
          <cx:pt idx="203">54</cx:pt>
          <cx:pt idx="204">56</cx:pt>
          <cx:pt idx="205">57</cx:pt>
          <cx:pt idx="206">57</cx:pt>
          <cx:pt idx="207">57</cx:pt>
          <cx:pt idx="208">58</cx:pt>
          <cx:pt idx="209">58</cx:pt>
          <cx:pt idx="210">59</cx:pt>
          <cx:pt idx="211">59</cx:pt>
          <cx:pt idx="212">59</cx:pt>
          <cx:pt idx="213">60</cx:pt>
          <cx:pt idx="214">60</cx:pt>
          <cx:pt idx="215">61</cx:pt>
          <cx:pt idx="216">61</cx:pt>
          <cx:pt idx="217">63</cx:pt>
          <cx:pt idx="218">63</cx:pt>
          <cx:pt idx="219">65</cx:pt>
          <cx:pt idx="220">65</cx:pt>
          <cx:pt idx="221">67</cx:pt>
          <cx:pt idx="222">68</cx:pt>
          <cx:pt idx="223">52</cx:pt>
          <cx:pt idx="224">56</cx:pt>
          <cx:pt idx="225">57</cx:pt>
          <cx:pt idx="226">57</cx:pt>
          <cx:pt idx="227">59</cx:pt>
          <cx:pt idx="228">60</cx:pt>
          <cx:pt idx="229">61</cx:pt>
          <cx:pt idx="230">61</cx:pt>
          <cx:pt idx="231">62</cx:pt>
          <cx:pt idx="232">64</cx:pt>
          <cx:pt idx="233">66</cx:pt>
          <cx:pt idx="234">69</cx:pt>
          <cx:pt idx="235">70</cx:pt>
          <cx:pt idx="236">54</cx:pt>
          <cx:pt idx="237">56</cx:pt>
          <cx:pt idx="238">59</cx:pt>
          <cx:pt idx="239">59</cx:pt>
          <cx:pt idx="240">60</cx:pt>
          <cx:pt idx="241">63</cx:pt>
          <cx:pt idx="242">64</cx:pt>
          <cx:pt idx="243">64</cx:pt>
          <cx:pt idx="244">64</cx:pt>
          <cx:pt idx="245">64</cx:pt>
          <cx:pt idx="246">65</cx:pt>
          <cx:pt idx="247">65</cx:pt>
          <cx:pt idx="248">65</cx:pt>
          <cx:pt idx="249">66</cx:pt>
          <cx:pt idx="250">67</cx:pt>
          <cx:pt idx="251">68</cx:pt>
          <cx:pt idx="252">52</cx:pt>
          <cx:pt idx="253">53</cx:pt>
          <cx:pt idx="254">55</cx:pt>
          <cx:pt idx="255">57</cx:pt>
          <cx:pt idx="256">58</cx:pt>
          <cx:pt idx="257">60</cx:pt>
          <cx:pt idx="258">61</cx:pt>
          <cx:pt idx="259">61</cx:pt>
          <cx:pt idx="260">61</cx:pt>
          <cx:pt idx="261">62</cx:pt>
          <cx:pt idx="262">62</cx:pt>
          <cx:pt idx="263">63</cx:pt>
          <cx:pt idx="264">63</cx:pt>
          <cx:pt idx="265">65</cx:pt>
          <cx:pt idx="266">65</cx:pt>
          <cx:pt idx="267">66</cx:pt>
          <cx:pt idx="268">66</cx:pt>
          <cx:pt idx="269">66</cx:pt>
          <cx:pt idx="270">70</cx:pt>
          <cx:pt idx="271">61</cx:pt>
          <cx:pt idx="272">61</cx:pt>
          <cx:pt idx="273">61</cx:pt>
          <cx:pt idx="274">62</cx:pt>
          <cx:pt idx="275">63</cx:pt>
          <cx:pt idx="276">63</cx:pt>
          <cx:pt idx="277">63</cx:pt>
          <cx:pt idx="278">63</cx:pt>
          <cx:pt idx="279">63</cx:pt>
          <cx:pt idx="280">63</cx:pt>
          <cx:pt idx="281">64</cx:pt>
          <cx:pt idx="282">64</cx:pt>
          <cx:pt idx="283">65</cx:pt>
          <cx:pt idx="284">65</cx:pt>
          <cx:pt idx="285">65</cx:pt>
          <cx:pt idx="286">65</cx:pt>
          <cx:pt idx="287">66</cx:pt>
          <cx:pt idx="288">67</cx:pt>
          <cx:pt idx="289">69</cx:pt>
          <cx:pt idx="290">69</cx:pt>
          <cx:pt idx="291">75</cx:pt>
          <cx:pt idx="292">56</cx:pt>
          <cx:pt idx="293">59</cx:pt>
          <cx:pt idx="294">60</cx:pt>
          <cx:pt idx="295">60</cx:pt>
          <cx:pt idx="296">60</cx:pt>
          <cx:pt idx="297">61</cx:pt>
          <cx:pt idx="298">62</cx:pt>
          <cx:pt idx="299">63</cx:pt>
          <cx:pt idx="300">64</cx:pt>
          <cx:pt idx="301">64</cx:pt>
          <cx:pt idx="302">65</cx:pt>
          <cx:pt idx="303">65</cx:pt>
          <cx:pt idx="304">66</cx:pt>
          <cx:pt idx="305">66</cx:pt>
          <cx:pt idx="306">66</cx:pt>
          <cx:pt idx="307">66</cx:pt>
          <cx:pt idx="308">66</cx:pt>
          <cx:pt idx="309">66</cx:pt>
          <cx:pt idx="310">67</cx:pt>
          <cx:pt idx="311">68</cx:pt>
          <cx:pt idx="312">69</cx:pt>
          <cx:pt idx="313">70</cx:pt>
          <cx:pt idx="314">71</cx:pt>
          <cx:pt idx="315">56</cx:pt>
          <cx:pt idx="316">58</cx:pt>
          <cx:pt idx="317">60</cx:pt>
          <cx:pt idx="318">60</cx:pt>
          <cx:pt idx="319">60</cx:pt>
          <cx:pt idx="320">62</cx:pt>
          <cx:pt idx="321">63</cx:pt>
          <cx:pt idx="322">63</cx:pt>
          <cx:pt idx="323">63</cx:pt>
          <cx:pt idx="324">63</cx:pt>
          <cx:pt idx="325">63</cx:pt>
          <cx:pt idx="326">64</cx:pt>
          <cx:pt idx="327">65</cx:pt>
          <cx:pt idx="328">65</cx:pt>
          <cx:pt idx="329">65</cx:pt>
          <cx:pt idx="330">65</cx:pt>
          <cx:pt idx="331">66</cx:pt>
          <cx:pt idx="332">66</cx:pt>
          <cx:pt idx="333">66</cx:pt>
          <cx:pt idx="334">67</cx:pt>
          <cx:pt idx="335">67</cx:pt>
          <cx:pt idx="336">67</cx:pt>
          <cx:pt idx="337">67</cx:pt>
          <cx:pt idx="338">67</cx:pt>
          <cx:pt idx="339">68</cx:pt>
          <cx:pt idx="340">68</cx:pt>
          <cx:pt idx="341">70</cx:pt>
          <cx:pt idx="342">74</cx:pt>
          <cx:pt idx="343">58</cx:pt>
          <cx:pt idx="344">58</cx:pt>
          <cx:pt idx="345">58</cx:pt>
          <cx:pt idx="346">60</cx:pt>
          <cx:pt idx="347">61</cx:pt>
          <cx:pt idx="348">61</cx:pt>
          <cx:pt idx="349">61</cx:pt>
          <cx:pt idx="350">62</cx:pt>
          <cx:pt idx="351">62</cx:pt>
          <cx:pt idx="352">63</cx:pt>
          <cx:pt idx="353">63</cx:pt>
          <cx:pt idx="354">64</cx:pt>
          <cx:pt idx="355">65</cx:pt>
          <cx:pt idx="356">65</cx:pt>
          <cx:pt idx="357">65</cx:pt>
          <cx:pt idx="358">65</cx:pt>
          <cx:pt idx="359">66</cx:pt>
          <cx:pt idx="360">67</cx:pt>
          <cx:pt idx="361">68</cx:pt>
          <cx:pt idx="362">68</cx:pt>
          <cx:pt idx="363">69</cx:pt>
          <cx:pt idx="364">69</cx:pt>
          <cx:pt idx="365">69</cx:pt>
          <cx:pt idx="366">70</cx:pt>
          <cx:pt idx="367">72</cx:pt>
          <cx:pt idx="368">79</cx:pt>
          <cx:pt idx="369">55</cx:pt>
          <cx:pt idx="370">56</cx:pt>
          <cx:pt idx="371">58</cx:pt>
          <cx:pt idx="372">58</cx:pt>
          <cx:pt idx="373">60</cx:pt>
          <cx:pt idx="374">62</cx:pt>
          <cx:pt idx="375">62</cx:pt>
          <cx:pt idx="376">62</cx:pt>
          <cx:pt idx="377">63</cx:pt>
          <cx:pt idx="378">63</cx:pt>
          <cx:pt idx="379">64</cx:pt>
          <cx:pt idx="380">64</cx:pt>
          <cx:pt idx="381">64</cx:pt>
          <cx:pt idx="382">65</cx:pt>
          <cx:pt idx="383">65</cx:pt>
          <cx:pt idx="384">65</cx:pt>
          <cx:pt idx="385">66</cx:pt>
          <cx:pt idx="386">66</cx:pt>
          <cx:pt idx="387">67</cx:pt>
          <cx:pt idx="388">68</cx:pt>
          <cx:pt idx="389">68</cx:pt>
          <cx:pt idx="390">68</cx:pt>
          <cx:pt idx="391">68</cx:pt>
          <cx:pt idx="392">69</cx:pt>
          <cx:pt idx="393">69</cx:pt>
          <cx:pt idx="394">70</cx:pt>
          <cx:pt idx="395">70</cx:pt>
          <cx:pt idx="396">71</cx:pt>
          <cx:pt idx="397">72</cx:pt>
          <cx:pt idx="398">73</cx:pt>
          <cx:pt idx="399">77</cx:pt>
          <cx:pt idx="400">60</cx:pt>
          <cx:pt idx="401">61</cx:pt>
          <cx:pt idx="402">61</cx:pt>
          <cx:pt idx="403">62</cx:pt>
          <cx:pt idx="404">63</cx:pt>
          <cx:pt idx="405">63</cx:pt>
          <cx:pt idx="406">64</cx:pt>
          <cx:pt idx="407">64</cx:pt>
          <cx:pt idx="408">65</cx:pt>
          <cx:pt idx="409">65</cx:pt>
          <cx:pt idx="410">65</cx:pt>
          <cx:pt idx="411">65</cx:pt>
          <cx:pt idx="412">65</cx:pt>
          <cx:pt idx="413">65</cx:pt>
          <cx:pt idx="414">65</cx:pt>
          <cx:pt idx="415">66</cx:pt>
          <cx:pt idx="416">67</cx:pt>
          <cx:pt idx="417">67</cx:pt>
          <cx:pt idx="418">67</cx:pt>
          <cx:pt idx="419">67</cx:pt>
          <cx:pt idx="420">67</cx:pt>
          <cx:pt idx="421">67</cx:pt>
          <cx:pt idx="422">67</cx:pt>
          <cx:pt idx="423">69</cx:pt>
          <cx:pt idx="424">69</cx:pt>
          <cx:pt idx="425">70</cx:pt>
          <cx:pt idx="426">70</cx:pt>
          <cx:pt idx="427">70</cx:pt>
          <cx:pt idx="428">70</cx:pt>
          <cx:pt idx="429">72</cx:pt>
          <cx:pt idx="430">73</cx:pt>
          <cx:pt idx="431">73</cx:pt>
          <cx:pt idx="432">61</cx:pt>
          <cx:pt idx="433">62</cx:pt>
          <cx:pt idx="434">63</cx:pt>
          <cx:pt idx="435">65</cx:pt>
          <cx:pt idx="436">66</cx:pt>
          <cx:pt idx="437">67</cx:pt>
          <cx:pt idx="438">67</cx:pt>
          <cx:pt idx="439">67</cx:pt>
          <cx:pt idx="440">67</cx:pt>
          <cx:pt idx="441">67</cx:pt>
          <cx:pt idx="442">68</cx:pt>
          <cx:pt idx="443">68</cx:pt>
          <cx:pt idx="444">69</cx:pt>
          <cx:pt idx="445">70</cx:pt>
          <cx:pt idx="446">70</cx:pt>
          <cx:pt idx="447">70</cx:pt>
          <cx:pt idx="448">70</cx:pt>
          <cx:pt idx="449">71</cx:pt>
          <cx:pt idx="450">72</cx:pt>
          <cx:pt idx="451">72</cx:pt>
          <cx:pt idx="452">76</cx:pt>
          <cx:pt idx="453">79</cx:pt>
          <cx:pt idx="454">64</cx:pt>
          <cx:pt idx="455">65</cx:pt>
          <cx:pt idx="456">67</cx:pt>
          <cx:pt idx="457">67</cx:pt>
          <cx:pt idx="458">68</cx:pt>
          <cx:pt idx="459">68</cx:pt>
          <cx:pt idx="460">69</cx:pt>
          <cx:pt idx="461">69</cx:pt>
          <cx:pt idx="462">69</cx:pt>
          <cx:pt idx="463">69</cx:pt>
          <cx:pt idx="464">69</cx:pt>
          <cx:pt idx="465">70</cx:pt>
          <cx:pt idx="466">70</cx:pt>
          <cx:pt idx="467">73</cx:pt>
          <cx:pt idx="468">76</cx:pt>
          <cx:pt idx="469">62</cx:pt>
          <cx:pt idx="470">64</cx:pt>
          <cx:pt idx="471">64</cx:pt>
          <cx:pt idx="472">65</cx:pt>
          <cx:pt idx="473">66</cx:pt>
          <cx:pt idx="474">67</cx:pt>
          <cx:pt idx="475">68</cx:pt>
          <cx:pt idx="476">68</cx:pt>
          <cx:pt idx="477">68</cx:pt>
          <cx:pt idx="478">68</cx:pt>
          <cx:pt idx="479">68</cx:pt>
          <cx:pt idx="480">68</cx:pt>
          <cx:pt idx="481">69</cx:pt>
          <cx:pt idx="482">69</cx:pt>
          <cx:pt idx="483">69</cx:pt>
          <cx:pt idx="484">69</cx:pt>
          <cx:pt idx="485">70</cx:pt>
          <cx:pt idx="486">70</cx:pt>
          <cx:pt idx="487">71</cx:pt>
          <cx:pt idx="488">71</cx:pt>
          <cx:pt idx="489">71</cx:pt>
          <cx:pt idx="490">71</cx:pt>
          <cx:pt idx="491">72</cx:pt>
          <cx:pt idx="492">72</cx:pt>
          <cx:pt idx="493">73</cx:pt>
          <cx:pt idx="494">74</cx:pt>
          <cx:pt idx="495">75</cx:pt>
          <cx:pt idx="496">75</cx:pt>
          <cx:pt idx="497">76</cx:pt>
          <cx:pt idx="498">78</cx:pt>
          <cx:pt idx="499">65</cx:pt>
          <cx:pt idx="500">66</cx:pt>
          <cx:pt idx="501">66</cx:pt>
          <cx:pt idx="502">66</cx:pt>
          <cx:pt idx="503">67</cx:pt>
          <cx:pt idx="504">68</cx:pt>
          <cx:pt idx="505">68</cx:pt>
          <cx:pt idx="506">69</cx:pt>
          <cx:pt idx="507">69</cx:pt>
          <cx:pt idx="508">71</cx:pt>
          <cx:pt idx="509">71</cx:pt>
          <cx:pt idx="510">71</cx:pt>
          <cx:pt idx="511">71</cx:pt>
          <cx:pt idx="512">71</cx:pt>
          <cx:pt idx="513">72</cx:pt>
          <cx:pt idx="514">73</cx:pt>
          <cx:pt idx="515">73</cx:pt>
          <cx:pt idx="516">74</cx:pt>
          <cx:pt idx="517">74</cx:pt>
          <cx:pt idx="518">74</cx:pt>
          <cx:pt idx="519">75</cx:pt>
          <cx:pt idx="520">76</cx:pt>
          <cx:pt idx="521">76</cx:pt>
          <cx:pt idx="522">77</cx:pt>
          <cx:pt idx="523">77</cx:pt>
          <cx:pt idx="524">77</cx:pt>
          <cx:pt idx="525">77</cx:pt>
          <cx:pt idx="526">78</cx:pt>
          <cx:pt idx="527">80</cx:pt>
          <cx:pt idx="528">80</cx:pt>
          <cx:pt idx="529">64</cx:pt>
          <cx:pt idx="530">65</cx:pt>
          <cx:pt idx="531">65</cx:pt>
          <cx:pt idx="532">66</cx:pt>
          <cx:pt idx="533">66</cx:pt>
          <cx:pt idx="534">68</cx:pt>
          <cx:pt idx="535">69</cx:pt>
          <cx:pt idx="536">70</cx:pt>
          <cx:pt idx="537">70</cx:pt>
          <cx:pt idx="538">71</cx:pt>
          <cx:pt idx="539">72</cx:pt>
          <cx:pt idx="540">72</cx:pt>
          <cx:pt idx="541">72</cx:pt>
          <cx:pt idx="542">72</cx:pt>
          <cx:pt idx="543">73</cx:pt>
          <cx:pt idx="544">73</cx:pt>
          <cx:pt idx="545">74</cx:pt>
          <cx:pt idx="546">74</cx:pt>
          <cx:pt idx="547">75</cx:pt>
          <cx:pt idx="548">75</cx:pt>
          <cx:pt idx="549">76</cx:pt>
          <cx:pt idx="550">76</cx:pt>
          <cx:pt idx="551">77</cx:pt>
          <cx:pt idx="552">78</cx:pt>
          <cx:pt idx="553">80</cx:pt>
          <cx:pt idx="554">63</cx:pt>
          <cx:pt idx="555">65</cx:pt>
          <cx:pt idx="556">66</cx:pt>
          <cx:pt idx="557">68</cx:pt>
          <cx:pt idx="558">68</cx:pt>
          <cx:pt idx="559">68</cx:pt>
          <cx:pt idx="560">69</cx:pt>
          <cx:pt idx="561">69</cx:pt>
          <cx:pt idx="562">70</cx:pt>
          <cx:pt idx="563">71</cx:pt>
          <cx:pt idx="564">71</cx:pt>
          <cx:pt idx="565">72</cx:pt>
          <cx:pt idx="566">72</cx:pt>
          <cx:pt idx="567">72</cx:pt>
          <cx:pt idx="568">73</cx:pt>
          <cx:pt idx="569">73</cx:pt>
          <cx:pt idx="570">73</cx:pt>
          <cx:pt idx="571">74</cx:pt>
          <cx:pt idx="572">74</cx:pt>
          <cx:pt idx="573">75</cx:pt>
          <cx:pt idx="574">76</cx:pt>
          <cx:pt idx="575">77</cx:pt>
          <cx:pt idx="576">78</cx:pt>
          <cx:pt idx="577">79</cx:pt>
          <cx:pt idx="578">84</cx:pt>
          <cx:pt idx="579">69</cx:pt>
          <cx:pt idx="580">70</cx:pt>
          <cx:pt idx="581">70</cx:pt>
          <cx:pt idx="582">71</cx:pt>
          <cx:pt idx="583">71</cx:pt>
          <cx:pt idx="584">71</cx:pt>
          <cx:pt idx="585">71</cx:pt>
          <cx:pt idx="586">72</cx:pt>
          <cx:pt idx="587">72</cx:pt>
          <cx:pt idx="588">74</cx:pt>
          <cx:pt idx="589">74</cx:pt>
          <cx:pt idx="590">74</cx:pt>
          <cx:pt idx="591">75</cx:pt>
          <cx:pt idx="592">76</cx:pt>
          <cx:pt idx="593">76</cx:pt>
          <cx:pt idx="594">77</cx:pt>
          <cx:pt idx="595">77</cx:pt>
          <cx:pt idx="596">77</cx:pt>
          <cx:pt idx="597">78</cx:pt>
          <cx:pt idx="598">78</cx:pt>
          <cx:pt idx="599">81</cx:pt>
          <cx:pt idx="600">83</cx:pt>
          <cx:pt idx="601">67</cx:pt>
          <cx:pt idx="602">69</cx:pt>
          <cx:pt idx="603">70</cx:pt>
          <cx:pt idx="604">71</cx:pt>
          <cx:pt idx="605">71</cx:pt>
          <cx:pt idx="606">71</cx:pt>
          <cx:pt idx="607">71</cx:pt>
          <cx:pt idx="608">71</cx:pt>
          <cx:pt idx="609">71</cx:pt>
          <cx:pt idx="610">72</cx:pt>
          <cx:pt idx="611">72</cx:pt>
          <cx:pt idx="612">72</cx:pt>
          <cx:pt idx="613">72</cx:pt>
          <cx:pt idx="614">73</cx:pt>
          <cx:pt idx="615">73</cx:pt>
          <cx:pt idx="616">73</cx:pt>
          <cx:pt idx="617">75</cx:pt>
          <cx:pt idx="618">75</cx:pt>
          <cx:pt idx="619">75</cx:pt>
          <cx:pt idx="620">77</cx:pt>
          <cx:pt idx="621">79</cx:pt>
          <cx:pt idx="622">81</cx:pt>
          <cx:pt idx="623">82</cx:pt>
          <cx:pt idx="624">68</cx:pt>
          <cx:pt idx="625">68</cx:pt>
          <cx:pt idx="626">69</cx:pt>
          <cx:pt idx="627">71</cx:pt>
          <cx:pt idx="628">72</cx:pt>
          <cx:pt idx="629">72</cx:pt>
          <cx:pt idx="630">72</cx:pt>
          <cx:pt idx="631">73</cx:pt>
          <cx:pt idx="632">75</cx:pt>
          <cx:pt idx="633">75</cx:pt>
          <cx:pt idx="634">77</cx:pt>
          <cx:pt idx="635">77</cx:pt>
          <cx:pt idx="636">78</cx:pt>
          <cx:pt idx="637">78</cx:pt>
          <cx:pt idx="638">79</cx:pt>
          <cx:pt idx="639">79</cx:pt>
          <cx:pt idx="640">79</cx:pt>
          <cx:pt idx="641">79</cx:pt>
          <cx:pt idx="642">79</cx:pt>
          <cx:pt idx="643">80</cx:pt>
          <cx:pt idx="644">80</cx:pt>
          <cx:pt idx="645">80</cx:pt>
          <cx:pt idx="646">82</cx:pt>
          <cx:pt idx="647">82</cx:pt>
          <cx:pt idx="648">84</cx:pt>
          <cx:pt idx="649">68</cx:pt>
          <cx:pt idx="650">72</cx:pt>
          <cx:pt idx="651">72</cx:pt>
          <cx:pt idx="652">73</cx:pt>
          <cx:pt idx="653">73</cx:pt>
          <cx:pt idx="654">74</cx:pt>
          <cx:pt idx="655">74</cx:pt>
          <cx:pt idx="656">74</cx:pt>
          <cx:pt idx="657">75</cx:pt>
          <cx:pt idx="658">75</cx:pt>
          <cx:pt idx="659">76</cx:pt>
          <cx:pt idx="660">76</cx:pt>
          <cx:pt idx="661">76</cx:pt>
          <cx:pt idx="662">76</cx:pt>
          <cx:pt idx="663">77</cx:pt>
          <cx:pt idx="664">77</cx:pt>
          <cx:pt idx="665">77</cx:pt>
          <cx:pt idx="666">78</cx:pt>
          <cx:pt idx="667">78</cx:pt>
          <cx:pt idx="668">78</cx:pt>
          <cx:pt idx="669">79</cx:pt>
          <cx:pt idx="670">79</cx:pt>
          <cx:pt idx="671">81</cx:pt>
          <cx:pt idx="672">81</cx:pt>
          <cx:pt idx="673">82</cx:pt>
          <cx:pt idx="674">83</cx:pt>
          <cx:pt idx="675">91</cx:pt>
          <cx:pt idx="676">72</cx:pt>
          <cx:pt idx="677">73</cx:pt>
          <cx:pt idx="678">73</cx:pt>
          <cx:pt idx="679">74</cx:pt>
          <cx:pt idx="680">74</cx:pt>
          <cx:pt idx="681">74</cx:pt>
          <cx:pt idx="682">75</cx:pt>
          <cx:pt idx="683">75</cx:pt>
          <cx:pt idx="684">76</cx:pt>
          <cx:pt idx="685">77</cx:pt>
          <cx:pt idx="686">77</cx:pt>
          <cx:pt idx="687">77</cx:pt>
          <cx:pt idx="688">78</cx:pt>
          <cx:pt idx="689">79</cx:pt>
          <cx:pt idx="690">79</cx:pt>
          <cx:pt idx="691">79</cx:pt>
          <cx:pt idx="692">80</cx:pt>
          <cx:pt idx="693">82</cx:pt>
          <cx:pt idx="694">82</cx:pt>
          <cx:pt idx="695">88</cx:pt>
          <cx:pt idx="696">72</cx:pt>
          <cx:pt idx="697">72</cx:pt>
          <cx:pt idx="698">73</cx:pt>
          <cx:pt idx="699">76</cx:pt>
          <cx:pt idx="700">76</cx:pt>
          <cx:pt idx="701">76</cx:pt>
          <cx:pt idx="702">76</cx:pt>
          <cx:pt idx="703">76</cx:pt>
          <cx:pt idx="704">76</cx:pt>
          <cx:pt idx="705">78</cx:pt>
          <cx:pt idx="706">78</cx:pt>
          <cx:pt idx="707">78</cx:pt>
          <cx:pt idx="708">78</cx:pt>
          <cx:pt idx="709">80</cx:pt>
          <cx:pt idx="710">81</cx:pt>
          <cx:pt idx="711">82</cx:pt>
          <cx:pt idx="712">83</cx:pt>
          <cx:pt idx="713">83</cx:pt>
          <cx:pt idx="714">84</cx:pt>
          <cx:pt idx="715">84</cx:pt>
          <cx:pt idx="716">87</cx:pt>
          <cx:pt idx="717">72</cx:pt>
          <cx:pt idx="718">74</cx:pt>
          <cx:pt idx="719">75</cx:pt>
          <cx:pt idx="720">76</cx:pt>
          <cx:pt idx="721">76</cx:pt>
          <cx:pt idx="722">76</cx:pt>
          <cx:pt idx="723">76</cx:pt>
          <cx:pt idx="724">76</cx:pt>
          <cx:pt idx="725">77</cx:pt>
          <cx:pt idx="726">77</cx:pt>
          <cx:pt idx="727">78</cx:pt>
          <cx:pt idx="728">78</cx:pt>
          <cx:pt idx="729">78</cx:pt>
          <cx:pt idx="730">79</cx:pt>
          <cx:pt idx="731">79</cx:pt>
          <cx:pt idx="732">80</cx:pt>
          <cx:pt idx="733">80</cx:pt>
          <cx:pt idx="734">80</cx:pt>
          <cx:pt idx="735">81</cx:pt>
          <cx:pt idx="736">82</cx:pt>
          <cx:pt idx="737">84</cx:pt>
          <cx:pt idx="738">84</cx:pt>
          <cx:pt idx="739">84</cx:pt>
          <cx:pt idx="740">84</cx:pt>
          <cx:pt idx="741">86</cx:pt>
          <cx:pt idx="742">88</cx:pt>
          <cx:pt idx="743">89</cx:pt>
          <cx:pt idx="744">91</cx:pt>
          <cx:pt idx="745">69</cx:pt>
          <cx:pt idx="746">74</cx:pt>
          <cx:pt idx="747">75</cx:pt>
          <cx:pt idx="748">76</cx:pt>
          <cx:pt idx="749">77</cx:pt>
          <cx:pt idx="750">78</cx:pt>
          <cx:pt idx="751">78</cx:pt>
          <cx:pt idx="752">80</cx:pt>
          <cx:pt idx="753">80</cx:pt>
          <cx:pt idx="754">82</cx:pt>
          <cx:pt idx="755">83</cx:pt>
          <cx:pt idx="756">85</cx:pt>
          <cx:pt idx="757">86</cx:pt>
          <cx:pt idx="758">76</cx:pt>
          <cx:pt idx="759">76</cx:pt>
          <cx:pt idx="760">77</cx:pt>
          <cx:pt idx="761">77</cx:pt>
          <cx:pt idx="762">77</cx:pt>
          <cx:pt idx="763">78</cx:pt>
          <cx:pt idx="764">78</cx:pt>
          <cx:pt idx="765">82</cx:pt>
          <cx:pt idx="766">82</cx:pt>
          <cx:pt idx="767">83</cx:pt>
          <cx:pt idx="768">84</cx:pt>
          <cx:pt idx="769">85</cx:pt>
          <cx:pt idx="770">85</cx:pt>
          <cx:pt idx="771">86</cx:pt>
          <cx:pt idx="772">89</cx:pt>
          <cx:pt idx="773">89</cx:pt>
          <cx:pt idx="774">92</cx:pt>
          <cx:pt idx="775">75</cx:pt>
          <cx:pt idx="776">77</cx:pt>
          <cx:pt idx="777">77</cx:pt>
          <cx:pt idx="778">77</cx:pt>
          <cx:pt idx="779">77</cx:pt>
          <cx:pt idx="780">79</cx:pt>
          <cx:pt idx="781">80</cx:pt>
          <cx:pt idx="782">80</cx:pt>
          <cx:pt idx="783">81</cx:pt>
          <cx:pt idx="784">81</cx:pt>
          <cx:pt idx="785">83</cx:pt>
          <cx:pt idx="786">84</cx:pt>
          <cx:pt idx="787">84</cx:pt>
          <cx:pt idx="788">85</cx:pt>
          <cx:pt idx="789">85</cx:pt>
          <cx:pt idx="790">86</cx:pt>
          <cx:pt idx="791">86</cx:pt>
          <cx:pt idx="792">86</cx:pt>
          <cx:pt idx="793">87</cx:pt>
          <cx:pt idx="794">87</cx:pt>
          <cx:pt idx="795">89</cx:pt>
          <cx:pt idx="796">90</cx:pt>
          <cx:pt idx="797">78</cx:pt>
          <cx:pt idx="798">79</cx:pt>
          <cx:pt idx="799">79</cx:pt>
          <cx:pt idx="800">79</cx:pt>
          <cx:pt idx="801">79</cx:pt>
          <cx:pt idx="802">81</cx:pt>
          <cx:pt idx="803">82</cx:pt>
          <cx:pt idx="804">82</cx:pt>
          <cx:pt idx="805">82</cx:pt>
          <cx:pt idx="806">84</cx:pt>
          <cx:pt idx="807">84</cx:pt>
          <cx:pt idx="808">85</cx:pt>
          <cx:pt idx="809">85</cx:pt>
          <cx:pt idx="810">85</cx:pt>
          <cx:pt idx="811">86</cx:pt>
          <cx:pt idx="812">88</cx:pt>
          <cx:pt idx="813">88</cx:pt>
          <cx:pt idx="814">88</cx:pt>
          <cx:pt idx="815">91</cx:pt>
          <cx:pt idx="816">93</cx:pt>
          <cx:pt idx="817">78</cx:pt>
          <cx:pt idx="818">81</cx:pt>
          <cx:pt idx="819">81</cx:pt>
          <cx:pt idx="820">82</cx:pt>
          <cx:pt idx="821">83</cx:pt>
          <cx:pt idx="822">83</cx:pt>
          <cx:pt idx="823">84</cx:pt>
          <cx:pt idx="824">84</cx:pt>
          <cx:pt idx="825">85</cx:pt>
          <cx:pt idx="826">85</cx:pt>
          <cx:pt idx="827">85</cx:pt>
          <cx:pt idx="828">85</cx:pt>
          <cx:pt idx="829">87</cx:pt>
          <cx:pt idx="830">88</cx:pt>
          <cx:pt idx="831">92</cx:pt>
          <cx:pt idx="832">78</cx:pt>
          <cx:pt idx="833">79</cx:pt>
          <cx:pt idx="834">80</cx:pt>
          <cx:pt idx="835">83</cx:pt>
          <cx:pt idx="836">83</cx:pt>
          <cx:pt idx="837">84</cx:pt>
          <cx:pt idx="838">85</cx:pt>
          <cx:pt idx="839">86</cx:pt>
          <cx:pt idx="840">88</cx:pt>
          <cx:pt idx="841">89</cx:pt>
          <cx:pt idx="842">91</cx:pt>
          <cx:pt idx="843">92</cx:pt>
          <cx:pt idx="844">92</cx:pt>
          <cx:pt idx="845">94</cx:pt>
          <cx:pt idx="846">81</cx:pt>
          <cx:pt idx="847">83</cx:pt>
          <cx:pt idx="848">83</cx:pt>
          <cx:pt idx="849">83</cx:pt>
          <cx:pt idx="850">83</cx:pt>
          <cx:pt idx="851">84</cx:pt>
          <cx:pt idx="852">86</cx:pt>
          <cx:pt idx="853">86</cx:pt>
          <cx:pt idx="854">86</cx:pt>
          <cx:pt idx="855">86</cx:pt>
          <cx:pt idx="856">86</cx:pt>
          <cx:pt idx="857">87</cx:pt>
          <cx:pt idx="858">90</cx:pt>
          <cx:pt idx="859">92</cx:pt>
          <cx:pt idx="860">78</cx:pt>
          <cx:pt idx="861">80</cx:pt>
          <cx:pt idx="862">81</cx:pt>
          <cx:pt idx="863">81</cx:pt>
          <cx:pt idx="864">82</cx:pt>
          <cx:pt idx="865">82</cx:pt>
          <cx:pt idx="866">84</cx:pt>
          <cx:pt idx="867">84</cx:pt>
          <cx:pt idx="868">86</cx:pt>
          <cx:pt idx="869">88</cx:pt>
          <cx:pt idx="870">89</cx:pt>
          <cx:pt idx="871">91</cx:pt>
          <cx:pt idx="872">91</cx:pt>
          <cx:pt idx="873">92</cx:pt>
          <cx:pt idx="874">92</cx:pt>
          <cx:pt idx="875">93</cx:pt>
          <cx:pt idx="876">93</cx:pt>
          <cx:pt idx="877">93</cx:pt>
          <cx:pt idx="878">84</cx:pt>
          <cx:pt idx="879">89</cx:pt>
          <cx:pt idx="880">90</cx:pt>
          <cx:pt idx="881">90</cx:pt>
          <cx:pt idx="882">91</cx:pt>
          <cx:pt idx="883">92</cx:pt>
          <cx:pt idx="884">93</cx:pt>
          <cx:pt idx="885">94</cx:pt>
          <cx:pt idx="886">95</cx:pt>
          <cx:pt idx="887">95</cx:pt>
          <cx:pt idx="888">76</cx:pt>
          <cx:pt idx="889">83</cx:pt>
          <cx:pt idx="890">84</cx:pt>
          <cx:pt idx="891">84</cx:pt>
          <cx:pt idx="892">85</cx:pt>
          <cx:pt idx="893">85</cx:pt>
          <cx:pt idx="894">86</cx:pt>
          <cx:pt idx="895">86</cx:pt>
          <cx:pt idx="896">86</cx:pt>
          <cx:pt idx="897">87</cx:pt>
          <cx:pt idx="898">89</cx:pt>
          <cx:pt idx="899">89</cx:pt>
          <cx:pt idx="900">89</cx:pt>
          <cx:pt idx="901">90</cx:pt>
          <cx:pt idx="902">90</cx:pt>
          <cx:pt idx="903">90</cx:pt>
          <cx:pt idx="904">90</cx:pt>
          <cx:pt idx="905">91</cx:pt>
          <cx:pt idx="906">85</cx:pt>
          <cx:pt idx="907">86</cx:pt>
          <cx:pt idx="908">86</cx:pt>
          <cx:pt idx="909">88</cx:pt>
          <cx:pt idx="910">89</cx:pt>
          <cx:pt idx="911">89</cx:pt>
          <cx:pt idx="912">90</cx:pt>
          <cx:pt idx="913">91</cx:pt>
          <cx:pt idx="914">92</cx:pt>
          <cx:pt idx="915">92</cx:pt>
          <cx:pt idx="916">92</cx:pt>
          <cx:pt idx="917">92</cx:pt>
          <cx:pt idx="918">92</cx:pt>
          <cx:pt idx="919">96</cx:pt>
          <cx:pt idx="920">99</cx:pt>
          <cx:pt idx="921">83</cx:pt>
          <cx:pt idx="922">85</cx:pt>
          <cx:pt idx="923">86</cx:pt>
          <cx:pt idx="924">88</cx:pt>
          <cx:pt idx="925">90</cx:pt>
          <cx:pt idx="926">91</cx:pt>
          <cx:pt idx="927">92</cx:pt>
          <cx:pt idx="928">95</cx:pt>
          <cx:pt idx="929">96</cx:pt>
          <cx:pt idx="930">83</cx:pt>
          <cx:pt idx="931">86</cx:pt>
          <cx:pt idx="932">89</cx:pt>
          <cx:pt idx="933">90</cx:pt>
          <cx:pt idx="934">91</cx:pt>
          <cx:pt idx="935">92</cx:pt>
          <cx:pt idx="936">96</cx:pt>
          <cx:pt idx="937">83</cx:pt>
          <cx:pt idx="938">85</cx:pt>
          <cx:pt idx="939">87</cx:pt>
          <cx:pt idx="940">89</cx:pt>
          <cx:pt idx="941">89</cx:pt>
          <cx:pt idx="942">91</cx:pt>
          <cx:pt idx="943">92</cx:pt>
          <cx:pt idx="944">88</cx:pt>
          <cx:pt idx="945">90</cx:pt>
          <cx:pt idx="946">92</cx:pt>
          <cx:pt idx="947">92</cx:pt>
          <cx:pt idx="948">93</cx:pt>
          <cx:pt idx="949">93</cx:pt>
          <cx:pt idx="950">94</cx:pt>
          <cx:pt idx="951">95</cx:pt>
          <cx:pt idx="952">96</cx:pt>
          <cx:pt idx="953">96</cx:pt>
          <cx:pt idx="954">96</cx:pt>
          <cx:pt idx="955">97</cx:pt>
          <cx:pt idx="956">98</cx:pt>
          <cx:pt idx="957">91</cx:pt>
          <cx:pt idx="958">91</cx:pt>
          <cx:pt idx="959">92</cx:pt>
          <cx:pt idx="960">93</cx:pt>
          <cx:pt idx="961">97</cx:pt>
          <cx:pt idx="962">100</cx:pt>
          <cx:pt idx="963">85</cx:pt>
          <cx:pt idx="964">95</cx:pt>
          <cx:pt idx="965">95</cx:pt>
          <cx:pt idx="966">96</cx:pt>
          <cx:pt idx="967">99</cx:pt>
          <cx:pt idx="968">100</cx:pt>
          <cx:pt idx="969">93</cx:pt>
          <cx:pt idx="970">94</cx:pt>
          <cx:pt idx="971">97</cx:pt>
          <cx:pt idx="972">100</cx:pt>
          <cx:pt idx="973">91</cx:pt>
          <cx:pt idx="974">95</cx:pt>
          <cx:pt idx="975">97</cx:pt>
          <cx:pt idx="976">100</cx:pt>
          <cx:pt idx="977">100</cx:pt>
          <cx:pt idx="978">89</cx:pt>
          <cx:pt idx="979">97</cx:pt>
          <cx:pt idx="980">99</cx:pt>
          <cx:pt idx="981">100</cx:pt>
          <cx:pt idx="982">100</cx:pt>
          <cx:pt idx="983">94</cx:pt>
          <cx:pt idx="984">94</cx:pt>
          <cx:pt idx="985">96</cx:pt>
          <cx:pt idx="986">96</cx:pt>
          <cx:pt idx="987">99</cx:pt>
          <cx:pt idx="988">99</cx:pt>
          <cx:pt idx="989">99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Reading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Reading Scores</a:t>
          </a:r>
        </a:p>
      </cx:txPr>
    </cx:title>
    <cx:plotArea>
      <cx:plotAreaRegion>
        <cx:series layoutId="clusteredColumn" uniqueId="{A3CE0D2A-4F48-47D1-BF27-57EC10185BFB}">
          <cx:tx>
            <cx:txData>
              <cx:f>'Exam Results'!$D$1</cx:f>
              <cx:v>reading_score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solidFill>
                  <a:schemeClr val="bg1"/>
                </a:solidFill>
              </a:defRPr>
            </a:pPr>
            <a:endParaRPr lang="en-US" sz="16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8C8-5904-DF95-8180-E80F114B7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D816F-112F-D247-848C-E59D7D811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9DC10-AC9E-D2A7-C24B-B0BA48F17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92CB-476E-2AAA-7855-CDB85C6F9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91F2-0D78-458D-F550-39F652E3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9F880-041D-C075-A71B-9A53A5AE3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9424A-E618-815D-CDE8-9641E0BA1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DBD7-C3E0-EE21-0F31-08B19FA4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8E01-A365-7CCC-7474-4D508DDF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F39F-D6A3-0140-6B70-006C3EA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Employee badge with solid fill">
            <a:extLst>
              <a:ext uri="{FF2B5EF4-FFF2-40B4-BE49-F238E27FC236}">
                <a16:creationId xmlns:a16="http://schemas.microsoft.com/office/drawing/2014/main" id="{45DFBB27-4C55-23A5-2CD5-C3F254F7393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1350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D59AD-A0B3-37CA-90D5-D65868F813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Student_ID</a:t>
            </a:r>
            <a:r>
              <a:rPr lang="en-US" dirty="0"/>
              <a:t>: Unique identification combination that serves as a primary key in majority of the tables.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F98B3C-DD2A-BB91-290C-DB482C5A2C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 err="1"/>
              <a:t>Results_ID</a:t>
            </a:r>
            <a:r>
              <a:rPr lang="en-US" b="1" dirty="0"/>
              <a:t>: </a:t>
            </a:r>
            <a:r>
              <a:rPr lang="en-US" dirty="0"/>
              <a:t>A surrogate key that is inserted into the fact table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3C705-B7C6-D653-A270-FD6FC3B34D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err="1"/>
              <a:t>Test_ID</a:t>
            </a:r>
            <a:r>
              <a:rPr lang="en-US" b="1" dirty="0"/>
              <a:t>: </a:t>
            </a:r>
            <a:r>
              <a:rPr lang="en-US" dirty="0"/>
              <a:t>A surrogate key inserted into a standalone table or entity.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662AB8-597A-EEC0-66DF-0B154915B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91091-65AD-7E85-BEC7-9AF6D0C6D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Placeholder 11" descr="Employee badge with solid fill">
            <a:extLst>
              <a:ext uri="{FF2B5EF4-FFF2-40B4-BE49-F238E27FC236}">
                <a16:creationId xmlns:a16="http://schemas.microsoft.com/office/drawing/2014/main" id="{BBCBDB1E-57EC-8542-F610-00538475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5217" y="2468187"/>
            <a:ext cx="685800" cy="685800"/>
          </a:xfrm>
          <a:prstGeom prst="rect">
            <a:avLst/>
          </a:prstGeom>
        </p:spPr>
      </p:pic>
      <p:pic>
        <p:nvPicPr>
          <p:cNvPr id="4" name="Picture Placeholder 11" descr="Employee badge with solid fill">
            <a:extLst>
              <a:ext uri="{FF2B5EF4-FFF2-40B4-BE49-F238E27FC236}">
                <a16:creationId xmlns:a16="http://schemas.microsoft.com/office/drawing/2014/main" id="{327727BC-EF7E-2F94-9F97-25A145B2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3384" y="246818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ED2-D940-5582-183C-A4B15C7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36FC-1039-283D-3325-F876495A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a star schema design, this ERD has the following outline: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Table: </a:t>
            </a:r>
            <a:r>
              <a:rPr lang="en-US" dirty="0" err="1"/>
              <a:t>student_exam_results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Student_exam_survey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Student_list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56006-64F9-40D8-878C-D0CFCC2D5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D7A03-F6D2-29E2-40CC-221A9A6AC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4A56A-0ABC-0003-358F-99E98922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13192" y="0"/>
            <a:ext cx="6478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CAC8B-FA7E-DA6B-7CE3-74C0A276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B342F2-2E9C-F902-EA38-FCB93AEF0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DD5748F-EA3B-1B94-3AAA-741689023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B5D660-6D7D-89E4-7543-41743B0C74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424158-5718-5B5E-7FB5-ABA18C17D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BD8E-59D7-7864-18B0-CF400667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C38-013A-B897-3522-9F5AB81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319557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D632-BC8C-540A-5D78-65DE60825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F976-E46B-A71A-4557-5CD41E7A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45FD5-883D-D21A-13CA-C5BF3BF4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538"/>
            <a:ext cx="12261273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FE622-A31F-B150-3B9E-FA881803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5B7A-1103-1E7E-F5B6-7CED65D9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274-03FF-86A2-F130-C44804F73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E732-74D6-CB7B-3EBB-FB9CC0DF5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65BD4-F746-5542-4CBB-B0AB39DA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407"/>
            <a:ext cx="12046569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181E-639F-05BE-4F75-E041A954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CD3-17F2-C2FC-3541-BFC5162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E534-6D67-803D-D83A-9F8D7C149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3A1DF-16A0-F094-CD4C-6D93F08D0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ED8F5-F764-FEF2-E4AE-ED1DEF7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05"/>
            <a:ext cx="12046569" cy="191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A259B-4124-AE25-A9D0-3B5DBAA6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9" y="3374728"/>
            <a:ext cx="12091021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79FF9-8F91-46BA-F034-7E721BCD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8790-FA33-3B3C-1CD7-71EA2EE7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43282-B88F-F03F-2230-711587932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7BF40-AC30-D606-9EB3-D82DE4A61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0C6F1-47F2-E8BA-DC9D-56D8901B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027"/>
            <a:ext cx="12191999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2B33-EE07-00FD-804E-3319A6E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by </a:t>
            </a:r>
            <a:r>
              <a:rPr lang="en-US" dirty="0" err="1"/>
              <a:t>year_group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68AD-2616-836A-AF41-DD353349D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DA2C-2F8D-16A9-A248-6B8AF5BDC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6C56-6A8F-96FE-F164-4CE9D617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2FD0A1-5DC7-45D6-8B59-0E5506BA47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3781087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46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211-82DD-0073-091A-EF2D01DD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15DB-3614-305D-7F22-7D26D557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C4E43-AAB8-E7F9-FCC8-3F4DF7B9A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2FF1-9964-EF13-09B7-1FDFC5D5F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887A-72C2-CB76-EB44-8ADEC539D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A838EB-C01A-B880-E71D-0DCB89A74B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5160821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94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1350-042F-EA96-2070-33CCADD5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22F0-F16E-A23B-8B63-994B0D4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8C87-4BFD-AAEC-BD17-28F4F708B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052F-B41E-4009-40AB-247F4A737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519B78-F50C-F535-70F4-B22E2E2185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6626607"/>
              </p:ext>
            </p:extLst>
          </p:nvPr>
        </p:nvGraphicFramePr>
        <p:xfrm>
          <a:off x="438150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0826D66-FD26-8EFB-23E7-B2F1D1CDF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73996"/>
              </p:ext>
            </p:extLst>
          </p:nvPr>
        </p:nvGraphicFramePr>
        <p:xfrm>
          <a:off x="5976850" y="1346528"/>
          <a:ext cx="6118167" cy="469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91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Purpose of these variables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3200" dirty="0"/>
              <a:t>Analyze the data</a:t>
            </a:r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3200" dirty="0"/>
              <a:t>Q&amp;A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F7BC-5E8D-2610-5A6A-8B62BFEBC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049E-6B4F-E596-2BEF-5381040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9188-5700-2649-4AE9-4F7533E75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930D-0305-EAAD-6B4D-3F7BBCC9F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110EFC-C46B-0B65-2699-4B41451A1E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9518780"/>
              </p:ext>
            </p:extLst>
          </p:nvPr>
        </p:nvGraphicFramePr>
        <p:xfrm>
          <a:off x="3267075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7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41CB-0D71-E937-0824-2D5FBCD3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4462-3C0D-4ADF-85C9-F1685D6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24E2-DCAB-3C3A-CC8A-D41A65E9C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0FAA-1940-00A0-36E2-090DDD293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9106A7-3653-853E-B2C0-2759D5CBC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931892"/>
              </p:ext>
            </p:extLst>
          </p:nvPr>
        </p:nvGraphicFramePr>
        <p:xfrm>
          <a:off x="3271859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58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F87DC-99C3-A2C7-B61B-2D47E2EC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E15-7709-7E27-5E8C-8426BF42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AFF5-6710-431F-64EE-5F95358D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1BC-7973-9501-E9FE-C5A5ED58E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2782-10C2-14D9-4B0A-6A4FD60F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305CDA-1F6B-1606-BE5B-B9B161C305E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69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640F0-03EB-2FD8-EB01-3FBFEBBB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1626-F8C7-415C-EDE7-3B9FED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no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5793-09A6-A7DA-DE0B-9E23DA507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B50-62EA-C805-6D86-0AC374F64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16F1-7861-197A-4D9E-4838BA029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A41D5A-B429-87C9-86D9-E74D209F30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515070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3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D28F-DA74-9363-3407-15A3DC5B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3432-8ED2-CEC6-A640-30AB112D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166B-3CDE-8E7D-FAE3-7D4446332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C597-1162-4535-3B55-6B3D58273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820-BDAA-9AFD-0997-033869B73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1785661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54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4A6A-73DA-B9FE-3DD6-A2B3CFA6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185-5E0C-B6CC-FA8F-4464977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B3D1-AE1B-EAF3-7410-95D53AD7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DE9B-EF44-E762-AB1D-99C1DC36E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C658-A239-74AB-FDFC-0A84CBB180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683609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29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FA3D2-DDDD-8B04-4262-78FFB36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504C-A69D-2E87-2199-EDB9AC09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B1DE-62A0-4EBE-CFFB-84174D67C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ED65-99C7-3E92-542E-4C88A14EF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7C22-3E7A-0CCB-6731-D8394B058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72305267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0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CEEC-4DF6-B4D2-0E1E-81D857218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622012-4EAD-1BD2-134E-0C64FAE30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0FA1F-00BC-D335-A6AA-D80A3DEF9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Screenshots of previous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726C-3219-773B-811C-1F24FD559F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708A1-15A5-F826-55B4-CDFF639EB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6440-0357-FCE1-C44B-FE1E0DBB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2F1B-44D4-F4E2-5F47-9831FC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0D857-4515-89D6-1255-808B1CBB4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E50D-299C-2076-22B7-FA50C28F8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E7BFD-8CD9-A08E-C274-F659F742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438101"/>
            <a:ext cx="12248286" cy="5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612-073C-8862-63EC-A1C90BBE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4815-B0EC-4CE2-C4C1-7290E25A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91A2-5773-518F-C91F-A044F5C25D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911C-4825-DBAE-23B8-761D4BDF4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7C8D7-9B06-A77A-4188-DDA631DE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60"/>
            <a:ext cx="11748104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39759-7F5B-5365-B75E-4AA63C839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DB2219C-D940-12CF-1241-5894206B0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AB0DEDD-1028-CB73-BCA9-57ABFCF81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F8DA5-9F8C-B3D8-615F-FD2FBA8294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  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3DAF9F-C42E-CDD9-F3ED-BBFFBDF310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FE29-64DC-0E92-4212-52A2B42F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BF4-3AA5-B73F-26B5-22A3DE5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687C8-45F2-818D-4A63-77B530F67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26533-9E3F-DAC3-2CB4-D8113D971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633B2-A3C4-D744-7CC2-DB12833B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2"/>
            <a:ext cx="11741753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7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8C38-5AC7-A010-0B30-417610A1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5B0-CDF6-E5CC-5105-8F7980E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year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8438-0C30-0ADA-6756-E47BDC744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FAB8A-9038-4C8B-69E2-574366204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CC35C-0053-D4A6-B531-D17B00DA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120"/>
            <a:ext cx="12192000" cy="50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7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027B-6AD7-AC3C-3D9A-BD6BFB89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C5A-9385-49D7-0D06-8249104C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gender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A08F-E407-189E-8090-0BEFA8FFC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001A-6638-57C5-C22B-12116D015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0CF79-A643-3A94-E986-F1006AC8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1" y="2013272"/>
            <a:ext cx="12207041" cy="49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4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C2A9C-82F6-6C06-0B44-35521960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7504-A7A5-B636-F651-4188CD2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2F40-92E3-9A14-5CB7-33DF7EFE2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223C-97E8-72A8-78EC-025A6C417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02094-24D2-AEEF-7D04-8B496E81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480"/>
            <a:ext cx="12191999" cy="50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2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B969-388A-24E4-CD54-711DF4A5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DBF3-BDCC-DA91-6D98-72964A0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2A46-FAC2-08EB-C6BF-EB36DF4EA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97C9-A562-5DAF-BB42-1E39623A3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0CD4-AF81-463A-4C59-C1AFFAE1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069"/>
            <a:ext cx="12192000" cy="49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0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734C-13D2-F660-6E0B-7CC9513F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C193-49D1-3720-5C5D-EC2024E6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lunch_plan</a:t>
            </a:r>
            <a:r>
              <a:rPr lang="en-US" dirty="0"/>
              <a:t> on test scores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1CD61-A01C-7290-8362-4710572D9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D369E-5A28-4876-79E6-3FC82661F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BB280-397E-BC89-4169-E35FF295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70"/>
            <a:ext cx="12191999" cy="49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4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187717-554C-9888-1497-CDC6D0A99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2812CB-7AC9-FAA6-48EF-D547E2EB3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C921-12D7-0159-DC09-EF5AC888E23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11DCF-24B9-8FB8-1E28-3E268C25A5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Test Preparation does help improve test score averages</a:t>
            </a:r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 trend is evident between </a:t>
            </a:r>
            <a:r>
              <a:rPr lang="en-US" dirty="0" err="1"/>
              <a:t>parental_level_of_education</a:t>
            </a:r>
            <a:r>
              <a:rPr lang="en-US" dirty="0"/>
              <a:t> and average test scores across subjects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Lunch plans have little to no influence on average test score averages 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Different subject test scores are influenced by gender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DF78-41EE-25A5-B82E-780DC1B9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A59A2-AFDD-36D3-F317-194305B2B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DFCBCC-5B82-4AD8-99BA-1750AD139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9B7E-4A68-E69F-DBD0-E3CFDB50D2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4646-F967-65BE-D262-3B39C7E464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63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E7B1F-2781-D698-2647-F619B5E3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353083-5191-A69A-D0F1-B533CA9C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Tech Stack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B420C-1EAF-6BF7-78B8-6C63A3CF4D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447904"/>
            <a:ext cx="2603500" cy="2558845"/>
          </a:xfrm>
        </p:spPr>
        <p:txBody>
          <a:bodyPr/>
          <a:lstStyle/>
          <a:p>
            <a:pPr algn="ctr"/>
            <a:r>
              <a:rPr lang="en-US" sz="4000" dirty="0"/>
              <a:t>MySQL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FC3F4-3E67-9502-EC62-99A08EED82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08450" y="3424844"/>
            <a:ext cx="2603500" cy="2558845"/>
          </a:xfrm>
        </p:spPr>
        <p:txBody>
          <a:bodyPr/>
          <a:lstStyle/>
          <a:p>
            <a:pPr algn="ctr"/>
            <a:r>
              <a:rPr lang="en-US" sz="4400" dirty="0"/>
              <a:t>Microsoft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259F-802C-FBDC-A942-93985B9D97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6098" y="3447904"/>
            <a:ext cx="2603500" cy="2558845"/>
          </a:xfrm>
        </p:spPr>
        <p:txBody>
          <a:bodyPr/>
          <a:lstStyle/>
          <a:p>
            <a:pPr algn="ctr"/>
            <a:r>
              <a:rPr lang="en-US" sz="4800" dirty="0"/>
              <a:t>Google </a:t>
            </a:r>
            <a:r>
              <a:rPr lang="en-US" sz="4000" dirty="0" err="1"/>
              <a:t>BigQuery</a:t>
            </a:r>
            <a:endParaRPr lang="en-US" sz="40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13C89D-69B2-FB57-8C23-A98630A34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7DC7B7B-34D1-B45C-BBFE-D51F97ED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5F6D83DA-6357-5FD3-44DB-94091FE5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Bar chart with solid fill">
            <a:extLst>
              <a:ext uri="{FF2B5EF4-FFF2-40B4-BE49-F238E27FC236}">
                <a16:creationId xmlns:a16="http://schemas.microsoft.com/office/drawing/2014/main" id="{E085A1DB-EF46-62BD-CFC9-B1BD83344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F255B846-560D-F9AE-E458-71614CABE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156171" y="2298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3B73DA-8E4C-62D3-BEAF-02DD0464E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8BDF6F2-E4DE-4D7D-FA5D-A508F32CD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86C2B8-4EFA-A26F-B549-2DB2BD2368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61392A-24DF-52C9-F29E-CB27FBB8C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7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</a:t>
            </a:r>
            <a:r>
              <a:rPr lang="en-US" dirty="0" err="1"/>
              <a:t>year_group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gender?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parental_level_of_education</a:t>
            </a:r>
            <a:r>
              <a:rPr lang="en-US" dirty="0"/>
              <a:t> affect student test scores?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3FCF66C-E211-EFD5-3EB8-BBF31844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070561E1-B191-616E-0B12-908B6F38A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3E332B08-FE23-EB9B-58BB-D5774D08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8329A-A5AE-EEB1-8A52-D069FF3C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20B398-A6CD-14F4-7961-6DFA2EF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C14D0-4D49-B7CB-83DE-C5882D466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well did the </a:t>
            </a:r>
            <a:r>
              <a:rPr lang="en-US" dirty="0" err="1"/>
              <a:t>test_preparation_course</a:t>
            </a:r>
            <a:r>
              <a:rPr lang="en-US" dirty="0"/>
              <a:t> help students?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9144-A06F-825C-8704-53A961F3E7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Is there a relationship between student test scores and lunch plans?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EFCC-04D4-5637-F192-9BEEF3D3EF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Do Gender and subject have any relations to test score averages?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1FF26FC-DF7F-E570-8B3F-551B4222DE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08587B-1F42-1D59-63C4-075796228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5290F221-0AFB-615A-4474-D83027DF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ACE08EB3-8662-7A1F-1203-7AEF6473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C313A929-90D9-21AF-FBFC-4E124E97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3EF7-87CB-F86D-69B4-B79C833CA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86333C9-60B4-353D-16C4-47BF7667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B829E75-AD1D-203B-9048-027DA9A9F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07BFF2-55CE-E900-7612-1FF0C5599F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F2DF5C-8783-25FB-C09F-97E9C8576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6A4-8F9D-4909-C4B6-A3DD17F2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Graduation cap with solid fill">
            <a:extLst>
              <a:ext uri="{FF2B5EF4-FFF2-40B4-BE49-F238E27FC236}">
                <a16:creationId xmlns:a16="http://schemas.microsoft.com/office/drawing/2014/main" id="{1F7FAF7E-DDCB-3695-32DB-84E4BD50B44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11350" y="2374695"/>
            <a:ext cx="685800" cy="685800"/>
          </a:xfrm>
        </p:spPr>
      </p:pic>
      <p:pic>
        <p:nvPicPr>
          <p:cNvPr id="14" name="Picture Placeholder 13" descr="Family with girl with solid fill">
            <a:extLst>
              <a:ext uri="{FF2B5EF4-FFF2-40B4-BE49-F238E27FC236}">
                <a16:creationId xmlns:a16="http://schemas.microsoft.com/office/drawing/2014/main" id="{55CB5852-98F0-4BE7-4DB1-3CBA852710C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226723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F6B84-EF73-4E4D-828E-5C87C9BC2F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Students have a one-to-many relationship with exams and its results.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9A60B3-F4A9-F706-0F4E-E52078B6C6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Parents are not included in this dataset.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F697F-F812-1FF4-A66A-6D92C4B44C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Exam results are the fact table. This describes the results from the students. It contains foreign keys that connect to other tables or entities that have the related primary key.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68F465-0679-1482-4544-5155613F4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C5343-D470-D951-3BB0-F265DAC66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Graphic 15" descr="Clipboard Partially Crossed with solid fill">
            <a:extLst>
              <a:ext uri="{FF2B5EF4-FFF2-40B4-BE49-F238E27FC236}">
                <a16:creationId xmlns:a16="http://schemas.microsoft.com/office/drawing/2014/main" id="{4B27DB86-E909-62A7-A4CD-E1FFE1B00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9084" y="2353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0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{9B03E3EC-5E3F-474F-BF7F-41BC2A9A7770}tf03460604_win32</Template>
  <TotalTime>1029</TotalTime>
  <Words>568</Words>
  <Application>Microsoft Office PowerPoint</Application>
  <PresentationFormat>Widescreen</PresentationFormat>
  <Paragraphs>161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Arial Black</vt:lpstr>
      <vt:lpstr>Calibri</vt:lpstr>
      <vt:lpstr>Office Theme</vt:lpstr>
      <vt:lpstr>Project 0</vt:lpstr>
      <vt:lpstr>Agenda</vt:lpstr>
      <vt:lpstr>Tech Stack</vt:lpstr>
      <vt:lpstr>Background: Tech Stack Used</vt:lpstr>
      <vt:lpstr>Questions</vt:lpstr>
      <vt:lpstr>Questions</vt:lpstr>
      <vt:lpstr>Questions</vt:lpstr>
      <vt:lpstr>Variables</vt:lpstr>
      <vt:lpstr>Understanding the variables</vt:lpstr>
      <vt:lpstr>Understanding the variables</vt:lpstr>
      <vt:lpstr>ERD </vt:lpstr>
      <vt:lpstr>Analysis</vt:lpstr>
      <vt:lpstr>mySQL generated values</vt:lpstr>
      <vt:lpstr>mySQL generated values</vt:lpstr>
      <vt:lpstr>mySQL generated values</vt:lpstr>
      <vt:lpstr>mySQL generated values</vt:lpstr>
      <vt:lpstr>Average by year_group</vt:lpstr>
      <vt:lpstr>Lunch Plan</vt:lpstr>
      <vt:lpstr>Correlation </vt:lpstr>
      <vt:lpstr>Correlation </vt:lpstr>
      <vt:lpstr>Correlation </vt:lpstr>
      <vt:lpstr>Average test scores with test prep course</vt:lpstr>
      <vt:lpstr>Average test scores with no test prep course</vt:lpstr>
      <vt:lpstr>Math_Score Histogram</vt:lpstr>
      <vt:lpstr>Writing_score histogram</vt:lpstr>
      <vt:lpstr>Reading_score histogram</vt:lpstr>
      <vt:lpstr>BigQuery</vt:lpstr>
      <vt:lpstr>Setting Primary Keys in BigQuery</vt:lpstr>
      <vt:lpstr>Setting Primary Keys in BigQuery</vt:lpstr>
      <vt:lpstr>Setting Primary Keys in BigQuery</vt:lpstr>
      <vt:lpstr>Finding the average grouped by year group</vt:lpstr>
      <vt:lpstr>Finding the average grouped by gender</vt:lpstr>
      <vt:lpstr>Correlation: education and math score</vt:lpstr>
      <vt:lpstr>Correlation: education and math score</vt:lpstr>
      <vt:lpstr>Impact of lunch_plan on test scores</vt:lpstr>
      <vt:lpstr>Live Demo</vt:lpstr>
      <vt:lpstr>Summary of  analysis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Chee, Aaron S</dc:creator>
  <cp:lastModifiedBy>Chee, Aaron S</cp:lastModifiedBy>
  <cp:revision>18</cp:revision>
  <dcterms:created xsi:type="dcterms:W3CDTF">2024-02-04T23:35:19Z</dcterms:created>
  <dcterms:modified xsi:type="dcterms:W3CDTF">2024-02-09T12:34:40Z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