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4" r:id="rId4"/>
    <p:sldId id="3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 dirty="0"/>
              <a:t>y=3e </a:t>
            </a:r>
            <a:r>
              <a:rPr lang="en-IE" baseline="30000" dirty="0"/>
              <a:t>0.5x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y=3e0.5x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Sheet1!$C$2:$J$2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xVal>
          <c:yVal>
            <c:numRef>
              <c:f>Sheet1!$C$3:$J$3</c:f>
              <c:numCache>
                <c:formatCode>0.00</c:formatCode>
                <c:ptCount val="8"/>
                <c:pt idx="0">
                  <c:v>0.66939048044528948</c:v>
                </c:pt>
                <c:pt idx="1">
                  <c:v>1.103638323514327</c:v>
                </c:pt>
                <c:pt idx="2">
                  <c:v>1.8195919791379003</c:v>
                </c:pt>
                <c:pt idx="3">
                  <c:v>3</c:v>
                </c:pt>
                <c:pt idx="4">
                  <c:v>4.9461638121003846</c:v>
                </c:pt>
                <c:pt idx="5">
                  <c:v>8.1548454853771357</c:v>
                </c:pt>
                <c:pt idx="6">
                  <c:v>13.445067211014194</c:v>
                </c:pt>
                <c:pt idx="7">
                  <c:v>22.167168296791949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47-4220-A4F5-EBDDFA07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673040"/>
        <c:axId val="394668880"/>
      </c:scatterChart>
      <c:valAx>
        <c:axId val="39467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rgbClr val="FF0000"/>
                    </a:solidFill>
                  </a:rPr>
                  <a:t>x-axis</a:t>
                </a:r>
              </a:p>
            </c:rich>
          </c:tx>
          <c:layout>
            <c:manualLayout>
              <c:xMode val="edge"/>
              <c:yMode val="edge"/>
              <c:x val="0.88036111111111115"/>
              <c:y val="0.69812481773111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68880"/>
        <c:crosses val="autoZero"/>
        <c:crossBetween val="midCat"/>
      </c:valAx>
      <c:valAx>
        <c:axId val="39466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rgbClr val="FF0000"/>
                    </a:solidFill>
                  </a:rPr>
                  <a:t>y-axis</a:t>
                </a:r>
              </a:p>
            </c:rich>
          </c:tx>
          <c:layout>
            <c:manualLayout>
              <c:xMode val="edge"/>
              <c:yMode val="edge"/>
              <c:x val="0.48888888888888887"/>
              <c:y val="4.820975503062115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73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63FB-0962-8020-AD40-170C81974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B3836-8657-05A9-4A6A-E6580EA0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30D8-0227-20D1-7776-94163D9E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AA60-7566-4154-13B4-886DF91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C8AD-95A4-7CD9-23C7-6E0584B2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5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B91-87CB-AA61-46BB-FDDA0AE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5CF3B-9F47-21E6-4A74-ED691C0B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E5A6-BFA1-2F86-4BA7-64867640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38CA-4AA5-E55B-3C2A-1AEBBAA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122B-FFDD-5FCE-2A5C-FD531E54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127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47F1E-A243-A2F4-4686-27CACA48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21D3E-95F3-B5E2-4D1B-B2C0584A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58B2-76A2-8151-5D5B-A77BB58B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27FF-4F8C-9F2E-4FA6-6E7770C3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38B1-DB1E-0D69-DEEA-C05C77E4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1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121E-704B-5001-39B1-6DD574A8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DC70-AF23-381C-6607-97B20826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6BE1-BA8E-61A2-220D-A6CDF95F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EED3-C989-0266-809D-7C7CBA5C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6F41-5A9E-3350-F498-BE4AC40C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4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43DB-3B9C-9528-BE3B-DE62E19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C7-721E-957D-FDB0-B087805F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4501-3F25-2247-05A8-F2C6634C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23DD-4196-55D3-9236-AA33AEF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2545-84A9-8079-0A5B-6743354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8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A67F-DB9F-7E2A-E1EF-81D33A37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7DF0-BFD7-9EC4-C5D0-DA91513C9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E20A3-B6FA-E4D0-D7F2-2AA6C644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DC8D7-D752-F044-D320-70BCC7BB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5B798-D4FA-4BF4-94B7-534ABD8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727B-B73E-C655-BC03-CF2A7CEA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2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5DD8-53E9-60C2-5771-21D34528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FEE2-8DF6-303C-BB77-A7EF2436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E7E4B-F8B8-55F7-2ED8-50A8BF2B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C9D27-5DC5-1A8D-9AAC-7BF8996D5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9F71-577C-EAB8-889F-14D9EA6A1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B3F57-87B5-1945-C2D6-464FE003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5D91C-5D0E-708C-9FF4-3CCCDDCF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57219-CD0B-51C5-22BD-316FC70F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67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78F2-B8BD-834A-24C4-B454F786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9D9B2-06FB-BD84-896A-664C2C35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4BC2-2408-9957-4BEE-B7DAF3C1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1884E-9645-0EFA-2820-6F08C893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56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3D618-44A9-D536-855D-93C8DE50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B7152-9915-8FC6-DE20-0FBEACAB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B96E7-1A77-00CC-FCF9-79C3D91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061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F7AD-5A12-AF94-709F-29D8E795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2418-934D-C871-9D00-70AA1592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86B4-0615-2525-4EF4-10C6454F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93DF-08CC-E155-F1F3-F1F0F6CD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BDEE-D491-5157-AD7A-5E4E8394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2B7E-E014-6C32-CD1B-E71D7F5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949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E61F-D17E-E74A-C754-7AE3320D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68528-F4D7-9917-C3A5-A65DEAC6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7DB-E26B-ED5B-E83B-3BBB9672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B09D-CF56-AD9A-6C6D-C80D975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EB38-26F1-B9BA-6633-159EEB2F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74803-6299-2EED-32B3-96E97684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4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50F3F-2AE2-899A-ABC4-134567C6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AE6C-1FA7-F286-BE89-58B9CB86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CCD4-EE5E-6212-C774-ECB112B0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F98C-AEFD-4055-93F0-4999733DD5D6}" type="datetimeFigureOut">
              <a:rPr lang="en-IE" smtClean="0"/>
              <a:t>24/01/2023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35198-C25E-ED7B-ACDC-2ABC0A958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0D02-B7D1-34B3-E69F-DF9170C4C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1778-B7EF-4F5B-B927-F4E67FAFA7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956-7316-86C4-22AC-D5644E8B1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Exponential Graph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9DAB9-8B49-A0C2-C8BF-38625D064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5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491B-AE1D-E8C5-F097-94EC8D4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67326"/>
          </a:xfrm>
        </p:spPr>
        <p:txBody>
          <a:bodyPr/>
          <a:lstStyle/>
          <a:p>
            <a:r>
              <a:rPr lang="en-IE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FF269-1F84-03CC-5940-A2B90E55F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232453"/>
                <a:ext cx="7886700" cy="49445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dirty="0"/>
                  <a:t>Plot a graph of y=3e</a:t>
                </a:r>
                <a:r>
                  <a:rPr lang="en-IE" baseline="30000" dirty="0"/>
                  <a:t>0.5x</a:t>
                </a:r>
                <a:r>
                  <a:rPr lang="en-IE" dirty="0"/>
                  <a:t> for the range -3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en-IE" dirty="0"/>
                  <a:t> 4 using unit intervals.</a:t>
                </a:r>
              </a:p>
              <a:p>
                <a:pPr marL="0" indent="0">
                  <a:buNone/>
                </a:pPr>
                <a:r>
                  <a:rPr lang="en-IE" dirty="0"/>
                  <a:t>First we make out table of values</a:t>
                </a:r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FF269-1F84-03CC-5940-A2B90E55F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232453"/>
                <a:ext cx="7886700" cy="4944510"/>
              </a:xfrm>
              <a:blipFill>
                <a:blip r:embed="rId2"/>
                <a:stretch>
                  <a:fillRect l="-1546" t="-197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D97E8-C6D5-528B-C5F7-AC83C3FE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E47A7-445C-8679-3685-DDBF9806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2</a:t>
            </a:fld>
            <a:endParaRPr lang="en-I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A1D3DC-F30C-6CB2-9D28-B63F534D3417}"/>
              </a:ext>
            </a:extLst>
          </p:cNvPr>
          <p:cNvGraphicFramePr>
            <a:graphicFrameLocks noGrp="1"/>
          </p:cNvGraphicFramePr>
          <p:nvPr/>
        </p:nvGraphicFramePr>
        <p:xfrm>
          <a:off x="2393948" y="2855845"/>
          <a:ext cx="6919652" cy="1358347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927661528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1547760487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290657872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2753674690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3542544428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1113399051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1779399078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485590556"/>
                    </a:ext>
                  </a:extLst>
                </a:gridCol>
                <a:gridCol w="736369">
                  <a:extLst>
                    <a:ext uri="{9D8B030D-6E8A-4147-A177-3AD203B41FA5}">
                      <a16:colId xmlns:a16="http://schemas.microsoft.com/office/drawing/2014/main" val="1467047758"/>
                    </a:ext>
                  </a:extLst>
                </a:gridCol>
              </a:tblGrid>
              <a:tr h="64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817468"/>
                  </a:ext>
                </a:extLst>
              </a:tr>
              <a:tr h="713707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y=3e</a:t>
                      </a:r>
                      <a:r>
                        <a:rPr lang="en-IE" sz="2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0.5x</a:t>
                      </a:r>
                      <a:endParaRPr lang="en-IE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CF31-D41F-347D-1456-9BACB754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48139"/>
            <a:ext cx="7886700" cy="5328824"/>
          </a:xfrm>
        </p:spPr>
        <p:txBody>
          <a:bodyPr/>
          <a:lstStyle/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32B04-01C4-4872-76FA-450896C3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BF998-AC1B-9AC4-EDEC-34FFF568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3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39B0-BBE8-D2AF-DABC-08E9A317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56" y="1033671"/>
            <a:ext cx="8241194" cy="16270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B69F14-C681-7788-3D1E-9451DCC35CC7}"/>
              </a:ext>
            </a:extLst>
          </p:cNvPr>
          <p:cNvCxnSpPr>
            <a:cxnSpLocks/>
          </p:cNvCxnSpPr>
          <p:nvPr/>
        </p:nvCxnSpPr>
        <p:spPr>
          <a:xfrm flipH="1">
            <a:off x="2650435" y="2507664"/>
            <a:ext cx="636104" cy="1461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B581AC-842B-B70F-0055-1983399BB464}"/>
              </a:ext>
            </a:extLst>
          </p:cNvPr>
          <p:cNvSpPr txBox="1"/>
          <p:nvPr/>
        </p:nvSpPr>
        <p:spPr>
          <a:xfrm>
            <a:off x="2054085" y="3816625"/>
            <a:ext cx="824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Substitute -3 in for x in the equation y = 3e</a:t>
            </a:r>
            <a:r>
              <a:rPr lang="en-IE" sz="2400" b="1" baseline="30000" dirty="0">
                <a:solidFill>
                  <a:srgbClr val="FF0000"/>
                </a:solidFill>
              </a:rPr>
              <a:t>0.5x</a:t>
            </a:r>
            <a:r>
              <a:rPr lang="en-IE" sz="2400" b="1" dirty="0">
                <a:solidFill>
                  <a:srgbClr val="FF0000"/>
                </a:solidFill>
              </a:rPr>
              <a:t> to give y = 0.67</a:t>
            </a:r>
          </a:p>
        </p:txBody>
      </p:sp>
    </p:spTree>
    <p:extLst>
      <p:ext uri="{BB962C8B-B14F-4D97-AF65-F5344CB8AC3E}">
        <p14:creationId xmlns:p14="http://schemas.microsoft.com/office/powerpoint/2010/main" val="375113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7C8A6-7325-13EC-5473-6F2C79FC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 -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603F-A9D6-27B7-62B6-8FA2258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B887-2224-45F7-80E4-AC7C1CEA4087}" type="slidenum">
              <a:rPr lang="en-IE" smtClean="0"/>
              <a:t>4</a:t>
            </a:fld>
            <a:endParaRPr lang="en-IE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1C7063-283E-285D-896F-3B1F71AE00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582613"/>
          <a:ext cx="7886700" cy="5594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842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Exponential Graph Example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Graph Example</dc:title>
  <dc:creator>Mike.OConnell</dc:creator>
  <cp:lastModifiedBy>Mike.OConnell</cp:lastModifiedBy>
  <cp:revision>2</cp:revision>
  <dcterms:created xsi:type="dcterms:W3CDTF">2023-01-24T11:30:56Z</dcterms:created>
  <dcterms:modified xsi:type="dcterms:W3CDTF">2023-01-24T11:56:15Z</dcterms:modified>
</cp:coreProperties>
</file>