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OConnell" userId="b7853501-b147-4c82-bf58-82a0037c7361" providerId="ADAL" clId="{A2A82A77-6DE6-4E3F-A1A6-3B0DA5648260}"/>
    <pc:docChg chg="modSld">
      <pc:chgData name="Mike OConnell" userId="b7853501-b147-4c82-bf58-82a0037c7361" providerId="ADAL" clId="{A2A82A77-6DE6-4E3F-A1A6-3B0DA5648260}" dt="2024-01-13T14:02:02.836" v="10" actId="20577"/>
      <pc:docMkLst>
        <pc:docMk/>
      </pc:docMkLst>
      <pc:sldChg chg="modSp mod">
        <pc:chgData name="Mike OConnell" userId="b7853501-b147-4c82-bf58-82a0037c7361" providerId="ADAL" clId="{A2A82A77-6DE6-4E3F-A1A6-3B0DA5648260}" dt="2024-01-13T14:01:22.520" v="2" actId="20577"/>
        <pc:sldMkLst>
          <pc:docMk/>
          <pc:sldMk cId="710126734" sldId="258"/>
        </pc:sldMkLst>
        <pc:spChg chg="mod">
          <ac:chgData name="Mike OConnell" userId="b7853501-b147-4c82-bf58-82a0037c7361" providerId="ADAL" clId="{A2A82A77-6DE6-4E3F-A1A6-3B0DA5648260}" dt="2024-01-13T14:01:22.520" v="2" actId="20577"/>
          <ac:spMkLst>
            <pc:docMk/>
            <pc:sldMk cId="710126734" sldId="258"/>
            <ac:spMk id="3" creationId="{00000000-0000-0000-0000-000000000000}"/>
          </ac:spMkLst>
        </pc:spChg>
      </pc:sldChg>
      <pc:sldChg chg="modSp mod">
        <pc:chgData name="Mike OConnell" userId="b7853501-b147-4c82-bf58-82a0037c7361" providerId="ADAL" clId="{A2A82A77-6DE6-4E3F-A1A6-3B0DA5648260}" dt="2024-01-13T14:02:02.836" v="10" actId="20577"/>
        <pc:sldMkLst>
          <pc:docMk/>
          <pc:sldMk cId="2089067285" sldId="269"/>
        </pc:sldMkLst>
        <pc:spChg chg="mod">
          <ac:chgData name="Mike OConnell" userId="b7853501-b147-4c82-bf58-82a0037c7361" providerId="ADAL" clId="{A2A82A77-6DE6-4E3F-A1A6-3B0DA5648260}" dt="2024-01-13T14:02:02.836" v="10" actId="20577"/>
          <ac:spMkLst>
            <pc:docMk/>
            <pc:sldMk cId="2089067285" sldId="2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AACB9-9DFA-4E69-9A4B-E8D66069BD8D}" type="datetimeFigureOut">
              <a:rPr lang="en-IE" smtClean="0"/>
              <a:t>13/01/2024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67283-E1E7-4F8D-A1DC-DD53AE31E7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41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Mathematical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7283-E1E7-4F8D-A1DC-DD53AE31E73B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91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FE51-55D9-4400-B3A2-A2381FB69EB3}" type="datetime1">
              <a:rPr lang="en-IE" smtClean="0"/>
              <a:t>13/01/2024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5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3FA9-5124-4450-AF28-8C49F0B1EBD3}" type="datetime1">
              <a:rPr lang="en-IE" smtClean="0"/>
              <a:t>13/01/2024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834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5FAF-AC43-4E02-B0D7-44B6CB51D74D}" type="datetime1">
              <a:rPr lang="en-IE" smtClean="0"/>
              <a:t>13/01/2024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16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E66-A3A9-45E5-B2EF-4F1D807973C6}" type="datetime1">
              <a:rPr lang="en-IE" smtClean="0"/>
              <a:t>13/01/2024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56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9916-15D9-478D-ACF2-9BCD3A55B320}" type="datetime1">
              <a:rPr lang="en-IE" smtClean="0"/>
              <a:t>13/01/2024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879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A7C-2AD6-47A3-A883-D37DA3594D49}" type="datetime1">
              <a:rPr lang="en-IE" smtClean="0"/>
              <a:t>13/01/2024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8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DFE3-7897-4ECE-B3D0-E346D9C49E71}" type="datetime1">
              <a:rPr lang="en-IE" smtClean="0"/>
              <a:t>13/01/2024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82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EF4C-E75A-46E8-9B1C-506A279F95A5}" type="datetime1">
              <a:rPr lang="en-IE" smtClean="0"/>
              <a:t>13/01/2024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5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25C8-F35B-4552-BBA2-A45AF3C24CCA}" type="datetime1">
              <a:rPr lang="en-IE" smtClean="0"/>
              <a:t>13/01/2024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802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4AAA1-13F5-41BE-8665-FA60C7DCC21C}" type="datetime1">
              <a:rPr lang="en-IE" smtClean="0"/>
              <a:t>13/01/2024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072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681-70EF-489F-A68A-C554621C94BD}" type="datetime1">
              <a:rPr lang="en-IE" smtClean="0"/>
              <a:t>13/01/2024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218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E780-7AF4-4F66-849A-7E83954F47D3}" type="datetime1">
              <a:rPr lang="en-IE" smtClean="0"/>
              <a:t>13/01/2024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Mathematical Methods_Intro Lecture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E349-DE3B-43E1-8330-6A6730213F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11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Mathematical Methods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Lecturer….Mike O’Connell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45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Weekly Timetabled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4 hours - check your timetable…it may have changed from last semester.</a:t>
            </a:r>
          </a:p>
          <a:p>
            <a:endParaRPr lang="en-IE" dirty="0"/>
          </a:p>
          <a:p>
            <a:r>
              <a:rPr lang="en-IE" dirty="0"/>
              <a:t>Lecture……. 2 x 1 hour lectures</a:t>
            </a:r>
          </a:p>
          <a:p>
            <a:r>
              <a:rPr lang="en-IE" dirty="0"/>
              <a:t>Tutorial……. 1 x 1 hour tutorial</a:t>
            </a:r>
          </a:p>
          <a:p>
            <a:r>
              <a:rPr lang="en-IE" dirty="0"/>
              <a:t>Practical Lab……………1 x 1 hour lab</a:t>
            </a:r>
          </a:p>
          <a:p>
            <a:r>
              <a:rPr lang="en-IE" dirty="0"/>
              <a:t>Independent Learning…self study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35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Coursework Assessment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Continuous Assessment</a:t>
            </a:r>
            <a:r>
              <a:rPr lang="en-IE" dirty="0"/>
              <a:t>………………….</a:t>
            </a:r>
            <a:r>
              <a:rPr lang="en-IE" b="1" dirty="0"/>
              <a:t>30%</a:t>
            </a:r>
          </a:p>
          <a:p>
            <a:pPr lvl="1"/>
            <a:r>
              <a:rPr lang="en-IE" dirty="0"/>
              <a:t>Consists of 2 Moodle Quizzes (6% each) and an Excel assignment (18%).</a:t>
            </a:r>
          </a:p>
          <a:p>
            <a:pPr marL="457200" lvl="1" indent="0">
              <a:buNone/>
            </a:pPr>
            <a:endParaRPr lang="en-IE" dirty="0"/>
          </a:p>
          <a:p>
            <a:r>
              <a:rPr lang="en-IE" b="1" dirty="0"/>
              <a:t>Final Exam (May 2024)…………………….70%</a:t>
            </a:r>
          </a:p>
          <a:p>
            <a:endParaRPr lang="en-IE" b="1" dirty="0"/>
          </a:p>
          <a:p>
            <a:r>
              <a:rPr lang="en-IE" b="1" dirty="0"/>
              <a:t>Repeat Options…….Autumn Repeats take place in late August 2024</a:t>
            </a:r>
          </a:p>
          <a:p>
            <a:pPr marL="457200" lvl="1" indent="0">
              <a:buNone/>
            </a:pPr>
            <a:endParaRPr lang="en-I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012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Moodle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Search on Moodle homepage for module        	</a:t>
            </a:r>
            <a:r>
              <a:rPr lang="en-IE" b="1" dirty="0"/>
              <a:t>70348-23</a:t>
            </a:r>
          </a:p>
          <a:p>
            <a:pPr marL="0" indent="0">
              <a:buNone/>
            </a:pPr>
            <a:r>
              <a:rPr lang="en-IE" dirty="0"/>
              <a:t>You should be automatically enrolled…any problem email me at </a:t>
            </a:r>
            <a:r>
              <a:rPr lang="en-IE" b="1" dirty="0">
                <a:solidFill>
                  <a:srgbClr val="FF0000"/>
                </a:solidFill>
              </a:rPr>
              <a:t>mike.oconnell@tus.ie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8A11-3247-404B-85FF-8A02CA45F7D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90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and graphs</a:t>
            </a:r>
          </a:p>
          <a:p>
            <a:r>
              <a:rPr lang="en-IE" dirty="0"/>
              <a:t>Matrices</a:t>
            </a:r>
          </a:p>
          <a:p>
            <a:r>
              <a:rPr lang="en-IE" dirty="0"/>
              <a:t>Set Theory</a:t>
            </a:r>
          </a:p>
          <a:p>
            <a:r>
              <a:rPr lang="en-IE" dirty="0"/>
              <a:t>Coordinate Geometry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Mathematical Methods_Intro Lecture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E349-DE3B-43E1-8330-6A6730213F7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7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166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Mathematical Methods </vt:lpstr>
      <vt:lpstr>Weekly Timetabled Workload</vt:lpstr>
      <vt:lpstr>Coursework Assessment Breakdown</vt:lpstr>
      <vt:lpstr>Moodle page</vt:lpstr>
      <vt:lpstr>Course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1</dc:title>
  <dc:creator>Mike.OConnell</dc:creator>
  <cp:lastModifiedBy>Mike OConnell</cp:lastModifiedBy>
  <cp:revision>27</cp:revision>
  <dcterms:created xsi:type="dcterms:W3CDTF">2011-09-12T09:43:59Z</dcterms:created>
  <dcterms:modified xsi:type="dcterms:W3CDTF">2024-01-13T14:02:13Z</dcterms:modified>
</cp:coreProperties>
</file>