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11A5-DC5B-4F15-8FC6-106501667448}" type="datetimeFigureOut">
              <a:rPr lang="en-IE" smtClean="0"/>
              <a:t>08/02/2021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A90D0-220F-402E-A1FF-43339DA2F0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299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11A5-DC5B-4F15-8FC6-106501667448}" type="datetimeFigureOut">
              <a:rPr lang="en-IE" smtClean="0"/>
              <a:t>08/02/2021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A90D0-220F-402E-A1FF-43339DA2F0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997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11A5-DC5B-4F15-8FC6-106501667448}" type="datetimeFigureOut">
              <a:rPr lang="en-IE" smtClean="0"/>
              <a:t>08/02/2021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A90D0-220F-402E-A1FF-43339DA2F0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517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11A5-DC5B-4F15-8FC6-106501667448}" type="datetimeFigureOut">
              <a:rPr lang="en-IE" smtClean="0"/>
              <a:t>08/02/2021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A90D0-220F-402E-A1FF-43339DA2F0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022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11A5-DC5B-4F15-8FC6-106501667448}" type="datetimeFigureOut">
              <a:rPr lang="en-IE" smtClean="0"/>
              <a:t>08/02/2021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A90D0-220F-402E-A1FF-43339DA2F0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6862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11A5-DC5B-4F15-8FC6-106501667448}" type="datetimeFigureOut">
              <a:rPr lang="en-IE" smtClean="0"/>
              <a:t>08/02/2021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A90D0-220F-402E-A1FF-43339DA2F0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50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11A5-DC5B-4F15-8FC6-106501667448}" type="datetimeFigureOut">
              <a:rPr lang="en-IE" smtClean="0"/>
              <a:t>08/02/2021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A90D0-220F-402E-A1FF-43339DA2F0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153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11A5-DC5B-4F15-8FC6-106501667448}" type="datetimeFigureOut">
              <a:rPr lang="en-IE" smtClean="0"/>
              <a:t>08/02/2021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A90D0-220F-402E-A1FF-43339DA2F0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133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11A5-DC5B-4F15-8FC6-106501667448}" type="datetimeFigureOut">
              <a:rPr lang="en-IE" smtClean="0"/>
              <a:t>08/02/2021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A90D0-220F-402E-A1FF-43339DA2F0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449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11A5-DC5B-4F15-8FC6-106501667448}" type="datetimeFigureOut">
              <a:rPr lang="en-IE" smtClean="0"/>
              <a:t>08/02/2021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A90D0-220F-402E-A1FF-43339DA2F0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164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11A5-DC5B-4F15-8FC6-106501667448}" type="datetimeFigureOut">
              <a:rPr lang="en-IE" smtClean="0"/>
              <a:t>08/02/2021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A90D0-220F-402E-A1FF-43339DA2F0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008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211A5-DC5B-4F15-8FC6-106501667448}" type="datetimeFigureOut">
              <a:rPr lang="en-IE" smtClean="0"/>
              <a:t>08/02/2021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A90D0-220F-402E-A1FF-43339DA2F0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205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Matrices 2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Determinant Example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6371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692331"/>
                <a:ext cx="7886700" cy="5484632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IE" dirty="0" smtClean="0"/>
              </a:p>
              <a:p>
                <a:pPr marL="0" indent="0">
                  <a:buNone/>
                </a:pPr>
                <a:r>
                  <a:rPr lang="en-IE" dirty="0" smtClean="0"/>
                  <a:t>Given 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E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E" dirty="0" smtClean="0"/>
                  <a:t>  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E" dirty="0" smtClean="0"/>
                  <a:t>     </a:t>
                </a:r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r>
                  <a:rPr lang="en-IE" dirty="0" smtClean="0"/>
                  <a:t>prove </a:t>
                </a:r>
                <a:r>
                  <a:rPr lang="en-IE" dirty="0"/>
                  <a:t>|AB| = |A| . |B|</a:t>
                </a:r>
                <a:endParaRPr lang="en-IE" dirty="0" smtClean="0"/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endParaRPr lang="en-IE" dirty="0" smtClean="0"/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692331"/>
                <a:ext cx="7886700" cy="5484632"/>
              </a:xfrm>
              <a:blipFill>
                <a:blip r:embed="rId2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78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561703"/>
                <a:ext cx="7886700" cy="561526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IE" dirty="0" smtClean="0"/>
              </a:p>
              <a:p>
                <a:pPr marL="0" indent="0">
                  <a:buNone/>
                </a:pPr>
                <a:r>
                  <a:rPr lang="en-IE" dirty="0" smtClean="0"/>
                  <a:t>Given </a:t>
                </a:r>
                <a:r>
                  <a:rPr lang="en-IE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E" dirty="0"/>
                  <a:t>  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E" dirty="0"/>
                  <a:t>     </a:t>
                </a:r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r>
                  <a:rPr lang="en-IE" dirty="0" smtClean="0"/>
                  <a:t>                 so </a:t>
                </a:r>
                <a:r>
                  <a:rPr lang="en-IE" dirty="0"/>
                  <a:t>AB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e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561703"/>
                <a:ext cx="7886700" cy="5615260"/>
              </a:xfrm>
              <a:blipFill>
                <a:blip r:embed="rId2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73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627017"/>
                <a:ext cx="7886700" cy="554994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E" dirty="0" smtClean="0"/>
                  <a:t>A </a:t>
                </a:r>
                <a:r>
                  <a:rPr lang="en-IE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E" dirty="0"/>
                  <a:t>  </a:t>
                </a:r>
                <a:r>
                  <a:rPr lang="en-IE" dirty="0" smtClean="0"/>
                  <a:t>|A| = (2)(7) – (3)(1) = 14 – 3 = 11</a:t>
                </a:r>
              </a:p>
              <a:p>
                <a:pPr marL="0" indent="0">
                  <a:buNone/>
                </a:pPr>
                <a:r>
                  <a:rPr lang="en-IE" dirty="0" smtClean="0"/>
                  <a:t>B </a:t>
                </a:r>
                <a:r>
                  <a:rPr lang="en-IE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E" dirty="0"/>
                  <a:t>   </a:t>
                </a:r>
                <a:r>
                  <a:rPr lang="en-IE" dirty="0" smtClean="0"/>
                  <a:t>|B| = (5)(1) – (2)(4) = 5 – 8 = -3      </a:t>
                </a:r>
              </a:p>
              <a:p>
                <a:pPr marL="0" indent="0">
                  <a:buNone/>
                </a:pPr>
                <a:endParaRPr lang="en-IE" dirty="0" smtClean="0"/>
              </a:p>
              <a:p>
                <a:pPr marL="0" indent="0">
                  <a:buNone/>
                </a:pPr>
                <a:r>
                  <a:rPr lang="en-IE" dirty="0" smtClean="0"/>
                  <a:t>AB </a:t>
                </a:r>
                <a:r>
                  <a:rPr lang="en-IE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e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E" dirty="0" smtClean="0"/>
                  <a:t>   </a:t>
                </a:r>
              </a:p>
              <a:p>
                <a:pPr marL="0" indent="0">
                  <a:buNone/>
                </a:pPr>
                <a:r>
                  <a:rPr lang="en-IE" dirty="0" smtClean="0"/>
                  <a:t>|AB| = (22)(9) – (7)(33) = 198 – 231 = -33</a:t>
                </a:r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r>
                  <a:rPr lang="en-IE" dirty="0" smtClean="0"/>
                  <a:t>So </a:t>
                </a:r>
                <a:r>
                  <a:rPr lang="en-IE" dirty="0"/>
                  <a:t>|AB| = |A| . |B|</a:t>
                </a:r>
              </a:p>
              <a:p>
                <a:pPr marL="0" indent="0">
                  <a:buNone/>
                </a:pPr>
                <a:r>
                  <a:rPr lang="en-IE" dirty="0" smtClean="0"/>
                  <a:t>      -33 = 11 . -3</a:t>
                </a:r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627017"/>
                <a:ext cx="7886700" cy="5549946"/>
              </a:xfrm>
              <a:blipFill>
                <a:blip r:embed="rId2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824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49FDD89740934D997EDE680B3FB6BD" ma:contentTypeVersion="5" ma:contentTypeDescription="Create a new document." ma:contentTypeScope="" ma:versionID="070b3d1fb4d6e7d4b276b672a465397d">
  <xsd:schema xmlns:xsd="http://www.w3.org/2001/XMLSchema" xmlns:xs="http://www.w3.org/2001/XMLSchema" xmlns:p="http://schemas.microsoft.com/office/2006/metadata/properties" xmlns:ns3="80b7a013-984c-4744-bd75-75ea3fe8d747" xmlns:ns4="28025b65-a7d9-4895-91b8-5d9877d5f9f2" targetNamespace="http://schemas.microsoft.com/office/2006/metadata/properties" ma:root="true" ma:fieldsID="f8ac986bf440780d432024bb465ce0c7" ns3:_="" ns4:_="">
    <xsd:import namespace="80b7a013-984c-4744-bd75-75ea3fe8d747"/>
    <xsd:import namespace="28025b65-a7d9-4895-91b8-5d9877d5f9f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b7a013-984c-4744-bd75-75ea3fe8d74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25b65-a7d9-4895-91b8-5d9877d5f9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D8F847-8481-46AE-A625-3CDFFA30932E}">
  <ds:schemaRefs>
    <ds:schemaRef ds:uri="http://purl.org/dc/terms/"/>
    <ds:schemaRef ds:uri="80b7a013-984c-4744-bd75-75ea3fe8d747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28025b65-a7d9-4895-91b8-5d9877d5f9f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D04E3A6-D628-4F04-9B57-3420A421A8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409EB7-BFDC-4E69-93DA-67B41FFCE8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b7a013-984c-4744-bd75-75ea3fe8d747"/>
    <ds:schemaRef ds:uri="28025b65-a7d9-4895-91b8-5d9877d5f9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231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Matrices 2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Matrices 2</dc:title>
  <dc:creator>Mike.OConnell</dc:creator>
  <cp:lastModifiedBy>Mike.OConnell</cp:lastModifiedBy>
  <cp:revision>3</cp:revision>
  <dcterms:created xsi:type="dcterms:W3CDTF">2021-02-08T13:42:29Z</dcterms:created>
  <dcterms:modified xsi:type="dcterms:W3CDTF">2021-02-08T13:55:44Z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0x010100FF49FDD89740934D997EDE680B3FB6BD</vt:lpwstr>
  </property>
</Properties>
</file>