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Fira Mono Medium"/>
      <p:regular r:id="rId13"/>
    </p:embeddedFont>
    <p:embeddedFont>
      <p:font typeface="Fira Mono Medium"/>
      <p:regular r:id="rId14"/>
    </p:embeddedFont>
    <p:embeddedFont>
      <p:font typeface="Fira Sans"/>
      <p:regular r:id="rId15"/>
    </p:embeddedFont>
    <p:embeddedFont>
      <p:font typeface="Fira Sans"/>
      <p:regular r:id="rId16"/>
    </p:embeddedFont>
    <p:embeddedFont>
      <p:font typeface="Fira Sans"/>
      <p:regular r:id="rId17"/>
    </p:embeddedFont>
    <p:embeddedFont>
      <p:font typeface="Fira Sans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40602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Create a GitHub Repository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0163"/>
            <a:ext cx="707481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Setting Up Your Repository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28076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Mono Light" pitchFamily="34" charset="0"/>
                <a:ea typeface="Fira Mono Light" pitchFamily="34" charset="-122"/>
                <a:cs typeface="Fira Mono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635812"/>
            <a:ext cx="4196358" cy="30480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3810119"/>
            <a:ext cx="419635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Create account in Git hub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216962" y="328076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Mono Light" pitchFamily="34" charset="0"/>
                <a:ea typeface="Fira Mono Light" pitchFamily="34" charset="-122"/>
                <a:cs typeface="Fira Mono Light" pitchFamily="34" charset="-120"/>
              </a:rPr>
              <a:t>02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635812"/>
            <a:ext cx="4196358" cy="30480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8" name="Text 6"/>
          <p:cNvSpPr/>
          <p:nvPr/>
        </p:nvSpPr>
        <p:spPr>
          <a:xfrm>
            <a:off x="5216962" y="3810119"/>
            <a:ext cx="419635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Create a Repository with name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640133" y="328076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Mono Light" pitchFamily="34" charset="0"/>
                <a:ea typeface="Fira Mono Light" pitchFamily="34" charset="-122"/>
                <a:cs typeface="Fira Mono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3635812"/>
            <a:ext cx="4196358" cy="30480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11" name="Text 9"/>
          <p:cNvSpPr/>
          <p:nvPr/>
        </p:nvSpPr>
        <p:spPr>
          <a:xfrm>
            <a:off x="9640133" y="38101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Copy Repo Url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4915614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Mono Light" pitchFamily="34" charset="0"/>
                <a:ea typeface="Fira Mono Light" pitchFamily="34" charset="-122"/>
                <a:cs typeface="Fira Mono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270659"/>
            <a:ext cx="6407944" cy="30480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14" name="Text 12"/>
          <p:cNvSpPr/>
          <p:nvPr/>
        </p:nvSpPr>
        <p:spPr>
          <a:xfrm>
            <a:off x="793790" y="5444966"/>
            <a:ext cx="28904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Download Git bash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428548" y="4915614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Mono Light" pitchFamily="34" charset="0"/>
                <a:ea typeface="Fira Mono Light" pitchFamily="34" charset="-122"/>
                <a:cs typeface="Fira Mono Light" pitchFamily="34" charset="-120"/>
              </a:rPr>
              <a:t>05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548" y="5270659"/>
            <a:ext cx="6407944" cy="30480"/>
          </a:xfrm>
          <a:prstGeom prst="rect">
            <a:avLst/>
          </a:prstGeom>
          <a:solidFill>
            <a:srgbClr val="FF6BD8"/>
          </a:solidFill>
          <a:ln/>
        </p:spPr>
      </p:sp>
      <p:sp>
        <p:nvSpPr>
          <p:cNvPr id="17" name="Text 15"/>
          <p:cNvSpPr/>
          <p:nvPr/>
        </p:nvSpPr>
        <p:spPr>
          <a:xfrm>
            <a:off x="7428548" y="5444966"/>
            <a:ext cx="42506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Open folder with Git bash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0417"/>
            <a:ext cx="544222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Initial Git Commands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3401020"/>
            <a:ext cx="4196358" cy="2448044"/>
          </a:xfrm>
          <a:prstGeom prst="roundRect">
            <a:avLst>
              <a:gd name="adj" fmla="val 5976"/>
            </a:avLst>
          </a:prstGeom>
          <a:solidFill>
            <a:srgbClr val="0F0F10"/>
          </a:solidFill>
          <a:ln w="30480">
            <a:solidFill>
              <a:srgbClr val="47474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3401020"/>
            <a:ext cx="121920" cy="2448044"/>
          </a:xfrm>
          <a:prstGeom prst="roundRect">
            <a:avLst>
              <a:gd name="adj" fmla="val 27907"/>
            </a:avLst>
          </a:prstGeom>
          <a:solidFill>
            <a:srgbClr val="FF6BD8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658314"/>
            <a:ext cx="30605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Write Git Commands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4148733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These are the fundamental commands to start interacting with your repository.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401020"/>
            <a:ext cx="4196358" cy="2448044"/>
          </a:xfrm>
          <a:prstGeom prst="roundRect">
            <a:avLst>
              <a:gd name="adj" fmla="val 5976"/>
            </a:avLst>
          </a:prstGeom>
          <a:solidFill>
            <a:srgbClr val="0F0F10"/>
          </a:solidFill>
          <a:ln w="30480">
            <a:solidFill>
              <a:srgbClr val="47474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3401020"/>
            <a:ext cx="121920" cy="2448044"/>
          </a:xfrm>
          <a:prstGeom prst="roundRect">
            <a:avLst>
              <a:gd name="adj" fmla="val 27907"/>
            </a:avLst>
          </a:prstGeom>
          <a:solidFill>
            <a:srgbClr val="FF6BD8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3658314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Git clone (for make clone of repo)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4503063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this command to create a local copy of your remote repository.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401020"/>
            <a:ext cx="4196358" cy="2448044"/>
          </a:xfrm>
          <a:prstGeom prst="roundRect">
            <a:avLst>
              <a:gd name="adj" fmla="val 5976"/>
            </a:avLst>
          </a:prstGeom>
          <a:solidFill>
            <a:srgbClr val="0F0F10"/>
          </a:solidFill>
          <a:ln w="30480">
            <a:solidFill>
              <a:srgbClr val="474748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3401020"/>
            <a:ext cx="121920" cy="2448044"/>
          </a:xfrm>
          <a:prstGeom prst="roundRect">
            <a:avLst>
              <a:gd name="adj" fmla="val 27907"/>
            </a:avLst>
          </a:prstGeom>
          <a:solidFill>
            <a:srgbClr val="FF6BD8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8" y="3658314"/>
            <a:ext cx="28904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Git cd (for main)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4148733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Change directory to the main branch of your cloned repository.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9264"/>
            <a:ext cx="8163282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Committing and Pushing Changes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27498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4" name="Text 2"/>
          <p:cNvSpPr/>
          <p:nvPr/>
        </p:nvSpPr>
        <p:spPr>
          <a:xfrm>
            <a:off x="878860" y="279237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827734"/>
            <a:ext cx="564249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git status (checking status of file 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72483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Always check the status of your files before adding or committing.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27498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8" name="Text 6"/>
          <p:cNvSpPr/>
          <p:nvPr/>
        </p:nvSpPr>
        <p:spPr>
          <a:xfrm>
            <a:off x="7541955" y="279237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94000" y="2827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git add 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94000" y="331815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Stage all changes in the current directory for the next commit.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85191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2" name="Text 10"/>
          <p:cNvSpPr/>
          <p:nvPr/>
        </p:nvSpPr>
        <p:spPr>
          <a:xfrm>
            <a:off x="878860" y="489442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4929783"/>
            <a:ext cx="564249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git commit -m "message" (for commit 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774531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Commit the staged changes with a descriptive message.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6884" y="485191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6" name="Text 14"/>
          <p:cNvSpPr/>
          <p:nvPr/>
        </p:nvSpPr>
        <p:spPr>
          <a:xfrm>
            <a:off x="7541955" y="489442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94000" y="4929783"/>
            <a:ext cx="56426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git push (push the file into repo )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94000" y="577453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Upload your local commits to the remote repository.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243" y="478631"/>
            <a:ext cx="6893243" cy="435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AWS Setup and EC2 Instance Launch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609243" y="1348978"/>
            <a:ext cx="6493669" cy="652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6BD8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1. Create / prepare AWS account &amp; permissions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609243" y="2175748"/>
            <a:ext cx="6493669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Sign in to AWS Management Console.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09243" y="2515076"/>
            <a:ext cx="6493669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an IAM user (don't use root). Create one with AdministratorAccess for learning, or least-privilege policies in production.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09243" y="3132892"/>
            <a:ext cx="6493669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Enable MFA for your root/AWS account and important IAM users.</a:t>
            </a:r>
            <a:endParaRPr lang="en-US" sz="13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43" y="3607118"/>
            <a:ext cx="6493669" cy="4442936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535108" y="1348978"/>
            <a:ext cx="3914894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6BD8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Launch an EC2 instance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535108" y="1849398"/>
            <a:ext cx="6493669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Console → EC2 → Instances → Launch instances.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7535108" y="2284452"/>
            <a:ext cx="6493669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Choose Server: e.g., Ubuntu Server 22.04 LTS (HVM).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7535108" y="2623780"/>
            <a:ext cx="6493669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Choose Instance Type: t2.micro (free tier)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7535108" y="2963108"/>
            <a:ext cx="6493669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Configure Instance: Number of instances: 1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7535108" y="3302437"/>
            <a:ext cx="6493669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Configure security group: create or choose one with rules: SSH (TCP 22), HTTP (TCP 80) —, HTTPS (TCP 443)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7535108" y="3920252"/>
            <a:ext cx="6493669" cy="556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Key pair: create new key pair (PEM) or use existing. Download .pem file and keep it safe.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7535108" y="4633793"/>
            <a:ext cx="6493669" cy="278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Click Launch.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437" y="351592"/>
            <a:ext cx="4601408" cy="319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Ci / Cd pipeline Configuration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47437" y="926902"/>
            <a:ext cx="13735526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Setting up the Continuous Integration/Continuous Deployment pipeline requires connecting the EC2 instance and configuring GitHub secrets.</a:t>
            </a:r>
            <a:endParaRPr lang="en-US" sz="1000" dirty="0"/>
          </a:p>
        </p:txBody>
      </p:sp>
      <p:sp>
        <p:nvSpPr>
          <p:cNvPr id="4" name="Shape 2"/>
          <p:cNvSpPr/>
          <p:nvPr/>
        </p:nvSpPr>
        <p:spPr>
          <a:xfrm>
            <a:off x="447437" y="1275278"/>
            <a:ext cx="511373" cy="767120"/>
          </a:xfrm>
          <a:prstGeom prst="roundRect">
            <a:avLst>
              <a:gd name="adj" fmla="val 360057"/>
            </a:avLst>
          </a:prstGeom>
          <a:solidFill>
            <a:srgbClr val="2E2E2F"/>
          </a:solidFill>
          <a:ln/>
        </p:spPr>
      </p:sp>
      <p:sp>
        <p:nvSpPr>
          <p:cNvPr id="5" name="Text 3"/>
          <p:cNvSpPr/>
          <p:nvPr/>
        </p:nvSpPr>
        <p:spPr>
          <a:xfrm>
            <a:off x="607219" y="1539002"/>
            <a:ext cx="191691" cy="239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1086564" y="1403033"/>
            <a:ext cx="3259574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Connect Ec2 to local device server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1086564" y="1679377"/>
            <a:ext cx="13096399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cmd : ssh -i 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0D6DE"/>
                </a:solidFill>
                <a:highlight>
                  <a:srgbClr val="1C1C1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&lt;tempfile&gt;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user@ip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447437" y="2170152"/>
            <a:ext cx="511373" cy="767120"/>
          </a:xfrm>
          <a:prstGeom prst="roundRect">
            <a:avLst>
              <a:gd name="adj" fmla="val 360057"/>
            </a:avLst>
          </a:prstGeom>
          <a:solidFill>
            <a:srgbClr val="2E2E2F"/>
          </a:solidFill>
          <a:ln/>
        </p:spPr>
      </p:sp>
      <p:sp>
        <p:nvSpPr>
          <p:cNvPr id="9" name="Text 7"/>
          <p:cNvSpPr/>
          <p:nvPr/>
        </p:nvSpPr>
        <p:spPr>
          <a:xfrm>
            <a:off x="607219" y="2433876"/>
            <a:ext cx="191691" cy="239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1086564" y="2297906"/>
            <a:ext cx="3259574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Developed code allow with YML file</a:t>
            </a:r>
            <a:endParaRPr lang="en-US" sz="1250" dirty="0"/>
          </a:p>
        </p:txBody>
      </p:sp>
      <p:sp>
        <p:nvSpPr>
          <p:cNvPr id="11" name="Text 9"/>
          <p:cNvSpPr/>
          <p:nvPr/>
        </p:nvSpPr>
        <p:spPr>
          <a:xfrm>
            <a:off x="1086564" y="2574250"/>
            <a:ext cx="13096399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your deployment configuration is defined in a YML file.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447437" y="3065026"/>
            <a:ext cx="511373" cy="767120"/>
          </a:xfrm>
          <a:prstGeom prst="roundRect">
            <a:avLst>
              <a:gd name="adj" fmla="val 360057"/>
            </a:avLst>
          </a:prstGeom>
          <a:solidFill>
            <a:srgbClr val="2E2E2F"/>
          </a:solidFill>
          <a:ln/>
        </p:spPr>
      </p:sp>
      <p:sp>
        <p:nvSpPr>
          <p:cNvPr id="13" name="Text 11"/>
          <p:cNvSpPr/>
          <p:nvPr/>
        </p:nvSpPr>
        <p:spPr>
          <a:xfrm>
            <a:off x="607219" y="3328749"/>
            <a:ext cx="191691" cy="239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1086564" y="3192780"/>
            <a:ext cx="5081111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We have to push the local developement Code to repo .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1086564" y="3469124"/>
            <a:ext cx="13096399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latest code must be available in the remote repository.</a:t>
            </a:r>
            <a:endParaRPr lang="en-US" sz="1000" dirty="0"/>
          </a:p>
        </p:txBody>
      </p:sp>
      <p:sp>
        <p:nvSpPr>
          <p:cNvPr id="16" name="Shape 14"/>
          <p:cNvSpPr/>
          <p:nvPr/>
        </p:nvSpPr>
        <p:spPr>
          <a:xfrm>
            <a:off x="447437" y="3959900"/>
            <a:ext cx="511373" cy="767120"/>
          </a:xfrm>
          <a:prstGeom prst="roundRect">
            <a:avLst>
              <a:gd name="adj" fmla="val 360057"/>
            </a:avLst>
          </a:prstGeom>
          <a:solidFill>
            <a:srgbClr val="2E2E2F"/>
          </a:solidFill>
          <a:ln/>
        </p:spPr>
      </p:sp>
      <p:sp>
        <p:nvSpPr>
          <p:cNvPr id="17" name="Text 15"/>
          <p:cNvSpPr/>
          <p:nvPr/>
        </p:nvSpPr>
        <p:spPr>
          <a:xfrm>
            <a:off x="607219" y="4223623"/>
            <a:ext cx="191691" cy="239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1086564" y="4087654"/>
            <a:ext cx="4314111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We have to Configure the setting of git hub :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1086564" y="4363998"/>
            <a:ext cx="13096399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Access the repository settings to manage secrets.</a:t>
            </a:r>
            <a:endParaRPr lang="en-US" sz="1000" dirty="0"/>
          </a:p>
        </p:txBody>
      </p:sp>
      <p:sp>
        <p:nvSpPr>
          <p:cNvPr id="20" name="Shape 18"/>
          <p:cNvSpPr/>
          <p:nvPr/>
        </p:nvSpPr>
        <p:spPr>
          <a:xfrm>
            <a:off x="447437" y="4854773"/>
            <a:ext cx="511373" cy="1234797"/>
          </a:xfrm>
          <a:prstGeom prst="roundRect">
            <a:avLst>
              <a:gd name="adj" fmla="val 360057"/>
            </a:avLst>
          </a:prstGeom>
          <a:solidFill>
            <a:srgbClr val="2E2E2F"/>
          </a:solidFill>
          <a:ln/>
        </p:spPr>
      </p:sp>
      <p:sp>
        <p:nvSpPr>
          <p:cNvPr id="21" name="Text 19"/>
          <p:cNvSpPr/>
          <p:nvPr/>
        </p:nvSpPr>
        <p:spPr>
          <a:xfrm>
            <a:off x="607219" y="5352336"/>
            <a:ext cx="191691" cy="239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5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1086564" y="4982528"/>
            <a:ext cx="1598295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Secret :</a:t>
            </a:r>
            <a:endParaRPr lang="en-US" sz="1250" dirty="0"/>
          </a:p>
        </p:txBody>
      </p:sp>
      <p:sp>
        <p:nvSpPr>
          <p:cNvPr id="23" name="Text 21"/>
          <p:cNvSpPr/>
          <p:nvPr/>
        </p:nvSpPr>
        <p:spPr>
          <a:xfrm>
            <a:off x="1086564" y="5258872"/>
            <a:ext cx="13096399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Create EC2_USER( NAME OF SERVER )</a:t>
            </a:r>
            <a:endParaRPr lang="en-US" sz="1000" dirty="0"/>
          </a:p>
        </p:txBody>
      </p:sp>
      <p:sp>
        <p:nvSpPr>
          <p:cNvPr id="24" name="Text 22"/>
          <p:cNvSpPr/>
          <p:nvPr/>
        </p:nvSpPr>
        <p:spPr>
          <a:xfrm>
            <a:off x="1086564" y="5508069"/>
            <a:ext cx="13096399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EC2_SSH_key ( PASTE ALL TEMP FILE CONTENT)</a:t>
            </a:r>
            <a:endParaRPr lang="en-US" sz="1000" dirty="0"/>
          </a:p>
        </p:txBody>
      </p:sp>
      <p:sp>
        <p:nvSpPr>
          <p:cNvPr id="25" name="Text 23"/>
          <p:cNvSpPr/>
          <p:nvPr/>
        </p:nvSpPr>
        <p:spPr>
          <a:xfrm>
            <a:off x="1086564" y="5757267"/>
            <a:ext cx="13096399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EC2_HOST (PASTE IP OF INSTATNCE )</a:t>
            </a:r>
            <a:endParaRPr lang="en-US" sz="1000" dirty="0"/>
          </a:p>
        </p:txBody>
      </p:sp>
      <p:sp>
        <p:nvSpPr>
          <p:cNvPr id="26" name="Shape 24"/>
          <p:cNvSpPr/>
          <p:nvPr/>
        </p:nvSpPr>
        <p:spPr>
          <a:xfrm>
            <a:off x="447437" y="6217325"/>
            <a:ext cx="511373" cy="767120"/>
          </a:xfrm>
          <a:prstGeom prst="roundRect">
            <a:avLst>
              <a:gd name="adj" fmla="val 360057"/>
            </a:avLst>
          </a:prstGeom>
          <a:solidFill>
            <a:srgbClr val="2E2E2F"/>
          </a:solidFill>
          <a:ln/>
        </p:spPr>
      </p:sp>
      <p:sp>
        <p:nvSpPr>
          <p:cNvPr id="27" name="Text 25"/>
          <p:cNvSpPr/>
          <p:nvPr/>
        </p:nvSpPr>
        <p:spPr>
          <a:xfrm>
            <a:off x="607219" y="6481048"/>
            <a:ext cx="191691" cy="239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6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1086564" y="6345079"/>
            <a:ext cx="2876074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Then push the code into repo .</a:t>
            </a:r>
            <a:endParaRPr lang="en-US" sz="1250" dirty="0"/>
          </a:p>
        </p:txBody>
      </p:sp>
      <p:sp>
        <p:nvSpPr>
          <p:cNvPr id="29" name="Text 27"/>
          <p:cNvSpPr/>
          <p:nvPr/>
        </p:nvSpPr>
        <p:spPr>
          <a:xfrm>
            <a:off x="1086564" y="6621423"/>
            <a:ext cx="13096399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30" name="Shape 28"/>
          <p:cNvSpPr/>
          <p:nvPr/>
        </p:nvSpPr>
        <p:spPr>
          <a:xfrm>
            <a:off x="447437" y="7112198"/>
            <a:ext cx="511373" cy="767120"/>
          </a:xfrm>
          <a:prstGeom prst="roundRect">
            <a:avLst>
              <a:gd name="adj" fmla="val 360057"/>
            </a:avLst>
          </a:prstGeom>
          <a:solidFill>
            <a:srgbClr val="2E2E2F"/>
          </a:solidFill>
          <a:ln/>
        </p:spPr>
      </p:sp>
      <p:sp>
        <p:nvSpPr>
          <p:cNvPr id="31" name="Text 29"/>
          <p:cNvSpPr/>
          <p:nvPr/>
        </p:nvSpPr>
        <p:spPr>
          <a:xfrm>
            <a:off x="607219" y="7375922"/>
            <a:ext cx="191691" cy="239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7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1086564" y="7239953"/>
            <a:ext cx="5464612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We can check the status of  Git hub repo in action side .</a:t>
            </a:r>
            <a:endParaRPr lang="en-US" sz="1250" dirty="0"/>
          </a:p>
        </p:txBody>
      </p:sp>
      <p:sp>
        <p:nvSpPr>
          <p:cNvPr id="33" name="Text 31"/>
          <p:cNvSpPr/>
          <p:nvPr/>
        </p:nvSpPr>
        <p:spPr>
          <a:xfrm>
            <a:off x="1086564" y="7516297"/>
            <a:ext cx="13096399" cy="204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2025-10-16T05:36:58Z</dcterms:created>
  <dcterms:modified xsi:type="dcterms:W3CDTF">2025-10-16T05:36:58Z</dcterms:modified>
</cp:coreProperties>
</file>