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67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1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625856-858F-4905-9EEC-CA7843FC75D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E5E7-F6F2-4E62-A34D-F6A35AFB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5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0852AE-1D85-6CA9-644E-275FEFF2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4193"/>
            <a:ext cx="8714259" cy="2296940"/>
          </a:xfrm>
        </p:spPr>
        <p:txBody>
          <a:bodyPr/>
          <a:lstStyle/>
          <a:p>
            <a:r>
              <a:rPr lang="en-US" dirty="0"/>
              <a:t>VLAN Operation and Configuration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E96E4C8-B9D5-E252-F29F-420AF99C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229" y="3289737"/>
            <a:ext cx="10017542" cy="2575035"/>
          </a:xfrm>
        </p:spPr>
        <p:txBody>
          <a:bodyPr>
            <a:normAutofit/>
          </a:bodyPr>
          <a:lstStyle/>
          <a:p>
            <a:r>
              <a:rPr lang="en-US" dirty="0"/>
              <a:t>Will practice the following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Vlan</a:t>
            </a:r>
            <a:r>
              <a:rPr lang="en-US" dirty="0"/>
              <a:t>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err="1"/>
              <a:t>Truniking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Inter—VLAN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layer 3 Switching</a:t>
            </a:r>
          </a:p>
        </p:txBody>
      </p:sp>
    </p:spTree>
    <p:extLst>
      <p:ext uri="{BB962C8B-B14F-4D97-AF65-F5344CB8AC3E}">
        <p14:creationId xmlns:p14="http://schemas.microsoft.com/office/powerpoint/2010/main" val="22138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29EE-E8BB-EA5E-4FD3-54BE0F1E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948559"/>
          </a:xfrm>
        </p:spPr>
        <p:txBody>
          <a:bodyPr/>
          <a:lstStyle/>
          <a:p>
            <a:pPr algn="ctr"/>
            <a:r>
              <a:rPr lang="en-US" dirty="0"/>
              <a:t>NETWORK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39F60-0C45-3C1D-A462-D4A97280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399161"/>
          </a:xfrm>
        </p:spPr>
        <p:txBody>
          <a:bodyPr>
            <a:normAutofit/>
          </a:bodyPr>
          <a:lstStyle/>
          <a:p>
            <a:r>
              <a:rPr lang="en-US" sz="2400" dirty="0"/>
              <a:t>We will configure the switch to recognize each pc and will configure the ports to the according VLANs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457ED-11A0-5D25-4146-E76EA634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98" y="1023559"/>
            <a:ext cx="705901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19E9-36F9-6EE1-99D4-AABD1098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43" y="0"/>
            <a:ext cx="9365902" cy="1447800"/>
          </a:xfrm>
        </p:spPr>
        <p:txBody>
          <a:bodyPr/>
          <a:lstStyle/>
          <a:p>
            <a:pPr algn="ctr"/>
            <a:r>
              <a:rPr lang="en-US" dirty="0"/>
              <a:t>After configuring the switch with basic setting and each PC with appropriate IP addresses, we can test if the switch will forward traffic to separate sub nets. It does not.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4E5A0-D5A4-DD62-AB84-44AAEA8E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7DD78-EE60-55A3-B69F-F33B2156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029"/>
            <a:ext cx="12192000" cy="52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92BE7-54D3-6C8E-59C4-249AE389C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718" y="638328"/>
            <a:ext cx="3401063" cy="2895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g0/1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mode access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10 (or any from 2-1000)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 g0/0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port mode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9034-AC06-B016-6840-986B6F4C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44" y="638328"/>
            <a:ext cx="6692932" cy="145772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82EC12-D941-739C-7201-12CA90B004C6}"/>
              </a:ext>
            </a:extLst>
          </p:cNvPr>
          <p:cNvSpPr txBox="1">
            <a:spLocks/>
          </p:cNvSpPr>
          <p:nvPr/>
        </p:nvSpPr>
        <p:spPr>
          <a:xfrm>
            <a:off x="408718" y="3628873"/>
            <a:ext cx="3401063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Int g0/2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mode access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20 (or any from 2-1000)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 g0/3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port mode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310D3-407D-B54A-8474-3C06DE2C40DC}"/>
              </a:ext>
            </a:extLst>
          </p:cNvPr>
          <p:cNvSpPr txBox="1"/>
          <p:nvPr/>
        </p:nvSpPr>
        <p:spPr>
          <a:xfrm>
            <a:off x="653798" y="231228"/>
            <a:ext cx="29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Vlan</a:t>
            </a:r>
            <a:r>
              <a:rPr lang="en-US" b="1" dirty="0"/>
              <a:t> 10 config on 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5864C-8A6D-9C01-264E-FB0A8CD669AA}"/>
              </a:ext>
            </a:extLst>
          </p:cNvPr>
          <p:cNvSpPr txBox="1"/>
          <p:nvPr/>
        </p:nvSpPr>
        <p:spPr>
          <a:xfrm>
            <a:off x="612603" y="3259541"/>
            <a:ext cx="29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Vlan</a:t>
            </a:r>
            <a:r>
              <a:rPr lang="en-US" b="1" dirty="0"/>
              <a:t> 20 config on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B2DF-B34F-5567-8CC3-E83087CF6D78}"/>
              </a:ext>
            </a:extLst>
          </p:cNvPr>
          <p:cNvSpPr txBox="1"/>
          <p:nvPr/>
        </p:nvSpPr>
        <p:spPr>
          <a:xfrm>
            <a:off x="5229862" y="181747"/>
            <a:ext cx="49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Enabling and naming separate VLANs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F61DDF-034A-CEF2-65CB-2F34580A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43" y="3069490"/>
            <a:ext cx="6692933" cy="71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7312F8-F0F5-E944-0651-AD6E218D91A6}"/>
              </a:ext>
            </a:extLst>
          </p:cNvPr>
          <p:cNvSpPr txBox="1"/>
          <p:nvPr/>
        </p:nvSpPr>
        <p:spPr>
          <a:xfrm>
            <a:off x="4537937" y="2585258"/>
            <a:ext cx="684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Each VLAN configured to contain only the appropriate ports</a:t>
            </a:r>
          </a:p>
        </p:txBody>
      </p:sp>
    </p:spTree>
    <p:extLst>
      <p:ext uri="{BB962C8B-B14F-4D97-AF65-F5344CB8AC3E}">
        <p14:creationId xmlns:p14="http://schemas.microsoft.com/office/powerpoint/2010/main" val="10795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7F317F-5568-20DE-7BDE-6DB99E35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Trunking Between Switches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812FC-A033-6F3E-7E4B-EBC5493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96" y="1985457"/>
            <a:ext cx="7541752" cy="4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C45EB-9DC1-E440-1C2C-B076152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3" y="76200"/>
            <a:ext cx="10166190" cy="1970313"/>
          </a:xfrm>
        </p:spPr>
        <p:txBody>
          <a:bodyPr/>
          <a:lstStyle/>
          <a:p>
            <a:r>
              <a:rPr lang="en-US" i="1" dirty="0"/>
              <a:t>Will add in another switch with a similar configuration to Switch1. However, will need to change interface g0/0 to access VLAN 10 and interface g0/1 to access VLAN 20 on each switch. PCs Ips will need to be changed as well to create a matching pair of IPs on each VLAN before adding the TRUNK port.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8B4B63-1285-F595-6ABB-19B77805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684" y="3614059"/>
            <a:ext cx="4902602" cy="287382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Config 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 g0/2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Switchport trunk encapsulation dot1q ( to set the encapsulation to use 802.1Q encapsulation instead of auto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Switchport mode trunk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Switchport trunk allowed </a:t>
            </a:r>
            <a:r>
              <a:rPr lang="en-US" sz="2000" dirty="0" err="1"/>
              <a:t>vlan</a:t>
            </a:r>
            <a:r>
              <a:rPr lang="en-US" sz="2000" dirty="0"/>
              <a:t> 10,20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E9DB0-E1CE-F4AA-801B-53AC4A935CA9}"/>
              </a:ext>
            </a:extLst>
          </p:cNvPr>
          <p:cNvSpPr txBox="1"/>
          <p:nvPr/>
        </p:nvSpPr>
        <p:spPr>
          <a:xfrm>
            <a:off x="588708" y="2772173"/>
            <a:ext cx="3619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Configuring Truncking Between Switches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11E81-5FFC-7300-9E63-FA4189C9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50" y="2237108"/>
            <a:ext cx="5668966" cy="40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92D1-D695-4B74-65BF-3EF21F9E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98" y="391885"/>
            <a:ext cx="7532915" cy="664029"/>
          </a:xfrm>
        </p:spPr>
        <p:txBody>
          <a:bodyPr/>
          <a:lstStyle/>
          <a:p>
            <a:r>
              <a:rPr lang="en-US" sz="4400" dirty="0"/>
              <a:t>Testing Trunking Port g0/2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47EE8-395D-9CE4-9B5D-CD1406DC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8" y="1324528"/>
            <a:ext cx="6215742" cy="4208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A8A17-10F5-342C-EC0B-C4359551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527"/>
            <a:ext cx="6096000" cy="4208946"/>
          </a:xfrm>
          <a:prstGeom prst="rect">
            <a:avLst/>
          </a:prstGeom>
        </p:spPr>
      </p:pic>
      <p:pic>
        <p:nvPicPr>
          <p:cNvPr id="1026" name="Picture 2" descr="Steam Community :: :: GREAT SUCCESS">
            <a:extLst>
              <a:ext uri="{FF2B5EF4-FFF2-40B4-BE49-F238E27FC236}">
                <a16:creationId xmlns:a16="http://schemas.microsoft.com/office/drawing/2014/main" id="{B9FD04F6-ED8A-B1DE-50C1-507B3E8D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402073"/>
            <a:ext cx="2621189" cy="246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40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573</TotalTime>
  <Words>247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VLAN Operation and Configuration</vt:lpstr>
      <vt:lpstr>NETWORK TOPOLOGY</vt:lpstr>
      <vt:lpstr>After configuring the switch with basic setting and each PC with appropriate IP addresses, we can test if the switch will forward traffic to separate sub nets. It does not. </vt:lpstr>
      <vt:lpstr>PowerPoint Presentation</vt:lpstr>
      <vt:lpstr>Configuring Trunking Between Switches</vt:lpstr>
      <vt:lpstr>Will add in another switch with a similar configuration to Switch1. However, will need to change interface g0/0 to access VLAN 10 and interface g0/1 to access VLAN 20 on each switch. PCs Ips will need to be changed as well to create a matching pair of IPs on each VLAN before adding the TRUNK port.</vt:lpstr>
      <vt:lpstr>Testing Trunking Port g0/2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Operation and Configuration</dc:title>
  <dc:creator>Mykhailo Babichenko</dc:creator>
  <cp:lastModifiedBy>Mykhailo Babichenko</cp:lastModifiedBy>
  <cp:revision>3</cp:revision>
  <dcterms:created xsi:type="dcterms:W3CDTF">2024-03-05T01:35:20Z</dcterms:created>
  <dcterms:modified xsi:type="dcterms:W3CDTF">2024-03-05T11:09:05Z</dcterms:modified>
</cp:coreProperties>
</file>