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14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14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4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2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2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6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82DFD-4E8C-486F-8F22-798E50D4219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0DCA-9FA4-4C4B-9B14-44E977AA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2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C4AE-ACEC-35A4-4AA7-B939F1F0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Switch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53D2-E962-E94B-5EB6-B89F552D5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focus on basic switch configuration, interface configuration and remote access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7332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11945-1340-9906-01AC-F261EF56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73" y="280527"/>
            <a:ext cx="9404723" cy="987522"/>
          </a:xfrm>
        </p:spPr>
        <p:txBody>
          <a:bodyPr/>
          <a:lstStyle/>
          <a:p>
            <a:r>
              <a:rPr lang="en-US" sz="2400" dirty="0"/>
              <a:t>Switch configuration is almost identical to router configuration.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76DB3-6BA9-AAD8-B3FE-C86C60163C6C}"/>
              </a:ext>
            </a:extLst>
          </p:cNvPr>
          <p:cNvSpPr txBox="1"/>
          <p:nvPr/>
        </p:nvSpPr>
        <p:spPr>
          <a:xfrm>
            <a:off x="105102" y="1135117"/>
            <a:ext cx="6526925" cy="5710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any point enter “?” to show all available prompts at the current location.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 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Hostname #name#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Banner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motd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# something #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con 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#anything#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sync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aux 0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#anything#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sync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secret #anything#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password-encryption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domain-name #anything#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 #name# secret #password#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 key generate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general keys (crypto key generate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F59C0-14BB-4FC7-DA93-EF0BE177CAD7}"/>
              </a:ext>
            </a:extLst>
          </p:cNvPr>
          <p:cNvSpPr txBox="1"/>
          <p:nvPr/>
        </p:nvSpPr>
        <p:spPr>
          <a:xfrm>
            <a:off x="6999892" y="1463045"/>
            <a:ext cx="5087006" cy="36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1024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ssh version 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vty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local transport input ssh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address #address# #subnetmask#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(this allows us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SSH access via any interface by connecting to the selected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address. Even though the switch dose not use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addresses unless it is a Layer 3 switch.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7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1E9547-00CE-D155-B388-687FF035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37" y="115614"/>
            <a:ext cx="10506126" cy="68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82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167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Basic Switch configuration</vt:lpstr>
      <vt:lpstr>Switch configuration is almost identical to router configuration.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Switch configuration</dc:title>
  <dc:creator>Mykhailo Babichenko</dc:creator>
  <cp:lastModifiedBy>Mykhailo Babichenko</cp:lastModifiedBy>
  <cp:revision>1</cp:revision>
  <dcterms:created xsi:type="dcterms:W3CDTF">2024-03-05T03:08:30Z</dcterms:created>
  <dcterms:modified xsi:type="dcterms:W3CDTF">2024-03-05T03:23:09Z</dcterms:modified>
</cp:coreProperties>
</file>