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70" name="Shape 70"/>
        <p:cNvGrpSpPr/>
        <p:nvPr/>
      </p:nvGrpSpPr>
      <p:grpSpPr/>
      <p:sp>
        <p:nvSpPr>
          <p:cNvPr id="71" name="Google Shape;71;p16"/>
          <p:cNvSpPr/>
          <p:nvPr/>
        </p:nvSpPr>
        <p:spPr>
          <a:xfrm>
            <a:off x="457200" y="411475"/>
            <a:ext cx="8229600" cy="481499"/>
          </a:xfrm>
          <a:prstGeom prst="rect">
            <a:avLst/>
          </a:prstGeom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Design Elements Infographics</a:t>
            </a:r>
          </a:p>
        </p:txBody>
      </p:sp>
      <p:sp>
        <p:nvSpPr>
          <p:cNvPr id="72" name="Google Shape;72;p16"/>
          <p:cNvSpPr/>
          <p:nvPr/>
        </p:nvSpPr>
        <p:spPr>
          <a:xfrm>
            <a:off x="703625" y="3014925"/>
            <a:ext cx="3679200" cy="170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3" name="Google Shape;73;p16"/>
          <p:cNvSpPr/>
          <p:nvPr/>
        </p:nvSpPr>
        <p:spPr>
          <a:xfrm>
            <a:off x="2836784" y="3211564"/>
            <a:ext cx="1332600" cy="1332600"/>
          </a:xfrm>
          <a:prstGeom prst="pie">
            <a:avLst>
              <a:gd name="adj1" fmla="val 0"/>
              <a:gd name="adj2" fmla="val 19900000"/>
            </a:avLst>
          </a:prstGeom>
          <a:solidFill>
            <a:srgbClr val="FFFFFF"/>
          </a:solidFill>
          <a:ln>
            <a:noFill/>
          </a:ln>
        </p:spPr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4" name="Google Shape;74;p16"/>
          <p:cNvSpPr/>
          <p:nvPr/>
        </p:nvSpPr>
        <p:spPr>
          <a:xfrm>
            <a:off x="4799375" y="3014925"/>
            <a:ext cx="3679200" cy="170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5" name="Google Shape;75;p16"/>
          <p:cNvSpPr/>
          <p:nvPr/>
        </p:nvSpPr>
        <p:spPr>
          <a:xfrm>
            <a:off x="6910884" y="3234364"/>
            <a:ext cx="1332600" cy="1332600"/>
          </a:xfrm>
          <a:prstGeom prst="pie">
            <a:avLst>
              <a:gd name="adj1" fmla="val 0"/>
              <a:gd name="adj2" fmla="val 16300000"/>
            </a:avLst>
          </a:prstGeom>
          <a:solidFill>
            <a:srgbClr val="FFFFFF"/>
          </a:solidFill>
          <a:ln>
            <a:noFill/>
          </a:ln>
        </p:spPr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6" name="Google Shape;76;p16"/>
          <p:cNvSpPr/>
          <p:nvPr/>
        </p:nvSpPr>
        <p:spPr>
          <a:xfrm>
            <a:off x="5012803" y="3197538"/>
            <a:ext cx="1277700" cy="4497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Mars</a:t>
            </a:r>
          </a:p>
        </p:txBody>
      </p:sp>
      <p:sp>
        <p:nvSpPr>
          <p:cNvPr id="77" name="Google Shape;77;p16"/>
          <p:cNvSpPr/>
          <p:nvPr/>
        </p:nvSpPr>
        <p:spPr>
          <a:xfrm>
            <a:off x="7237491" y="4000185"/>
            <a:ext cx="722700" cy="4497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75%</a:t>
            </a:r>
          </a:p>
        </p:txBody>
      </p:sp>
      <p:sp>
        <p:nvSpPr>
          <p:cNvPr id="78" name="Google Shape;78;p16"/>
          <p:cNvSpPr/>
          <p:nvPr/>
        </p:nvSpPr>
        <p:spPr>
          <a:xfrm>
            <a:off x="5012800" y="4105274"/>
            <a:ext cx="1779000" cy="4617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79" name="Google Shape;79;p16"/>
          <p:cNvSpPr/>
          <p:nvPr/>
        </p:nvSpPr>
        <p:spPr>
          <a:xfrm>
            <a:off x="917053" y="3197538"/>
            <a:ext cx="1277700" cy="4497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Neptune</a:t>
            </a:r>
          </a:p>
        </p:txBody>
      </p:sp>
      <p:sp>
        <p:nvSpPr>
          <p:cNvPr id="80" name="Google Shape;80;p16"/>
          <p:cNvSpPr/>
          <p:nvPr/>
        </p:nvSpPr>
        <p:spPr>
          <a:xfrm>
            <a:off x="917050" y="4105274"/>
            <a:ext cx="1809000" cy="4617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It is the farthest planet from the Sun</a:t>
            </a:r>
          </a:p>
        </p:txBody>
      </p:sp>
      <p:sp>
        <p:nvSpPr>
          <p:cNvPr id="81" name="Google Shape;81;p16"/>
          <p:cNvSpPr/>
          <p:nvPr/>
        </p:nvSpPr>
        <p:spPr>
          <a:xfrm>
            <a:off x="3141741" y="4000185"/>
            <a:ext cx="722700" cy="4497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90%</a:t>
            </a:r>
          </a:p>
        </p:txBody>
      </p:sp>
      <p:sp>
        <p:nvSpPr>
          <p:cNvPr id="82" name="Google Shape;82;p16"/>
          <p:cNvSpPr/>
          <p:nvPr/>
        </p:nvSpPr>
        <p:spPr>
          <a:xfrm>
            <a:off x="2836784" y="3211564"/>
            <a:ext cx="1332600" cy="1332600"/>
          </a:xfrm>
          <a:prstGeom prst="pie">
            <a:avLst>
              <a:gd name="adj1" fmla="val 19700000"/>
              <a:gd name="adj2" fmla="val 100000"/>
            </a:avLst>
          </a:prstGeom>
          <a:solidFill>
            <a:schemeClr val="accent3"/>
          </a:solidFill>
          <a:ln>
            <a:noFill/>
          </a:ln>
        </p:spPr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3" name="Google Shape;83;p16"/>
          <p:cNvSpPr/>
          <p:nvPr/>
        </p:nvSpPr>
        <p:spPr>
          <a:xfrm>
            <a:off x="4790244" y="2385625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84" name="Google Shape;84;p16"/>
          <p:cNvSpPr/>
          <p:nvPr/>
        </p:nvSpPr>
        <p:spPr>
          <a:xfrm>
            <a:off x="5414250" y="2028900"/>
            <a:ext cx="1125600" cy="2805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Mars</a:t>
            </a:r>
          </a:p>
        </p:txBody>
      </p:sp>
      <p:sp>
        <p:nvSpPr>
          <p:cNvPr id="85" name="Google Shape;85;p16"/>
          <p:cNvSpPr/>
          <p:nvPr/>
        </p:nvSpPr>
        <p:spPr>
          <a:xfrm>
            <a:off x="4790244" y="14849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Mercury is the closest planet to the Sun</a:t>
            </a:r>
          </a:p>
        </p:txBody>
      </p:sp>
      <p:sp>
        <p:nvSpPr>
          <p:cNvPr id="86" name="Google Shape;86;p16"/>
          <p:cNvSpPr/>
          <p:nvPr/>
        </p:nvSpPr>
        <p:spPr>
          <a:xfrm>
            <a:off x="5414250" y="1128225"/>
            <a:ext cx="1125600" cy="2805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Mercury</a:t>
            </a:r>
          </a:p>
        </p:txBody>
      </p:sp>
      <p:sp>
        <p:nvSpPr>
          <p:cNvPr id="87" name="Google Shape;87;p16"/>
          <p:cNvSpPr/>
          <p:nvPr/>
        </p:nvSpPr>
        <p:spPr>
          <a:xfrm>
            <a:off x="6699576" y="2385625"/>
            <a:ext cx="1779000" cy="3741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It's the biggest planet in the Solar System</a:t>
            </a:r>
          </a:p>
        </p:txBody>
      </p:sp>
      <p:sp>
        <p:nvSpPr>
          <p:cNvPr id="88" name="Google Shape;88;p16"/>
          <p:cNvSpPr/>
          <p:nvPr/>
        </p:nvSpPr>
        <p:spPr>
          <a:xfrm>
            <a:off x="7352976" y="2028900"/>
            <a:ext cx="1125600" cy="2805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Jupiter</a:t>
            </a:r>
          </a:p>
        </p:txBody>
      </p:sp>
      <p:sp>
        <p:nvSpPr>
          <p:cNvPr id="89" name="Google Shape;89;p16"/>
          <p:cNvSpPr/>
          <p:nvPr/>
        </p:nvSpPr>
        <p:spPr>
          <a:xfrm>
            <a:off x="6699576" y="1484951"/>
            <a:ext cx="1749600" cy="3741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It is the farthest planet from the Sun </a:t>
            </a:r>
          </a:p>
        </p:txBody>
      </p:sp>
      <p:sp>
        <p:nvSpPr>
          <p:cNvPr id="90" name="Google Shape;90;p16"/>
          <p:cNvSpPr/>
          <p:nvPr/>
        </p:nvSpPr>
        <p:spPr>
          <a:xfrm>
            <a:off x="7352976" y="1128225"/>
            <a:ext cx="1125600" cy="2805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Neptune</a:t>
            </a:r>
          </a:p>
        </p:txBody>
      </p:sp>
      <p:sp>
        <p:nvSpPr>
          <p:cNvPr id="91" name="Google Shape;91;p16"/>
          <p:cNvSpPr/>
          <p:nvPr/>
        </p:nvSpPr>
        <p:spPr>
          <a:xfrm>
            <a:off x="3647237" y="2150217"/>
            <a:ext cx="745200" cy="2277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50,000</a:t>
            </a:r>
          </a:p>
        </p:txBody>
      </p:sp>
      <p:sp>
        <p:nvSpPr>
          <p:cNvPr id="92" name="Google Shape;92;p16"/>
          <p:cNvSpPr/>
          <p:nvPr/>
        </p:nvSpPr>
        <p:spPr>
          <a:xfrm>
            <a:off x="3647308" y="1633447"/>
            <a:ext cx="741900" cy="2256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150,000</a:t>
            </a:r>
          </a:p>
        </p:txBody>
      </p:sp>
      <p:sp>
        <p:nvSpPr>
          <p:cNvPr id="93" name="Google Shape;93;p16"/>
          <p:cNvSpPr/>
          <p:nvPr/>
        </p:nvSpPr>
        <p:spPr>
          <a:xfrm>
            <a:off x="3647308" y="1090975"/>
            <a:ext cx="741900" cy="225600"/>
          </a:xfrm>
          <a:prstGeom prst="rect">
            <a:avLst/>
          </a:prstGeom>
          <a:noFill/>
          <a:ln>
            <a:noFill/>
          </a:ln>
        </p:spPr>
        <p:txBody>
          <a:bodyPr rtlCol="0" anchor="ctr"/>
          <a:lstStyle/>
          <a:p>
            <a:pPr algn="ctr"/>
          </a:p>
          <a:p>
            <a:pPr algn="ctr"/>
            <a:r>
              <a:rPr sz="1400"/>
              <a:t>300,000</a:t>
            </a:r>
          </a:p>
        </p:txBody>
      </p:sp>
      <p:sp>
        <p:nvSpPr>
          <p:cNvPr id="94" name="Google Shape;94;p16"/>
          <p:cNvSpPr/>
          <p:nvPr/>
        </p:nvSpPr>
        <p:spPr>
          <a:xfrm>
            <a:off x="703625" y="1056462"/>
            <a:ext cx="2933375" cy="1794976"/>
          </a:xfrm>
          <a:prstGeom prst="rect">
            <a:avLst/>
          </a:prstGeom>
          <a:ln>
            <a:noFill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