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658"/>
  </p:normalViewPr>
  <p:slideViewPr>
    <p:cSldViewPr snapToGrid="0" snapToObjects="1">
      <p:cViewPr varScale="1">
        <p:scale>
          <a:sx n="160" d="100"/>
          <a:sy n="160" d="100"/>
        </p:scale>
        <p:origin x="40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ns0:sld xmlns:ns0="http://schemas.openxmlformats.org/presentationml/2006/main" xmlns:ns1="http://schemas.openxmlformats.org/drawingml/2006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CustomDiamond"/>
          <ns0:cNvSpPr/>
          <ns0:nvPr/>
        </ns0:nvSpPr>
        <ns0:spPr>
          <ns1:xfrm>
            <ns1:off x="1000000" y="1000000"/>
            <ns1:ext cx="2000000" cy="2000000"/>
          </ns1:xfrm>
          <ns1:custGeom>
            <ns1:avLst/>
            <ns1:gdLst>
              <ns1:gd name="w" fmla="*/ w 1 1"/>
              <ns1:gd name="h" fmla="*/ h 1 1"/>
              <ns1:gd name="hc" fmla="*/ w 1 2"/>
              <ns1:gd name="vc" fmla="*/ h 1 2"/>
            </ns1:gdLst>
            <ns1:pathLst>
              <ns1:path w="2000000" h="2000000">
                <ns1:moveTo>
                  <ns1:pt x="1000000" y="0"/>
                </ns1:moveTo>
                <ns1:lnTo>
                  <ns1:pt x="2000000" y="1000000"/>
                </ns1:lnTo>
                <ns1:lnTo>
                  <ns1:pt x="1000000" y="2000000"/>
                </ns1:lnTo>
                <ns1:lnTo>
                  <ns1:pt x="0" y="1000000"/>
                </ns1:lnTo>
                <ns1:close/>
              </ns1:path>
            </ns1:pathLst>
          </ns1:custGeom>
          <ns1:solidFill>
            <ns1:srgbClr val="0000FF"/>
          </ns1:solidFill>
        </ns0:spPr>
      </ns0:sp>
    </ns0:spTree>
  </ns0:cSld>
  <ns0:clrMapOvr>
    <ns1:masterClrMapping/>
  </ns0:clrMapOvr>
</ns0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전종환</cp:lastModifiedBy>
  <cp:revision>3</cp:revision>
  <dcterms:created xsi:type="dcterms:W3CDTF">2013-01-27T09:14:16Z</dcterms:created>
  <dcterms:modified xsi:type="dcterms:W3CDTF">2025-07-10T05:10:42Z</dcterms:modified>
  <cp:category/>
</cp:coreProperties>
</file>