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Organic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</ns1:gdLst>
            <ns1:pathLst>
              <ns1:path w="2000000" h="2000000">
                <ns1:moveTo>
                  <ns1:pt x="200000" y="800000"/>
                </ns1:moveTo>
                <ns1:cubicBezTo>
                  <ns1:pt x="600000" y="200000"/>
                  <ns1:pt x="1400000" y="200000"/>
                  <ns1:pt x="1800000" y="800000"/>
                </ns1:cubicBezTo>
                <ns1:cubicBezTo>
                  <ns1:pt x="1900000" y="1200000"/>
                  <ns1:pt x="1600000" y="1800000"/>
                  <ns1:pt x="1000000" y="1900000"/>
                </ns1:cubicBezTo>
                <ns1:cubicBezTo>
                  <ns1:pt x="400000" y="1800000"/>
                  <ns1:pt x="100000" y="1200000"/>
                  <ns1:pt x="200000" y="800000"/>
                </ns1:cubicBezTo>
                <ns1:close/>
              </ns1:path>
            </ns1:pathLst>
          </ns1:custGeom>
          <ns1:solidFill>
            <ns1:srgbClr val="FF00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