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65" r:id="rId2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4"/>
      <p:bold r:id="rId5"/>
      <p:italic r:id="rId6"/>
      <p:boldItalic r:id="rId7"/>
    </p:embeddedFont>
    <p:embeddedFont>
      <p:font typeface="Fira Sans Extra Condensed" panose="020F0502020204030204" pitchFamily="3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58"/>
  </p:normalViewPr>
  <p:slideViewPr>
    <p:cSldViewPr snapToGrid="0">
      <p:cViewPr varScale="1">
        <p:scale>
          <a:sx n="160" d="100"/>
          <a:sy n="160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5e9a628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b5e9a628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Design Elements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74" name="Google Shape;374;p24"/>
          <p:cNvGrpSpPr/>
          <p:nvPr/>
        </p:nvGrpSpPr>
        <p:grpSpPr>
          <a:xfrm>
            <a:off x="463525" y="1169375"/>
            <a:ext cx="1917125" cy="3562800"/>
            <a:chOff x="463525" y="1169375"/>
            <a:chExt cx="1917125" cy="3562800"/>
          </a:xfrm>
        </p:grpSpPr>
        <p:sp>
          <p:nvSpPr>
            <p:cNvPr id="375" name="Google Shape;375;p24"/>
            <p:cNvSpPr/>
            <p:nvPr/>
          </p:nvSpPr>
          <p:spPr>
            <a:xfrm>
              <a:off x="463525" y="1169375"/>
              <a:ext cx="1900200" cy="35628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1103975" y="1169375"/>
              <a:ext cx="653175" cy="860750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4"/>
            <p:cNvSpPr txBox="1"/>
            <p:nvPr/>
          </p:nvSpPr>
          <p:spPr>
            <a:xfrm>
              <a:off x="480450" y="3372269"/>
              <a:ext cx="19002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0" rIns="18287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8" name="Google Shape;378;p24"/>
            <p:cNvSpPr txBox="1"/>
            <p:nvPr/>
          </p:nvSpPr>
          <p:spPr>
            <a:xfrm>
              <a:off x="480450" y="3700175"/>
              <a:ext cx="1900200" cy="75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0" rIns="18287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9" name="Google Shape;379;p24"/>
            <p:cNvSpPr txBox="1"/>
            <p:nvPr/>
          </p:nvSpPr>
          <p:spPr>
            <a:xfrm>
              <a:off x="1003800" y="1541245"/>
              <a:ext cx="8535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70</a:t>
              </a:r>
              <a:endParaRPr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380" name="Google Shape;380;p24"/>
            <p:cNvGrpSpPr/>
            <p:nvPr/>
          </p:nvGrpSpPr>
          <p:grpSpPr>
            <a:xfrm>
              <a:off x="975125" y="2362275"/>
              <a:ext cx="918550" cy="928900"/>
              <a:chOff x="1830175" y="2341400"/>
              <a:chExt cx="918550" cy="928900"/>
            </a:xfrm>
          </p:grpSpPr>
          <p:sp>
            <p:nvSpPr>
              <p:cNvPr id="381" name="Google Shape;381;p24"/>
              <p:cNvSpPr/>
              <p:nvPr/>
            </p:nvSpPr>
            <p:spPr>
              <a:xfrm>
                <a:off x="1830175" y="2341400"/>
                <a:ext cx="459275" cy="928900"/>
              </a:xfrm>
              <a:custGeom>
                <a:avLst/>
                <a:gdLst/>
                <a:ahLst/>
                <a:cxnLst/>
                <a:rect l="l" t="t" r="r" b="b"/>
                <a:pathLst>
                  <a:path w="18371" h="37156" extrusionOk="0">
                    <a:moveTo>
                      <a:pt x="0" y="31769"/>
                    </a:moveTo>
                    <a:lnTo>
                      <a:pt x="18371" y="37156"/>
                    </a:lnTo>
                    <a:lnTo>
                      <a:pt x="183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endParaRPr lang="en-KR"/>
              </a:p>
            </p:txBody>
          </p:sp>
          <p:sp>
            <p:nvSpPr>
              <p:cNvPr id="382" name="Google Shape;382;p24"/>
              <p:cNvSpPr/>
              <p:nvPr/>
            </p:nvSpPr>
            <p:spPr>
              <a:xfrm flipH="1">
                <a:off x="2289450" y="2341400"/>
                <a:ext cx="459275" cy="928900"/>
              </a:xfrm>
              <a:custGeom>
                <a:avLst/>
                <a:gdLst/>
                <a:ahLst/>
                <a:cxnLst/>
                <a:rect l="l" t="t" r="r" b="b"/>
                <a:pathLst>
                  <a:path w="18371" h="37156" extrusionOk="0">
                    <a:moveTo>
                      <a:pt x="0" y="31769"/>
                    </a:moveTo>
                    <a:lnTo>
                      <a:pt x="18371" y="37156"/>
                    </a:lnTo>
                    <a:lnTo>
                      <a:pt x="183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en-KR"/>
              </a:p>
            </p:txBody>
          </p:sp>
        </p:grpSp>
      </p:grpSp>
      <p:grpSp>
        <p:nvGrpSpPr>
          <p:cNvPr id="383" name="Google Shape;383;p24"/>
          <p:cNvGrpSpPr/>
          <p:nvPr/>
        </p:nvGrpSpPr>
        <p:grpSpPr>
          <a:xfrm>
            <a:off x="2574750" y="1169375"/>
            <a:ext cx="1900200" cy="3562800"/>
            <a:chOff x="2574750" y="1169375"/>
            <a:chExt cx="1900200" cy="3562800"/>
          </a:xfrm>
        </p:grpSpPr>
        <p:sp>
          <p:nvSpPr>
            <p:cNvPr id="384" name="Google Shape;384;p24"/>
            <p:cNvSpPr/>
            <p:nvPr/>
          </p:nvSpPr>
          <p:spPr>
            <a:xfrm>
              <a:off x="2574750" y="1169375"/>
              <a:ext cx="1900200" cy="35628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4"/>
            <p:cNvSpPr/>
            <p:nvPr/>
          </p:nvSpPr>
          <p:spPr>
            <a:xfrm rot="10800000">
              <a:off x="3189800" y="3864700"/>
              <a:ext cx="653175" cy="860750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4"/>
            <p:cNvSpPr txBox="1"/>
            <p:nvPr/>
          </p:nvSpPr>
          <p:spPr>
            <a:xfrm>
              <a:off x="2574750" y="1453231"/>
              <a:ext cx="19002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0" rIns="18287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7" name="Google Shape;387;p24"/>
            <p:cNvSpPr txBox="1"/>
            <p:nvPr/>
          </p:nvSpPr>
          <p:spPr>
            <a:xfrm>
              <a:off x="2574750" y="1781138"/>
              <a:ext cx="1900200" cy="75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0" rIns="18287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it’s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8" name="Google Shape;388;p24"/>
            <p:cNvSpPr txBox="1"/>
            <p:nvPr/>
          </p:nvSpPr>
          <p:spPr>
            <a:xfrm>
              <a:off x="3098100" y="4080345"/>
              <a:ext cx="8535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35</a:t>
              </a:r>
              <a:endParaRPr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389" name="Google Shape;389;p24"/>
            <p:cNvGrpSpPr/>
            <p:nvPr/>
          </p:nvGrpSpPr>
          <p:grpSpPr>
            <a:xfrm>
              <a:off x="3057125" y="2913058"/>
              <a:ext cx="918550" cy="721848"/>
              <a:chOff x="1830175" y="2341400"/>
              <a:chExt cx="918550" cy="928900"/>
            </a:xfrm>
          </p:grpSpPr>
          <p:sp>
            <p:nvSpPr>
              <p:cNvPr id="390" name="Google Shape;390;p24"/>
              <p:cNvSpPr/>
              <p:nvPr/>
            </p:nvSpPr>
            <p:spPr>
              <a:xfrm>
                <a:off x="1830175" y="2341400"/>
                <a:ext cx="459275" cy="928900"/>
              </a:xfrm>
              <a:custGeom>
                <a:avLst/>
                <a:gdLst/>
                <a:ahLst/>
                <a:cxnLst/>
                <a:rect l="l" t="t" r="r" b="b"/>
                <a:pathLst>
                  <a:path w="18371" h="37156" extrusionOk="0">
                    <a:moveTo>
                      <a:pt x="0" y="31769"/>
                    </a:moveTo>
                    <a:lnTo>
                      <a:pt x="18371" y="37156"/>
                    </a:lnTo>
                    <a:lnTo>
                      <a:pt x="183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en-KR"/>
              </a:p>
            </p:txBody>
          </p:sp>
          <p:sp>
            <p:nvSpPr>
              <p:cNvPr id="391" name="Google Shape;391;p24"/>
              <p:cNvSpPr/>
              <p:nvPr/>
            </p:nvSpPr>
            <p:spPr>
              <a:xfrm flipH="1">
                <a:off x="2289450" y="2341400"/>
                <a:ext cx="459275" cy="928900"/>
              </a:xfrm>
              <a:custGeom>
                <a:avLst/>
                <a:gdLst/>
                <a:ahLst/>
                <a:cxnLst/>
                <a:rect l="l" t="t" r="r" b="b"/>
                <a:pathLst>
                  <a:path w="18371" h="37156" extrusionOk="0">
                    <a:moveTo>
                      <a:pt x="0" y="31769"/>
                    </a:moveTo>
                    <a:lnTo>
                      <a:pt x="18371" y="37156"/>
                    </a:lnTo>
                    <a:lnTo>
                      <a:pt x="183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endParaRPr lang="en-KR"/>
              </a:p>
            </p:txBody>
          </p:sp>
        </p:grpSp>
      </p:grpSp>
      <p:grpSp>
        <p:nvGrpSpPr>
          <p:cNvPr id="392" name="Google Shape;392;p24"/>
          <p:cNvGrpSpPr/>
          <p:nvPr/>
        </p:nvGrpSpPr>
        <p:grpSpPr>
          <a:xfrm>
            <a:off x="4669050" y="1169375"/>
            <a:ext cx="1900200" cy="3562800"/>
            <a:chOff x="4669050" y="1169375"/>
            <a:chExt cx="1900200" cy="3562800"/>
          </a:xfrm>
        </p:grpSpPr>
        <p:sp>
          <p:nvSpPr>
            <p:cNvPr id="393" name="Google Shape;393;p24"/>
            <p:cNvSpPr/>
            <p:nvPr/>
          </p:nvSpPr>
          <p:spPr>
            <a:xfrm>
              <a:off x="4669050" y="1169375"/>
              <a:ext cx="1900200" cy="35628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5292563" y="1169375"/>
              <a:ext cx="653175" cy="860750"/>
            </a:xfrm>
            <a:prstGeom prst="flowChartOffpageConnector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4"/>
            <p:cNvSpPr txBox="1"/>
            <p:nvPr/>
          </p:nvSpPr>
          <p:spPr>
            <a:xfrm>
              <a:off x="4669050" y="3372269"/>
              <a:ext cx="19002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0" rIns="18287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6" name="Google Shape;396;p24"/>
            <p:cNvSpPr txBox="1"/>
            <p:nvPr/>
          </p:nvSpPr>
          <p:spPr>
            <a:xfrm>
              <a:off x="4669050" y="3700175"/>
              <a:ext cx="1900200" cy="75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0" rIns="18287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7" name="Google Shape;397;p24"/>
            <p:cNvSpPr txBox="1"/>
            <p:nvPr/>
          </p:nvSpPr>
          <p:spPr>
            <a:xfrm>
              <a:off x="5192400" y="1585022"/>
              <a:ext cx="8535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80</a:t>
              </a:r>
              <a:endParaRPr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398" name="Google Shape;398;p24"/>
            <p:cNvGrpSpPr/>
            <p:nvPr/>
          </p:nvGrpSpPr>
          <p:grpSpPr>
            <a:xfrm>
              <a:off x="5171500" y="2103158"/>
              <a:ext cx="918550" cy="1188063"/>
              <a:chOff x="1830175" y="2341400"/>
              <a:chExt cx="918550" cy="928900"/>
            </a:xfrm>
          </p:grpSpPr>
          <p:sp>
            <p:nvSpPr>
              <p:cNvPr id="399" name="Google Shape;399;p24"/>
              <p:cNvSpPr/>
              <p:nvPr/>
            </p:nvSpPr>
            <p:spPr>
              <a:xfrm>
                <a:off x="1830175" y="2341400"/>
                <a:ext cx="459275" cy="928900"/>
              </a:xfrm>
              <a:custGeom>
                <a:avLst/>
                <a:gdLst/>
                <a:ahLst/>
                <a:cxnLst/>
                <a:rect l="l" t="t" r="r" b="b"/>
                <a:pathLst>
                  <a:path w="18371" h="37156" extrusionOk="0">
                    <a:moveTo>
                      <a:pt x="0" y="31769"/>
                    </a:moveTo>
                    <a:lnTo>
                      <a:pt x="18371" y="37156"/>
                    </a:lnTo>
                    <a:lnTo>
                      <a:pt x="1837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KR"/>
              </a:p>
            </p:txBody>
          </p:sp>
          <p:sp>
            <p:nvSpPr>
              <p:cNvPr id="400" name="Google Shape;400;p24"/>
              <p:cNvSpPr/>
              <p:nvPr/>
            </p:nvSpPr>
            <p:spPr>
              <a:xfrm flipH="1">
                <a:off x="2289450" y="2341400"/>
                <a:ext cx="459275" cy="928900"/>
              </a:xfrm>
              <a:custGeom>
                <a:avLst/>
                <a:gdLst/>
                <a:ahLst/>
                <a:cxnLst/>
                <a:rect l="l" t="t" r="r" b="b"/>
                <a:pathLst>
                  <a:path w="18371" h="37156" extrusionOk="0">
                    <a:moveTo>
                      <a:pt x="0" y="31769"/>
                    </a:moveTo>
                    <a:lnTo>
                      <a:pt x="18371" y="37156"/>
                    </a:lnTo>
                    <a:lnTo>
                      <a:pt x="183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/>
              <a:lstStyle/>
              <a:p>
                <a:endParaRPr lang="en-KR"/>
              </a:p>
            </p:txBody>
          </p:sp>
        </p:grpSp>
      </p:grpSp>
      <p:grpSp>
        <p:nvGrpSpPr>
          <p:cNvPr id="401" name="Google Shape;401;p24"/>
          <p:cNvGrpSpPr/>
          <p:nvPr/>
        </p:nvGrpSpPr>
        <p:grpSpPr>
          <a:xfrm>
            <a:off x="6763350" y="1169375"/>
            <a:ext cx="1923450" cy="3562800"/>
            <a:chOff x="6763350" y="1169375"/>
            <a:chExt cx="1923450" cy="3562800"/>
          </a:xfrm>
        </p:grpSpPr>
        <p:sp>
          <p:nvSpPr>
            <p:cNvPr id="402" name="Google Shape;402;p24"/>
            <p:cNvSpPr/>
            <p:nvPr/>
          </p:nvSpPr>
          <p:spPr>
            <a:xfrm>
              <a:off x="6786600" y="1169375"/>
              <a:ext cx="1900200" cy="35628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 rot="10800000">
              <a:off x="7395325" y="3864700"/>
              <a:ext cx="653175" cy="860750"/>
            </a:xfrm>
            <a:prstGeom prst="flowChartOffpageConnector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4"/>
            <p:cNvSpPr txBox="1"/>
            <p:nvPr/>
          </p:nvSpPr>
          <p:spPr>
            <a:xfrm>
              <a:off x="6763350" y="1453231"/>
              <a:ext cx="19002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0" rIns="182875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5" name="Google Shape;405;p24"/>
            <p:cNvSpPr txBox="1"/>
            <p:nvPr/>
          </p:nvSpPr>
          <p:spPr>
            <a:xfrm>
              <a:off x="6763350" y="1781138"/>
              <a:ext cx="1900200" cy="75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75" tIns="0" rIns="182875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6" name="Google Shape;406;p24"/>
            <p:cNvSpPr txBox="1"/>
            <p:nvPr/>
          </p:nvSpPr>
          <p:spPr>
            <a:xfrm>
              <a:off x="7286700" y="4080397"/>
              <a:ext cx="853500" cy="34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50</a:t>
              </a:r>
              <a:endParaRPr sz="1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407" name="Google Shape;407;p24"/>
            <p:cNvGrpSpPr/>
            <p:nvPr/>
          </p:nvGrpSpPr>
          <p:grpSpPr>
            <a:xfrm>
              <a:off x="7262625" y="2705901"/>
              <a:ext cx="918550" cy="928900"/>
              <a:chOff x="1830175" y="2341400"/>
              <a:chExt cx="918550" cy="928900"/>
            </a:xfrm>
          </p:grpSpPr>
          <p:sp>
            <p:nvSpPr>
              <p:cNvPr id="408" name="Google Shape;408;p24"/>
              <p:cNvSpPr/>
              <p:nvPr/>
            </p:nvSpPr>
            <p:spPr>
              <a:xfrm>
                <a:off x="1830175" y="2341400"/>
                <a:ext cx="459275" cy="928900"/>
              </a:xfrm>
              <a:custGeom>
                <a:avLst/>
                <a:gdLst/>
                <a:ahLst/>
                <a:cxnLst/>
                <a:rect l="l" t="t" r="r" b="b"/>
                <a:pathLst>
                  <a:path w="18371" h="37156" extrusionOk="0">
                    <a:moveTo>
                      <a:pt x="0" y="31769"/>
                    </a:moveTo>
                    <a:lnTo>
                      <a:pt x="18371" y="37156"/>
                    </a:lnTo>
                    <a:lnTo>
                      <a:pt x="183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/>
              <a:lstStyle/>
              <a:p>
                <a:endParaRPr lang="en-KR"/>
              </a:p>
            </p:txBody>
          </p:sp>
          <p:sp>
            <p:nvSpPr>
              <p:cNvPr id="409" name="Google Shape;409;p24"/>
              <p:cNvSpPr/>
              <p:nvPr/>
            </p:nvSpPr>
            <p:spPr>
              <a:xfrm flipH="1">
                <a:off x="2289450" y="2341400"/>
                <a:ext cx="459275" cy="928900"/>
              </a:xfrm>
              <a:custGeom>
                <a:avLst/>
                <a:gdLst/>
                <a:ahLst/>
                <a:cxnLst/>
                <a:rect l="l" t="t" r="r" b="b"/>
                <a:pathLst>
                  <a:path w="18371" h="37156" extrusionOk="0">
                    <a:moveTo>
                      <a:pt x="0" y="31769"/>
                    </a:moveTo>
                    <a:lnTo>
                      <a:pt x="18371" y="37156"/>
                    </a:lnTo>
                    <a:lnTo>
                      <a:pt x="183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/>
              <a:lstStyle/>
              <a:p>
                <a:endParaRPr lang="en-KR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sign Elemen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64653"/>
      </a:accent1>
      <a:accent2>
        <a:srgbClr val="2A9D8F"/>
      </a:accent2>
      <a:accent3>
        <a:srgbClr val="8AB17D"/>
      </a:accent3>
      <a:accent4>
        <a:srgbClr val="E76F51"/>
      </a:accent4>
      <a:accent5>
        <a:srgbClr val="F4A261"/>
      </a:accent5>
      <a:accent6>
        <a:srgbClr val="E9C46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Macintosh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Roboto</vt:lpstr>
      <vt:lpstr>Fira Sans Extra Condensed</vt:lpstr>
      <vt:lpstr>Fira Sans</vt:lpstr>
      <vt:lpstr>Arial</vt:lpstr>
      <vt:lpstr>Design Elements Infographics by Slidesgo</vt:lpstr>
      <vt:lpstr>Design Elements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전종환</cp:lastModifiedBy>
  <cp:revision>1</cp:revision>
  <dcterms:modified xsi:type="dcterms:W3CDTF">2025-07-10T04:29:25Z</dcterms:modified>
</cp:coreProperties>
</file>