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"/>
      <p:bold r:id="rId5"/>
      <p:italic r:id="rId6"/>
      <p:boldItalic r:id="rId7"/>
    </p:embeddedFont>
    <p:embeddedFont>
      <p:font typeface="Fira Sans Condensed" panose="020F0502020204030204" pitchFamily="34" charset="0"/>
      <p:regular r:id="rId8"/>
      <p:bold r:id="rId9"/>
      <p:italic r:id="rId10"/>
      <p:boldItalic r:id="rId11"/>
    </p:embeddedFont>
    <p:embeddedFont>
      <p:font typeface="Fira Sans Extra Condensed" panose="020F0502020204030204" pitchFamily="34" charset="0"/>
      <p:regular r:id="rId12"/>
      <p:bold r:id="rId13"/>
      <p:italic r:id="rId14"/>
      <p:boldItalic r:id="rId15"/>
    </p:embeddedFont>
    <p:embeddedFont>
      <p:font typeface="Fira Sans Extra Condensed Medium" panose="020B06030500000200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edium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font" Target="fonts/font23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presProps" Target="pres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31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font" Target="fonts/font2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5e9a62805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5e9a62805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akGn6Kl9SVxaCHQGH2cs97ISmVKRPlH2fPNSLJzntg/co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Design Elements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703625" y="3014925"/>
            <a:ext cx="3679200" cy="170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836784" y="3211564"/>
            <a:ext cx="1332600" cy="1332600"/>
          </a:xfrm>
          <a:prstGeom prst="pie">
            <a:avLst>
              <a:gd name="adj1" fmla="val 0"/>
              <a:gd name="adj2" fmla="val 1986462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799375" y="3014925"/>
            <a:ext cx="3679200" cy="170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6910884" y="3234364"/>
            <a:ext cx="1332600" cy="1332600"/>
          </a:xfrm>
          <a:prstGeom prst="pie">
            <a:avLst>
              <a:gd name="adj1" fmla="val 0"/>
              <a:gd name="adj2" fmla="val 1629423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012803" y="3197538"/>
            <a:ext cx="1277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237491" y="4000185"/>
            <a:ext cx="722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75%</a:t>
            </a:r>
            <a:endParaRPr sz="1800" b="1">
              <a:solidFill>
                <a:schemeClr val="accent6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012800" y="4105275"/>
            <a:ext cx="177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Despite being red,</a:t>
            </a:r>
            <a:b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Mars is a cold place</a:t>
            </a:r>
            <a:endParaRPr sz="1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917053" y="3197538"/>
            <a:ext cx="1277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917050" y="4105275"/>
            <a:ext cx="180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It is the farthest planet from the Sun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41741" y="4000185"/>
            <a:ext cx="722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90%</a:t>
            </a:r>
            <a:endParaRPr sz="1800" b="1">
              <a:solidFill>
                <a:schemeClr val="accent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2836784" y="3211564"/>
            <a:ext cx="1332600" cy="1332600"/>
          </a:xfrm>
          <a:prstGeom prst="pie">
            <a:avLst>
              <a:gd name="adj1" fmla="val 19710341"/>
              <a:gd name="adj2" fmla="val 733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790244" y="2385625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414250" y="2028900"/>
            <a:ext cx="1125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790244" y="1484951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414250" y="1128225"/>
            <a:ext cx="1125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699576" y="2385625"/>
            <a:ext cx="17790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It's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7352976" y="2028900"/>
            <a:ext cx="1125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699576" y="1484951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352976" y="1128225"/>
            <a:ext cx="11256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" name="Google Shape;91;p16"/>
          <p:cNvSpPr txBox="1"/>
          <p:nvPr/>
        </p:nvSpPr>
        <p:spPr>
          <a:xfrm flipH="1">
            <a:off x="3647237" y="2150217"/>
            <a:ext cx="745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000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 flipH="1">
            <a:off x="3647308" y="1633447"/>
            <a:ext cx="7419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50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000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 flipH="1">
            <a:off x="3647308" y="1090975"/>
            <a:ext cx="7419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000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6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3898" r="10418" b="8172"/>
          <a:stretch/>
        </p:blipFill>
        <p:spPr>
          <a:xfrm>
            <a:off x="703625" y="1056462"/>
            <a:ext cx="2933375" cy="179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Elemen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653"/>
      </a:accent1>
      <a:accent2>
        <a:srgbClr val="2A9D8F"/>
      </a:accent2>
      <a:accent3>
        <a:srgbClr val="8AB17D"/>
      </a:accent3>
      <a:accent4>
        <a:srgbClr val="E76F51"/>
      </a:accent4>
      <a:accent5>
        <a:srgbClr val="F4A261"/>
      </a:accent5>
      <a:accent6>
        <a:srgbClr val="E9C46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Roboto Medium</vt:lpstr>
      <vt:lpstr>Roboto</vt:lpstr>
      <vt:lpstr>Fira Sans Condensed</vt:lpstr>
      <vt:lpstr>Fira Sans Extra Condensed Medium</vt:lpstr>
      <vt:lpstr>Fira Sans Extra Condensed</vt:lpstr>
      <vt:lpstr>Arial</vt:lpstr>
      <vt:lpstr>Fira Sans</vt:lpstr>
      <vt:lpstr>Design Elements Infographics by Slidesgo</vt:lpstr>
      <vt:lpstr>Design Elements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전종환</cp:lastModifiedBy>
  <cp:revision>1</cp:revision>
  <dcterms:modified xsi:type="dcterms:W3CDTF">2025-07-10T03:29:18Z</dcterms:modified>
</cp:coreProperties>
</file>