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Extra Condensed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 Medium" panose="020B06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37943ea5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37943ea5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776175" y="1636425"/>
            <a:ext cx="3119512" cy="1146075"/>
          </a:xfrm>
          <a:custGeom>
            <a:avLst/>
            <a:gdLst/>
            <a:ahLst/>
            <a:cxnLst/>
            <a:rect l="l" t="t" r="r" b="b"/>
            <a:pathLst>
              <a:path w="108307" h="45843" extrusionOk="0">
                <a:moveTo>
                  <a:pt x="22921" y="0"/>
                </a:moveTo>
                <a:cubicBezTo>
                  <a:pt x="10298" y="0"/>
                  <a:pt x="0" y="10224"/>
                  <a:pt x="0" y="22921"/>
                </a:cubicBezTo>
                <a:cubicBezTo>
                  <a:pt x="0" y="35519"/>
                  <a:pt x="10298" y="45842"/>
                  <a:pt x="22921" y="45842"/>
                </a:cubicBezTo>
                <a:lnTo>
                  <a:pt x="108306" y="45842"/>
                </a:lnTo>
                <a:lnTo>
                  <a:pt x="108306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199825" y="1636425"/>
            <a:ext cx="3178190" cy="1146075"/>
          </a:xfrm>
          <a:custGeom>
            <a:avLst/>
            <a:gdLst/>
            <a:ahLst/>
            <a:cxnLst/>
            <a:rect l="l" t="t" r="r" b="b"/>
            <a:pathLst>
              <a:path w="108332" h="45843" extrusionOk="0">
                <a:moveTo>
                  <a:pt x="0" y="0"/>
                </a:moveTo>
                <a:lnTo>
                  <a:pt x="0" y="45842"/>
                </a:lnTo>
                <a:lnTo>
                  <a:pt x="85410" y="45842"/>
                </a:lnTo>
                <a:cubicBezTo>
                  <a:pt x="98008" y="45842"/>
                  <a:pt x="108331" y="35519"/>
                  <a:pt x="108331" y="22921"/>
                </a:cubicBezTo>
                <a:cubicBezTo>
                  <a:pt x="108331" y="10224"/>
                  <a:pt x="98008" y="0"/>
                  <a:pt x="85410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776272" y="3123650"/>
            <a:ext cx="3119512" cy="1145450"/>
          </a:xfrm>
          <a:custGeom>
            <a:avLst/>
            <a:gdLst/>
            <a:ahLst/>
            <a:cxnLst/>
            <a:rect l="l" t="t" r="r" b="b"/>
            <a:pathLst>
              <a:path w="108307" h="45818" extrusionOk="0">
                <a:moveTo>
                  <a:pt x="22921" y="1"/>
                </a:moveTo>
                <a:cubicBezTo>
                  <a:pt x="10298" y="1"/>
                  <a:pt x="0" y="10199"/>
                  <a:pt x="0" y="22896"/>
                </a:cubicBezTo>
                <a:cubicBezTo>
                  <a:pt x="0" y="35494"/>
                  <a:pt x="10298" y="45817"/>
                  <a:pt x="22921" y="45817"/>
                </a:cubicBezTo>
                <a:lnTo>
                  <a:pt x="108306" y="45817"/>
                </a:lnTo>
                <a:lnTo>
                  <a:pt x="108306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199825" y="3123650"/>
            <a:ext cx="3121045" cy="1145450"/>
          </a:xfrm>
          <a:custGeom>
            <a:avLst/>
            <a:gdLst/>
            <a:ahLst/>
            <a:cxnLst/>
            <a:rect l="l" t="t" r="r" b="b"/>
            <a:pathLst>
              <a:path w="108332" h="45818" extrusionOk="0">
                <a:moveTo>
                  <a:pt x="0" y="1"/>
                </a:moveTo>
                <a:lnTo>
                  <a:pt x="0" y="45817"/>
                </a:lnTo>
                <a:lnTo>
                  <a:pt x="85410" y="45817"/>
                </a:lnTo>
                <a:cubicBezTo>
                  <a:pt x="98008" y="45817"/>
                  <a:pt x="108331" y="35494"/>
                  <a:pt x="108331" y="22896"/>
                </a:cubicBezTo>
                <a:cubicBezTo>
                  <a:pt x="108331" y="10199"/>
                  <a:pt x="98008" y="1"/>
                  <a:pt x="85410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046647" y="1423373"/>
            <a:ext cx="3000900" cy="30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 flipH="1">
            <a:off x="3043181" y="1423373"/>
            <a:ext cx="3000900" cy="30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 rot="10800000">
            <a:off x="3044908" y="1413630"/>
            <a:ext cx="3000900" cy="30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 rot="10800000" flipH="1">
            <a:off x="3046647" y="1413630"/>
            <a:ext cx="3000900" cy="3000900"/>
          </a:xfrm>
          <a:prstGeom prst="blockArc">
            <a:avLst>
              <a:gd name="adj1" fmla="val 10810477"/>
              <a:gd name="adj2" fmla="val 16196995"/>
              <a:gd name="adj3" fmla="val 2829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213138" y="2584312"/>
            <a:ext cx="669300" cy="669275"/>
          </a:xfrm>
          <a:custGeom>
            <a:avLst/>
            <a:gdLst/>
            <a:ahLst/>
            <a:cxnLst/>
            <a:rect l="l" t="t" r="r" b="b"/>
            <a:pathLst>
              <a:path w="26772" h="26771" extrusionOk="0">
                <a:moveTo>
                  <a:pt x="13349" y="1"/>
                </a:moveTo>
                <a:cubicBezTo>
                  <a:pt x="5950" y="1"/>
                  <a:pt x="1" y="6050"/>
                  <a:pt x="1" y="13448"/>
                </a:cubicBezTo>
                <a:cubicBezTo>
                  <a:pt x="1" y="20847"/>
                  <a:pt x="5950" y="26771"/>
                  <a:pt x="13349" y="26771"/>
                </a:cubicBezTo>
                <a:cubicBezTo>
                  <a:pt x="20722" y="26771"/>
                  <a:pt x="26771" y="20847"/>
                  <a:pt x="26771" y="13448"/>
                </a:cubicBezTo>
                <a:cubicBezTo>
                  <a:pt x="26771" y="6050"/>
                  <a:pt x="20722" y="1"/>
                  <a:pt x="133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550888" y="1854525"/>
            <a:ext cx="669300" cy="669275"/>
          </a:xfrm>
          <a:custGeom>
            <a:avLst/>
            <a:gdLst/>
            <a:ahLst/>
            <a:cxnLst/>
            <a:rect l="l" t="t" r="r" b="b"/>
            <a:pathLst>
              <a:path w="26772" h="26771" extrusionOk="0">
                <a:moveTo>
                  <a:pt x="13349" y="1"/>
                </a:moveTo>
                <a:cubicBezTo>
                  <a:pt x="5950" y="1"/>
                  <a:pt x="1" y="6050"/>
                  <a:pt x="1" y="13448"/>
                </a:cubicBezTo>
                <a:cubicBezTo>
                  <a:pt x="1" y="20847"/>
                  <a:pt x="5950" y="26771"/>
                  <a:pt x="13349" y="26771"/>
                </a:cubicBezTo>
                <a:cubicBezTo>
                  <a:pt x="20722" y="26771"/>
                  <a:pt x="26771" y="20847"/>
                  <a:pt x="26771" y="13448"/>
                </a:cubicBezTo>
                <a:cubicBezTo>
                  <a:pt x="26771" y="6050"/>
                  <a:pt x="20722" y="1"/>
                  <a:pt x="133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921313" y="1889695"/>
            <a:ext cx="671800" cy="669275"/>
          </a:xfrm>
          <a:custGeom>
            <a:avLst/>
            <a:gdLst/>
            <a:ahLst/>
            <a:cxnLst/>
            <a:rect l="l" t="t" r="r" b="b"/>
            <a:pathLst>
              <a:path w="26872" h="26771" extrusionOk="0">
                <a:moveTo>
                  <a:pt x="13424" y="1"/>
                </a:moveTo>
                <a:cubicBezTo>
                  <a:pt x="6050" y="1"/>
                  <a:pt x="1" y="6050"/>
                  <a:pt x="1" y="13448"/>
                </a:cubicBezTo>
                <a:cubicBezTo>
                  <a:pt x="1" y="20847"/>
                  <a:pt x="6050" y="26771"/>
                  <a:pt x="13424" y="26771"/>
                </a:cubicBezTo>
                <a:cubicBezTo>
                  <a:pt x="20822" y="26771"/>
                  <a:pt x="26871" y="20847"/>
                  <a:pt x="26871" y="13448"/>
                </a:cubicBezTo>
                <a:cubicBezTo>
                  <a:pt x="26871" y="6050"/>
                  <a:pt x="20822" y="1"/>
                  <a:pt x="134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901675" y="2015107"/>
            <a:ext cx="536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50888" y="3359844"/>
            <a:ext cx="669300" cy="669275"/>
          </a:xfrm>
          <a:custGeom>
            <a:avLst/>
            <a:gdLst/>
            <a:ahLst/>
            <a:cxnLst/>
            <a:rect l="l" t="t" r="r" b="b"/>
            <a:pathLst>
              <a:path w="26772" h="26771" extrusionOk="0">
                <a:moveTo>
                  <a:pt x="13349" y="1"/>
                </a:moveTo>
                <a:cubicBezTo>
                  <a:pt x="5950" y="1"/>
                  <a:pt x="1" y="6025"/>
                  <a:pt x="1" y="13423"/>
                </a:cubicBezTo>
                <a:cubicBezTo>
                  <a:pt x="1" y="20822"/>
                  <a:pt x="5950" y="26771"/>
                  <a:pt x="13349" y="26771"/>
                </a:cubicBezTo>
                <a:cubicBezTo>
                  <a:pt x="20722" y="26771"/>
                  <a:pt x="26771" y="20822"/>
                  <a:pt x="26771" y="13423"/>
                </a:cubicBezTo>
                <a:cubicBezTo>
                  <a:pt x="26771" y="6025"/>
                  <a:pt x="20722" y="1"/>
                  <a:pt x="133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7921313" y="3361732"/>
            <a:ext cx="671800" cy="669275"/>
          </a:xfrm>
          <a:custGeom>
            <a:avLst/>
            <a:gdLst/>
            <a:ahLst/>
            <a:cxnLst/>
            <a:rect l="l" t="t" r="r" b="b"/>
            <a:pathLst>
              <a:path w="26872" h="26771" extrusionOk="0">
                <a:moveTo>
                  <a:pt x="13424" y="1"/>
                </a:moveTo>
                <a:cubicBezTo>
                  <a:pt x="6050" y="1"/>
                  <a:pt x="1" y="6025"/>
                  <a:pt x="1" y="13423"/>
                </a:cubicBezTo>
                <a:cubicBezTo>
                  <a:pt x="1" y="20822"/>
                  <a:pt x="6050" y="26771"/>
                  <a:pt x="13424" y="26771"/>
                </a:cubicBezTo>
                <a:cubicBezTo>
                  <a:pt x="20822" y="26771"/>
                  <a:pt x="26871" y="20822"/>
                  <a:pt x="26871" y="13423"/>
                </a:cubicBezTo>
                <a:cubicBezTo>
                  <a:pt x="26871" y="6025"/>
                  <a:pt x="20822" y="1"/>
                  <a:pt x="1342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901675" y="3495162"/>
            <a:ext cx="53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277013" y="3229698"/>
            <a:ext cx="15681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084125" y="3493750"/>
            <a:ext cx="1761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it is actually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277013" y="1757675"/>
            <a:ext cx="15681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84125" y="2021688"/>
            <a:ext cx="1761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296400" y="2021688"/>
            <a:ext cx="1761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296400" y="1757675"/>
            <a:ext cx="15681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296400" y="3229698"/>
            <a:ext cx="15681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296400" y="3493750"/>
            <a:ext cx="1761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657775" y="1995730"/>
            <a:ext cx="5361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657775" y="3494125"/>
            <a:ext cx="5361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43715" y="2016172"/>
            <a:ext cx="283660" cy="365753"/>
          </a:xfrm>
          <a:custGeom>
            <a:avLst/>
            <a:gdLst/>
            <a:ahLst/>
            <a:cxnLst/>
            <a:rect l="l" t="t" r="r" b="b"/>
            <a:pathLst>
              <a:path w="9295" h="12099" extrusionOk="0">
                <a:moveTo>
                  <a:pt x="4601" y="1"/>
                </a:moveTo>
                <a:cubicBezTo>
                  <a:pt x="3624" y="1"/>
                  <a:pt x="2836" y="788"/>
                  <a:pt x="2836" y="1796"/>
                </a:cubicBezTo>
                <a:cubicBezTo>
                  <a:pt x="2836" y="2647"/>
                  <a:pt x="3467" y="3372"/>
                  <a:pt x="4254" y="3529"/>
                </a:cubicBezTo>
                <a:lnTo>
                  <a:pt x="4254" y="4789"/>
                </a:lnTo>
                <a:cubicBezTo>
                  <a:pt x="3656" y="4033"/>
                  <a:pt x="2742" y="3561"/>
                  <a:pt x="1765" y="3561"/>
                </a:cubicBezTo>
                <a:lnTo>
                  <a:pt x="348" y="3561"/>
                </a:lnTo>
                <a:cubicBezTo>
                  <a:pt x="158" y="3561"/>
                  <a:pt x="1" y="3718"/>
                  <a:pt x="1" y="3907"/>
                </a:cubicBezTo>
                <a:cubicBezTo>
                  <a:pt x="1" y="5671"/>
                  <a:pt x="1450" y="7152"/>
                  <a:pt x="3214" y="7152"/>
                </a:cubicBezTo>
                <a:lnTo>
                  <a:pt x="4286" y="7152"/>
                </a:lnTo>
                <a:lnTo>
                  <a:pt x="4286" y="9988"/>
                </a:lnTo>
                <a:cubicBezTo>
                  <a:pt x="3845" y="9547"/>
                  <a:pt x="3340" y="9231"/>
                  <a:pt x="2805" y="9042"/>
                </a:cubicBezTo>
                <a:cubicBezTo>
                  <a:pt x="2836" y="8885"/>
                  <a:pt x="2868" y="8727"/>
                  <a:pt x="2868" y="8570"/>
                </a:cubicBezTo>
                <a:cubicBezTo>
                  <a:pt x="2868" y="7782"/>
                  <a:pt x="2238" y="7152"/>
                  <a:pt x="1450" y="7152"/>
                </a:cubicBezTo>
                <a:cubicBezTo>
                  <a:pt x="663" y="7152"/>
                  <a:pt x="32" y="7782"/>
                  <a:pt x="32" y="8570"/>
                </a:cubicBezTo>
                <a:cubicBezTo>
                  <a:pt x="32" y="9358"/>
                  <a:pt x="663" y="9988"/>
                  <a:pt x="1450" y="9988"/>
                </a:cubicBezTo>
                <a:cubicBezTo>
                  <a:pt x="1797" y="9988"/>
                  <a:pt x="2112" y="9862"/>
                  <a:pt x="2364" y="9610"/>
                </a:cubicBezTo>
                <a:cubicBezTo>
                  <a:pt x="3183" y="9830"/>
                  <a:pt x="3908" y="10366"/>
                  <a:pt x="4286" y="11122"/>
                </a:cubicBezTo>
                <a:lnTo>
                  <a:pt x="4286" y="11752"/>
                </a:lnTo>
                <a:cubicBezTo>
                  <a:pt x="4286" y="11941"/>
                  <a:pt x="4443" y="12098"/>
                  <a:pt x="4632" y="12098"/>
                </a:cubicBezTo>
                <a:cubicBezTo>
                  <a:pt x="4853" y="12098"/>
                  <a:pt x="5010" y="11941"/>
                  <a:pt x="5010" y="11752"/>
                </a:cubicBezTo>
                <a:lnTo>
                  <a:pt x="5010" y="11342"/>
                </a:lnTo>
                <a:lnTo>
                  <a:pt x="6050" y="11342"/>
                </a:lnTo>
                <a:cubicBezTo>
                  <a:pt x="7846" y="11342"/>
                  <a:pt x="9295" y="9893"/>
                  <a:pt x="9295" y="8129"/>
                </a:cubicBezTo>
                <a:cubicBezTo>
                  <a:pt x="9200" y="7971"/>
                  <a:pt x="9043" y="7814"/>
                  <a:pt x="8854" y="7814"/>
                </a:cubicBezTo>
                <a:lnTo>
                  <a:pt x="7436" y="7814"/>
                </a:lnTo>
                <a:cubicBezTo>
                  <a:pt x="6428" y="7814"/>
                  <a:pt x="5546" y="8286"/>
                  <a:pt x="4947" y="9042"/>
                </a:cubicBezTo>
                <a:lnTo>
                  <a:pt x="4947" y="6837"/>
                </a:lnTo>
                <a:cubicBezTo>
                  <a:pt x="5357" y="6081"/>
                  <a:pt x="6050" y="5545"/>
                  <a:pt x="6901" y="5325"/>
                </a:cubicBezTo>
                <a:cubicBezTo>
                  <a:pt x="7121" y="5545"/>
                  <a:pt x="7436" y="5671"/>
                  <a:pt x="7814" y="5671"/>
                </a:cubicBezTo>
                <a:cubicBezTo>
                  <a:pt x="8602" y="5671"/>
                  <a:pt x="9200" y="5041"/>
                  <a:pt x="9200" y="4254"/>
                </a:cubicBezTo>
                <a:cubicBezTo>
                  <a:pt x="9200" y="3466"/>
                  <a:pt x="8602" y="2836"/>
                  <a:pt x="7814" y="2836"/>
                </a:cubicBezTo>
                <a:cubicBezTo>
                  <a:pt x="7027" y="2836"/>
                  <a:pt x="6396" y="3466"/>
                  <a:pt x="6396" y="4254"/>
                </a:cubicBezTo>
                <a:cubicBezTo>
                  <a:pt x="6396" y="4411"/>
                  <a:pt x="6428" y="4569"/>
                  <a:pt x="6459" y="4726"/>
                </a:cubicBezTo>
                <a:cubicBezTo>
                  <a:pt x="5861" y="4947"/>
                  <a:pt x="5357" y="5262"/>
                  <a:pt x="4947" y="5671"/>
                </a:cubicBezTo>
                <a:lnTo>
                  <a:pt x="4947" y="3529"/>
                </a:lnTo>
                <a:cubicBezTo>
                  <a:pt x="5798" y="3372"/>
                  <a:pt x="6365" y="2615"/>
                  <a:pt x="6365" y="1796"/>
                </a:cubicBezTo>
                <a:cubicBezTo>
                  <a:pt x="6365" y="788"/>
                  <a:pt x="5577" y="1"/>
                  <a:pt x="46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702674" y="3505134"/>
            <a:ext cx="365760" cy="365772"/>
            <a:chOff x="-20946600" y="3317850"/>
            <a:chExt cx="304825" cy="304050"/>
          </a:xfrm>
        </p:grpSpPr>
        <p:sp>
          <p:nvSpPr>
            <p:cNvPr id="127" name="Google Shape;127;p17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4383513" y="2736068"/>
            <a:ext cx="328426" cy="365750"/>
            <a:chOff x="-20930075" y="4066100"/>
            <a:chExt cx="269400" cy="303250"/>
          </a:xfrm>
        </p:grpSpPr>
        <p:sp>
          <p:nvSpPr>
            <p:cNvPr id="131" name="Google Shape;131;p17"/>
            <p:cNvSpPr/>
            <p:nvPr/>
          </p:nvSpPr>
          <p:spPr>
            <a:xfrm>
              <a:off x="-20865475" y="4066100"/>
              <a:ext cx="141775" cy="144150"/>
            </a:xfrm>
            <a:custGeom>
              <a:avLst/>
              <a:gdLst/>
              <a:ahLst/>
              <a:cxnLst/>
              <a:rect l="l" t="t" r="r" b="b"/>
              <a:pathLst>
                <a:path w="5671" h="5766" extrusionOk="0">
                  <a:moveTo>
                    <a:pt x="2836" y="2174"/>
                  </a:moveTo>
                  <a:cubicBezTo>
                    <a:pt x="3245" y="2174"/>
                    <a:pt x="3560" y="2489"/>
                    <a:pt x="3560" y="2867"/>
                  </a:cubicBezTo>
                  <a:cubicBezTo>
                    <a:pt x="3560" y="3277"/>
                    <a:pt x="3245" y="3592"/>
                    <a:pt x="2836" y="3592"/>
                  </a:cubicBezTo>
                  <a:cubicBezTo>
                    <a:pt x="2457" y="3592"/>
                    <a:pt x="2142" y="3277"/>
                    <a:pt x="2142" y="2867"/>
                  </a:cubicBezTo>
                  <a:cubicBezTo>
                    <a:pt x="2142" y="2489"/>
                    <a:pt x="2457" y="2174"/>
                    <a:pt x="2836" y="2174"/>
                  </a:cubicBezTo>
                  <a:close/>
                  <a:moveTo>
                    <a:pt x="2836" y="0"/>
                  </a:moveTo>
                  <a:cubicBezTo>
                    <a:pt x="2457" y="0"/>
                    <a:pt x="2111" y="252"/>
                    <a:pt x="1890" y="599"/>
                  </a:cubicBezTo>
                  <a:cubicBezTo>
                    <a:pt x="1791" y="563"/>
                    <a:pt x="1685" y="545"/>
                    <a:pt x="1577" y="545"/>
                  </a:cubicBezTo>
                  <a:cubicBezTo>
                    <a:pt x="1307" y="545"/>
                    <a:pt x="1031" y="657"/>
                    <a:pt x="851" y="882"/>
                  </a:cubicBezTo>
                  <a:cubicBezTo>
                    <a:pt x="630" y="1071"/>
                    <a:pt x="536" y="1355"/>
                    <a:pt x="536" y="1607"/>
                  </a:cubicBezTo>
                  <a:cubicBezTo>
                    <a:pt x="536" y="1733"/>
                    <a:pt x="536" y="1827"/>
                    <a:pt x="567" y="1922"/>
                  </a:cubicBezTo>
                  <a:cubicBezTo>
                    <a:pt x="189" y="2142"/>
                    <a:pt x="0" y="2489"/>
                    <a:pt x="0" y="2867"/>
                  </a:cubicBezTo>
                  <a:cubicBezTo>
                    <a:pt x="0" y="3308"/>
                    <a:pt x="189" y="3655"/>
                    <a:pt x="567" y="3812"/>
                  </a:cubicBezTo>
                  <a:cubicBezTo>
                    <a:pt x="536" y="3938"/>
                    <a:pt x="536" y="4033"/>
                    <a:pt x="536" y="4127"/>
                  </a:cubicBezTo>
                  <a:cubicBezTo>
                    <a:pt x="536" y="4411"/>
                    <a:pt x="630" y="4694"/>
                    <a:pt x="851" y="4883"/>
                  </a:cubicBezTo>
                  <a:cubicBezTo>
                    <a:pt x="1036" y="5092"/>
                    <a:pt x="1325" y="5216"/>
                    <a:pt x="1603" y="5216"/>
                  </a:cubicBezTo>
                  <a:cubicBezTo>
                    <a:pt x="1702" y="5216"/>
                    <a:pt x="1799" y="5200"/>
                    <a:pt x="1890" y="5167"/>
                  </a:cubicBezTo>
                  <a:cubicBezTo>
                    <a:pt x="2111" y="5513"/>
                    <a:pt x="2457" y="5766"/>
                    <a:pt x="2836" y="5766"/>
                  </a:cubicBezTo>
                  <a:cubicBezTo>
                    <a:pt x="3245" y="5766"/>
                    <a:pt x="3592" y="5513"/>
                    <a:pt x="3781" y="5167"/>
                  </a:cubicBezTo>
                  <a:cubicBezTo>
                    <a:pt x="3889" y="5203"/>
                    <a:pt x="3999" y="5221"/>
                    <a:pt x="4109" y="5221"/>
                  </a:cubicBezTo>
                  <a:cubicBezTo>
                    <a:pt x="4382" y="5221"/>
                    <a:pt x="4649" y="5108"/>
                    <a:pt x="4852" y="4883"/>
                  </a:cubicBezTo>
                  <a:cubicBezTo>
                    <a:pt x="5041" y="4694"/>
                    <a:pt x="5167" y="4411"/>
                    <a:pt x="5167" y="4127"/>
                  </a:cubicBezTo>
                  <a:cubicBezTo>
                    <a:pt x="5167" y="4033"/>
                    <a:pt x="5167" y="3938"/>
                    <a:pt x="5135" y="3812"/>
                  </a:cubicBezTo>
                  <a:cubicBezTo>
                    <a:pt x="5482" y="3623"/>
                    <a:pt x="5671" y="3277"/>
                    <a:pt x="5671" y="2867"/>
                  </a:cubicBezTo>
                  <a:cubicBezTo>
                    <a:pt x="5671" y="2489"/>
                    <a:pt x="5450" y="2142"/>
                    <a:pt x="5135" y="1922"/>
                  </a:cubicBezTo>
                  <a:cubicBezTo>
                    <a:pt x="5167" y="1827"/>
                    <a:pt x="5167" y="1733"/>
                    <a:pt x="5167" y="1607"/>
                  </a:cubicBezTo>
                  <a:cubicBezTo>
                    <a:pt x="5167" y="1355"/>
                    <a:pt x="5041" y="1071"/>
                    <a:pt x="4852" y="882"/>
                  </a:cubicBezTo>
                  <a:cubicBezTo>
                    <a:pt x="4643" y="673"/>
                    <a:pt x="4348" y="550"/>
                    <a:pt x="4069" y="550"/>
                  </a:cubicBezTo>
                  <a:cubicBezTo>
                    <a:pt x="3969" y="550"/>
                    <a:pt x="3872" y="566"/>
                    <a:pt x="3781" y="599"/>
                  </a:cubicBezTo>
                  <a:cubicBezTo>
                    <a:pt x="3592" y="252"/>
                    <a:pt x="3245" y="0"/>
                    <a:pt x="2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-20930075" y="4191325"/>
              <a:ext cx="269400" cy="178025"/>
            </a:xfrm>
            <a:custGeom>
              <a:avLst/>
              <a:gdLst/>
              <a:ahLst/>
              <a:cxnLst/>
              <a:rect l="l" t="t" r="r" b="b"/>
              <a:pathLst>
                <a:path w="10776" h="7121" extrusionOk="0">
                  <a:moveTo>
                    <a:pt x="379" y="0"/>
                  </a:moveTo>
                  <a:cubicBezTo>
                    <a:pt x="253" y="0"/>
                    <a:pt x="190" y="32"/>
                    <a:pt x="95" y="95"/>
                  </a:cubicBezTo>
                  <a:cubicBezTo>
                    <a:pt x="32" y="189"/>
                    <a:pt x="1" y="252"/>
                    <a:pt x="1" y="378"/>
                  </a:cubicBezTo>
                  <a:cubicBezTo>
                    <a:pt x="1" y="473"/>
                    <a:pt x="190" y="2710"/>
                    <a:pt x="1103" y="3655"/>
                  </a:cubicBezTo>
                  <a:cubicBezTo>
                    <a:pt x="1513" y="4096"/>
                    <a:pt x="1922" y="4285"/>
                    <a:pt x="2364" y="4285"/>
                  </a:cubicBezTo>
                  <a:cubicBezTo>
                    <a:pt x="2679" y="4285"/>
                    <a:pt x="3025" y="4159"/>
                    <a:pt x="3340" y="3907"/>
                  </a:cubicBezTo>
                  <a:lnTo>
                    <a:pt x="4947" y="5514"/>
                  </a:lnTo>
                  <a:lnTo>
                    <a:pt x="4947" y="6427"/>
                  </a:lnTo>
                  <a:lnTo>
                    <a:pt x="2458" y="6427"/>
                  </a:lnTo>
                  <a:cubicBezTo>
                    <a:pt x="2269" y="6427"/>
                    <a:pt x="2112" y="6585"/>
                    <a:pt x="2112" y="6774"/>
                  </a:cubicBezTo>
                  <a:cubicBezTo>
                    <a:pt x="2112" y="6963"/>
                    <a:pt x="2269" y="7120"/>
                    <a:pt x="2458" y="7120"/>
                  </a:cubicBezTo>
                  <a:lnTo>
                    <a:pt x="8192" y="7120"/>
                  </a:lnTo>
                  <a:cubicBezTo>
                    <a:pt x="8381" y="7120"/>
                    <a:pt x="8539" y="6963"/>
                    <a:pt x="8539" y="6774"/>
                  </a:cubicBezTo>
                  <a:cubicBezTo>
                    <a:pt x="8539" y="6585"/>
                    <a:pt x="8381" y="6427"/>
                    <a:pt x="8192" y="6427"/>
                  </a:cubicBezTo>
                  <a:lnTo>
                    <a:pt x="5672" y="6427"/>
                  </a:lnTo>
                  <a:lnTo>
                    <a:pt x="5672" y="6207"/>
                  </a:lnTo>
                  <a:lnTo>
                    <a:pt x="7278" y="4600"/>
                  </a:lnTo>
                  <a:cubicBezTo>
                    <a:pt x="7751" y="4884"/>
                    <a:pt x="8066" y="5010"/>
                    <a:pt x="8413" y="5010"/>
                  </a:cubicBezTo>
                  <a:cubicBezTo>
                    <a:pt x="8854" y="5010"/>
                    <a:pt x="9232" y="4789"/>
                    <a:pt x="9673" y="4380"/>
                  </a:cubicBezTo>
                  <a:cubicBezTo>
                    <a:pt x="10586" y="3466"/>
                    <a:pt x="10775" y="1229"/>
                    <a:pt x="10775" y="1103"/>
                  </a:cubicBezTo>
                  <a:cubicBezTo>
                    <a:pt x="10775" y="977"/>
                    <a:pt x="10744" y="883"/>
                    <a:pt x="10649" y="820"/>
                  </a:cubicBezTo>
                  <a:cubicBezTo>
                    <a:pt x="10586" y="757"/>
                    <a:pt x="10492" y="693"/>
                    <a:pt x="10397" y="693"/>
                  </a:cubicBezTo>
                  <a:cubicBezTo>
                    <a:pt x="10303" y="693"/>
                    <a:pt x="8066" y="883"/>
                    <a:pt x="7121" y="1796"/>
                  </a:cubicBezTo>
                  <a:cubicBezTo>
                    <a:pt x="6365" y="2552"/>
                    <a:pt x="6302" y="3308"/>
                    <a:pt x="6869" y="4033"/>
                  </a:cubicBezTo>
                  <a:lnTo>
                    <a:pt x="5735" y="5167"/>
                  </a:lnTo>
                  <a:lnTo>
                    <a:pt x="5735" y="1324"/>
                  </a:lnTo>
                  <a:cubicBezTo>
                    <a:pt x="5609" y="1387"/>
                    <a:pt x="5514" y="1387"/>
                    <a:pt x="5388" y="1387"/>
                  </a:cubicBezTo>
                  <a:cubicBezTo>
                    <a:pt x="5262" y="1387"/>
                    <a:pt x="5136" y="1387"/>
                    <a:pt x="5041" y="1324"/>
                  </a:cubicBezTo>
                  <a:lnTo>
                    <a:pt x="5041" y="4443"/>
                  </a:lnTo>
                  <a:lnTo>
                    <a:pt x="3876" y="3340"/>
                  </a:lnTo>
                  <a:cubicBezTo>
                    <a:pt x="4474" y="2584"/>
                    <a:pt x="4411" y="1828"/>
                    <a:pt x="3655" y="1103"/>
                  </a:cubicBezTo>
                  <a:cubicBezTo>
                    <a:pt x="2742" y="189"/>
                    <a:pt x="50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8074337" y="3505145"/>
            <a:ext cx="365772" cy="365752"/>
            <a:chOff x="-20572500" y="3319025"/>
            <a:chExt cx="305625" cy="302875"/>
          </a:xfrm>
        </p:grpSpPr>
        <p:sp>
          <p:nvSpPr>
            <p:cNvPr id="134" name="Google Shape;134;p17"/>
            <p:cNvSpPr/>
            <p:nvPr/>
          </p:nvSpPr>
          <p:spPr>
            <a:xfrm>
              <a:off x="-20429150" y="3569900"/>
              <a:ext cx="18150" cy="52000"/>
            </a:xfrm>
            <a:custGeom>
              <a:avLst/>
              <a:gdLst/>
              <a:ahLst/>
              <a:cxnLst/>
              <a:rect l="l" t="t" r="r" b="b"/>
              <a:pathLst>
                <a:path w="726" h="2080" extrusionOk="0">
                  <a:moveTo>
                    <a:pt x="347" y="0"/>
                  </a:moveTo>
                  <a:lnTo>
                    <a:pt x="1" y="126"/>
                  </a:ln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68" y="2079"/>
                    <a:pt x="725" y="1922"/>
                    <a:pt x="725" y="1733"/>
                  </a:cubicBezTo>
                  <a:lnTo>
                    <a:pt x="725" y="126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-20572500" y="3319025"/>
              <a:ext cx="305625" cy="267350"/>
            </a:xfrm>
            <a:custGeom>
              <a:avLst/>
              <a:gdLst/>
              <a:ahLst/>
              <a:cxnLst/>
              <a:rect l="l" t="t" r="r" b="b"/>
              <a:pathLst>
                <a:path w="12225" h="10694" extrusionOk="0">
                  <a:moveTo>
                    <a:pt x="6097" y="1"/>
                  </a:moveTo>
                  <a:cubicBezTo>
                    <a:pt x="5979" y="1"/>
                    <a:pt x="5861" y="48"/>
                    <a:pt x="5798" y="143"/>
                  </a:cubicBezTo>
                  <a:lnTo>
                    <a:pt x="5168" y="1119"/>
                  </a:lnTo>
                  <a:cubicBezTo>
                    <a:pt x="4758" y="1749"/>
                    <a:pt x="4034" y="2159"/>
                    <a:pt x="3246" y="2159"/>
                  </a:cubicBezTo>
                  <a:cubicBezTo>
                    <a:pt x="2931" y="2159"/>
                    <a:pt x="2773" y="2537"/>
                    <a:pt x="3025" y="2757"/>
                  </a:cubicBezTo>
                  <a:cubicBezTo>
                    <a:pt x="3593" y="3388"/>
                    <a:pt x="3813" y="4900"/>
                    <a:pt x="3403" y="5813"/>
                  </a:cubicBezTo>
                  <a:cubicBezTo>
                    <a:pt x="2931" y="5656"/>
                    <a:pt x="2490" y="5372"/>
                    <a:pt x="2143" y="5057"/>
                  </a:cubicBezTo>
                  <a:cubicBezTo>
                    <a:pt x="2080" y="4994"/>
                    <a:pt x="2006" y="4966"/>
                    <a:pt x="1932" y="4966"/>
                  </a:cubicBezTo>
                  <a:cubicBezTo>
                    <a:pt x="1823" y="4966"/>
                    <a:pt x="1714" y="5026"/>
                    <a:pt x="1639" y="5120"/>
                  </a:cubicBezTo>
                  <a:cubicBezTo>
                    <a:pt x="1293" y="5624"/>
                    <a:pt x="789" y="6034"/>
                    <a:pt x="221" y="6286"/>
                  </a:cubicBezTo>
                  <a:cubicBezTo>
                    <a:pt x="64" y="6381"/>
                    <a:pt x="1" y="6570"/>
                    <a:pt x="64" y="6759"/>
                  </a:cubicBezTo>
                  <a:cubicBezTo>
                    <a:pt x="284" y="7326"/>
                    <a:pt x="411" y="7956"/>
                    <a:pt x="379" y="8523"/>
                  </a:cubicBezTo>
                  <a:cubicBezTo>
                    <a:pt x="379" y="8743"/>
                    <a:pt x="537" y="8932"/>
                    <a:pt x="726" y="8932"/>
                  </a:cubicBezTo>
                  <a:lnTo>
                    <a:pt x="883" y="8932"/>
                  </a:lnTo>
                  <a:cubicBezTo>
                    <a:pt x="1293" y="8932"/>
                    <a:pt x="1671" y="8964"/>
                    <a:pt x="2049" y="9121"/>
                  </a:cubicBezTo>
                  <a:lnTo>
                    <a:pt x="1482" y="10193"/>
                  </a:lnTo>
                  <a:cubicBezTo>
                    <a:pt x="1349" y="10432"/>
                    <a:pt x="1530" y="10694"/>
                    <a:pt x="1779" y="10694"/>
                  </a:cubicBezTo>
                  <a:cubicBezTo>
                    <a:pt x="1825" y="10694"/>
                    <a:pt x="1874" y="10685"/>
                    <a:pt x="1923" y="10665"/>
                  </a:cubicBezTo>
                  <a:lnTo>
                    <a:pt x="5735" y="9405"/>
                  </a:lnTo>
                  <a:lnTo>
                    <a:pt x="5735" y="9153"/>
                  </a:lnTo>
                  <a:lnTo>
                    <a:pt x="2395" y="7830"/>
                  </a:lnTo>
                  <a:cubicBezTo>
                    <a:pt x="2206" y="7735"/>
                    <a:pt x="2112" y="7546"/>
                    <a:pt x="2206" y="7357"/>
                  </a:cubicBezTo>
                  <a:cubicBezTo>
                    <a:pt x="2252" y="7219"/>
                    <a:pt x="2366" y="7131"/>
                    <a:pt x="2498" y="7131"/>
                  </a:cubicBezTo>
                  <a:cubicBezTo>
                    <a:pt x="2546" y="7131"/>
                    <a:pt x="2597" y="7143"/>
                    <a:pt x="2647" y="7168"/>
                  </a:cubicBezTo>
                  <a:lnTo>
                    <a:pt x="5735" y="8397"/>
                  </a:lnTo>
                  <a:lnTo>
                    <a:pt x="5735" y="3923"/>
                  </a:lnTo>
                  <a:cubicBezTo>
                    <a:pt x="5735" y="3734"/>
                    <a:pt x="5892" y="3577"/>
                    <a:pt x="6081" y="3577"/>
                  </a:cubicBezTo>
                  <a:cubicBezTo>
                    <a:pt x="6302" y="3577"/>
                    <a:pt x="6459" y="3734"/>
                    <a:pt x="6459" y="3923"/>
                  </a:cubicBezTo>
                  <a:lnTo>
                    <a:pt x="6459" y="8397"/>
                  </a:lnTo>
                  <a:lnTo>
                    <a:pt x="9515" y="7168"/>
                  </a:lnTo>
                  <a:cubicBezTo>
                    <a:pt x="9566" y="7143"/>
                    <a:pt x="9619" y="7131"/>
                    <a:pt x="9671" y="7131"/>
                  </a:cubicBezTo>
                  <a:cubicBezTo>
                    <a:pt x="9811" y="7131"/>
                    <a:pt x="9942" y="7219"/>
                    <a:pt x="9988" y="7357"/>
                  </a:cubicBezTo>
                  <a:cubicBezTo>
                    <a:pt x="10083" y="7546"/>
                    <a:pt x="9988" y="7735"/>
                    <a:pt x="9799" y="7830"/>
                  </a:cubicBezTo>
                  <a:lnTo>
                    <a:pt x="6459" y="9153"/>
                  </a:lnTo>
                  <a:lnTo>
                    <a:pt x="6459" y="9405"/>
                  </a:lnTo>
                  <a:lnTo>
                    <a:pt x="10272" y="10665"/>
                  </a:lnTo>
                  <a:cubicBezTo>
                    <a:pt x="10311" y="10685"/>
                    <a:pt x="10352" y="10694"/>
                    <a:pt x="10394" y="10694"/>
                  </a:cubicBezTo>
                  <a:cubicBezTo>
                    <a:pt x="10619" y="10694"/>
                    <a:pt x="10841" y="10432"/>
                    <a:pt x="10681" y="10193"/>
                  </a:cubicBezTo>
                  <a:lnTo>
                    <a:pt x="10146" y="9121"/>
                  </a:lnTo>
                  <a:cubicBezTo>
                    <a:pt x="10492" y="8995"/>
                    <a:pt x="10902" y="8932"/>
                    <a:pt x="11280" y="8932"/>
                  </a:cubicBezTo>
                  <a:lnTo>
                    <a:pt x="11437" y="8932"/>
                  </a:lnTo>
                  <a:cubicBezTo>
                    <a:pt x="11658" y="8932"/>
                    <a:pt x="11847" y="8806"/>
                    <a:pt x="11847" y="8523"/>
                  </a:cubicBezTo>
                  <a:cubicBezTo>
                    <a:pt x="11815" y="7956"/>
                    <a:pt x="11910" y="7326"/>
                    <a:pt x="12162" y="6759"/>
                  </a:cubicBezTo>
                  <a:cubicBezTo>
                    <a:pt x="12225" y="6570"/>
                    <a:pt x="12162" y="6381"/>
                    <a:pt x="12004" y="6286"/>
                  </a:cubicBezTo>
                  <a:cubicBezTo>
                    <a:pt x="11437" y="6034"/>
                    <a:pt x="10933" y="5624"/>
                    <a:pt x="10587" y="5120"/>
                  </a:cubicBezTo>
                  <a:cubicBezTo>
                    <a:pt x="10518" y="5001"/>
                    <a:pt x="10404" y="4946"/>
                    <a:pt x="10293" y="4946"/>
                  </a:cubicBezTo>
                  <a:cubicBezTo>
                    <a:pt x="10200" y="4946"/>
                    <a:pt x="10109" y="4985"/>
                    <a:pt x="10051" y="5057"/>
                  </a:cubicBezTo>
                  <a:cubicBezTo>
                    <a:pt x="9704" y="5372"/>
                    <a:pt x="9263" y="5656"/>
                    <a:pt x="8791" y="5813"/>
                  </a:cubicBezTo>
                  <a:cubicBezTo>
                    <a:pt x="8413" y="4900"/>
                    <a:pt x="8602" y="3325"/>
                    <a:pt x="9200" y="2757"/>
                  </a:cubicBezTo>
                  <a:cubicBezTo>
                    <a:pt x="9421" y="2537"/>
                    <a:pt x="9263" y="2159"/>
                    <a:pt x="8948" y="2159"/>
                  </a:cubicBezTo>
                  <a:cubicBezTo>
                    <a:pt x="8161" y="2159"/>
                    <a:pt x="7468" y="1749"/>
                    <a:pt x="7027" y="1119"/>
                  </a:cubicBezTo>
                  <a:lnTo>
                    <a:pt x="6396" y="143"/>
                  </a:lnTo>
                  <a:cubicBezTo>
                    <a:pt x="6333" y="48"/>
                    <a:pt x="6215" y="1"/>
                    <a:pt x="6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8074355" y="2025739"/>
            <a:ext cx="365750" cy="358444"/>
          </a:xfrm>
          <a:custGeom>
            <a:avLst/>
            <a:gdLst/>
            <a:ahLst/>
            <a:cxnLst/>
            <a:rect l="l" t="t" r="r" b="b"/>
            <a:pathLst>
              <a:path w="12256" h="12193" extrusionOk="0">
                <a:moveTo>
                  <a:pt x="5324" y="2899"/>
                </a:moveTo>
                <a:cubicBezTo>
                  <a:pt x="5513" y="2899"/>
                  <a:pt x="5671" y="3056"/>
                  <a:pt x="5671" y="3245"/>
                </a:cubicBezTo>
                <a:lnTo>
                  <a:pt x="5671" y="3970"/>
                </a:lnTo>
                <a:cubicBezTo>
                  <a:pt x="5671" y="4159"/>
                  <a:pt x="5513" y="4316"/>
                  <a:pt x="5324" y="4316"/>
                </a:cubicBezTo>
                <a:cubicBezTo>
                  <a:pt x="5104" y="4316"/>
                  <a:pt x="4946" y="4159"/>
                  <a:pt x="4946" y="3970"/>
                </a:cubicBezTo>
                <a:lnTo>
                  <a:pt x="4946" y="3245"/>
                </a:lnTo>
                <a:cubicBezTo>
                  <a:pt x="4946" y="3056"/>
                  <a:pt x="5104" y="2899"/>
                  <a:pt x="5324" y="2899"/>
                </a:cubicBezTo>
                <a:close/>
                <a:moveTo>
                  <a:pt x="6742" y="2899"/>
                </a:moveTo>
                <a:cubicBezTo>
                  <a:pt x="6931" y="2899"/>
                  <a:pt x="7089" y="3056"/>
                  <a:pt x="7089" y="3245"/>
                </a:cubicBezTo>
                <a:lnTo>
                  <a:pt x="7089" y="3970"/>
                </a:lnTo>
                <a:cubicBezTo>
                  <a:pt x="7089" y="4159"/>
                  <a:pt x="6931" y="4316"/>
                  <a:pt x="6742" y="4316"/>
                </a:cubicBezTo>
                <a:cubicBezTo>
                  <a:pt x="6522" y="4316"/>
                  <a:pt x="6364" y="4159"/>
                  <a:pt x="6364" y="3970"/>
                </a:cubicBezTo>
                <a:lnTo>
                  <a:pt x="6364" y="3245"/>
                </a:lnTo>
                <a:cubicBezTo>
                  <a:pt x="6364" y="3056"/>
                  <a:pt x="6522" y="2899"/>
                  <a:pt x="6742" y="2899"/>
                </a:cubicBezTo>
                <a:close/>
                <a:moveTo>
                  <a:pt x="6017" y="5041"/>
                </a:moveTo>
                <a:cubicBezTo>
                  <a:pt x="6206" y="5041"/>
                  <a:pt x="6364" y="5198"/>
                  <a:pt x="6364" y="5387"/>
                </a:cubicBezTo>
                <a:lnTo>
                  <a:pt x="6364" y="6081"/>
                </a:lnTo>
                <a:cubicBezTo>
                  <a:pt x="6364" y="6301"/>
                  <a:pt x="6206" y="6427"/>
                  <a:pt x="6017" y="6427"/>
                </a:cubicBezTo>
                <a:cubicBezTo>
                  <a:pt x="5828" y="6427"/>
                  <a:pt x="5671" y="6301"/>
                  <a:pt x="5671" y="6081"/>
                </a:cubicBezTo>
                <a:lnTo>
                  <a:pt x="5671" y="5387"/>
                </a:lnTo>
                <a:cubicBezTo>
                  <a:pt x="5671" y="5198"/>
                  <a:pt x="5828" y="5041"/>
                  <a:pt x="6017" y="5041"/>
                </a:cubicBezTo>
                <a:close/>
                <a:moveTo>
                  <a:pt x="5324" y="7183"/>
                </a:moveTo>
                <a:cubicBezTo>
                  <a:pt x="5513" y="7183"/>
                  <a:pt x="5671" y="7341"/>
                  <a:pt x="5671" y="7561"/>
                </a:cubicBezTo>
                <a:lnTo>
                  <a:pt x="5671" y="8254"/>
                </a:lnTo>
                <a:cubicBezTo>
                  <a:pt x="5671" y="8443"/>
                  <a:pt x="5513" y="8601"/>
                  <a:pt x="5324" y="8601"/>
                </a:cubicBezTo>
                <a:cubicBezTo>
                  <a:pt x="5104" y="8601"/>
                  <a:pt x="4946" y="8443"/>
                  <a:pt x="4946" y="8254"/>
                </a:cubicBezTo>
                <a:lnTo>
                  <a:pt x="4946" y="7561"/>
                </a:lnTo>
                <a:cubicBezTo>
                  <a:pt x="4946" y="7341"/>
                  <a:pt x="5104" y="7183"/>
                  <a:pt x="5324" y="7183"/>
                </a:cubicBezTo>
                <a:close/>
                <a:moveTo>
                  <a:pt x="6742" y="7183"/>
                </a:moveTo>
                <a:cubicBezTo>
                  <a:pt x="6931" y="7183"/>
                  <a:pt x="7089" y="7341"/>
                  <a:pt x="7089" y="7561"/>
                </a:cubicBezTo>
                <a:lnTo>
                  <a:pt x="7089" y="8254"/>
                </a:lnTo>
                <a:cubicBezTo>
                  <a:pt x="7089" y="8443"/>
                  <a:pt x="6931" y="8601"/>
                  <a:pt x="6742" y="8601"/>
                </a:cubicBezTo>
                <a:cubicBezTo>
                  <a:pt x="6522" y="8601"/>
                  <a:pt x="6364" y="8443"/>
                  <a:pt x="6364" y="8254"/>
                </a:cubicBezTo>
                <a:lnTo>
                  <a:pt x="6364" y="7561"/>
                </a:lnTo>
                <a:cubicBezTo>
                  <a:pt x="6364" y="7341"/>
                  <a:pt x="6522" y="7183"/>
                  <a:pt x="6742" y="7183"/>
                </a:cubicBezTo>
                <a:close/>
                <a:moveTo>
                  <a:pt x="6017" y="9326"/>
                </a:moveTo>
                <a:cubicBezTo>
                  <a:pt x="6206" y="9326"/>
                  <a:pt x="6364" y="9483"/>
                  <a:pt x="6364" y="9672"/>
                </a:cubicBezTo>
                <a:lnTo>
                  <a:pt x="6364" y="10397"/>
                </a:lnTo>
                <a:cubicBezTo>
                  <a:pt x="6364" y="10586"/>
                  <a:pt x="6206" y="10743"/>
                  <a:pt x="6017" y="10743"/>
                </a:cubicBezTo>
                <a:cubicBezTo>
                  <a:pt x="5828" y="10743"/>
                  <a:pt x="5671" y="10586"/>
                  <a:pt x="5671" y="10397"/>
                </a:cubicBezTo>
                <a:lnTo>
                  <a:pt x="5671" y="9672"/>
                </a:lnTo>
                <a:cubicBezTo>
                  <a:pt x="5671" y="9483"/>
                  <a:pt x="5828" y="9326"/>
                  <a:pt x="6017" y="9326"/>
                </a:cubicBezTo>
                <a:close/>
                <a:moveTo>
                  <a:pt x="1418" y="0"/>
                </a:moveTo>
                <a:cubicBezTo>
                  <a:pt x="630" y="0"/>
                  <a:pt x="0" y="630"/>
                  <a:pt x="0" y="1418"/>
                </a:cubicBezTo>
                <a:lnTo>
                  <a:pt x="0" y="4631"/>
                </a:lnTo>
                <a:cubicBezTo>
                  <a:pt x="0" y="6396"/>
                  <a:pt x="1449" y="7876"/>
                  <a:pt x="3245" y="7876"/>
                </a:cubicBezTo>
                <a:lnTo>
                  <a:pt x="3623" y="7876"/>
                </a:lnTo>
                <a:lnTo>
                  <a:pt x="3623" y="11499"/>
                </a:lnTo>
                <a:lnTo>
                  <a:pt x="2552" y="11499"/>
                </a:lnTo>
                <a:cubicBezTo>
                  <a:pt x="2363" y="11499"/>
                  <a:pt x="2205" y="11657"/>
                  <a:pt x="2205" y="11846"/>
                </a:cubicBezTo>
                <a:cubicBezTo>
                  <a:pt x="2205" y="12035"/>
                  <a:pt x="2363" y="12193"/>
                  <a:pt x="2552" y="12193"/>
                </a:cubicBezTo>
                <a:lnTo>
                  <a:pt x="9704" y="12193"/>
                </a:lnTo>
                <a:cubicBezTo>
                  <a:pt x="9893" y="12193"/>
                  <a:pt x="10050" y="12035"/>
                  <a:pt x="10050" y="11846"/>
                </a:cubicBezTo>
                <a:cubicBezTo>
                  <a:pt x="10050" y="11657"/>
                  <a:pt x="9893" y="11499"/>
                  <a:pt x="9704" y="11499"/>
                </a:cubicBezTo>
                <a:lnTo>
                  <a:pt x="8632" y="11499"/>
                </a:lnTo>
                <a:lnTo>
                  <a:pt x="8632" y="10743"/>
                </a:lnTo>
                <a:lnTo>
                  <a:pt x="9010" y="10743"/>
                </a:lnTo>
                <a:cubicBezTo>
                  <a:pt x="10775" y="10743"/>
                  <a:pt x="12255" y="9294"/>
                  <a:pt x="12255" y="7498"/>
                </a:cubicBezTo>
                <a:lnTo>
                  <a:pt x="12255" y="5041"/>
                </a:lnTo>
                <a:cubicBezTo>
                  <a:pt x="12129" y="4253"/>
                  <a:pt x="11499" y="3623"/>
                  <a:pt x="10712" y="3623"/>
                </a:cubicBezTo>
                <a:cubicBezTo>
                  <a:pt x="9924" y="3623"/>
                  <a:pt x="9294" y="4253"/>
                  <a:pt x="9294" y="5041"/>
                </a:cubicBezTo>
                <a:lnTo>
                  <a:pt x="9294" y="7498"/>
                </a:lnTo>
                <a:cubicBezTo>
                  <a:pt x="9294" y="7719"/>
                  <a:pt x="9136" y="7876"/>
                  <a:pt x="8947" y="7876"/>
                </a:cubicBezTo>
                <a:lnTo>
                  <a:pt x="8538" y="7876"/>
                </a:lnTo>
                <a:lnTo>
                  <a:pt x="8538" y="3214"/>
                </a:lnTo>
                <a:cubicBezTo>
                  <a:pt x="8538" y="1827"/>
                  <a:pt x="7435" y="725"/>
                  <a:pt x="6049" y="725"/>
                </a:cubicBezTo>
                <a:cubicBezTo>
                  <a:pt x="4694" y="725"/>
                  <a:pt x="3592" y="1827"/>
                  <a:pt x="3592" y="3214"/>
                </a:cubicBezTo>
                <a:lnTo>
                  <a:pt x="3592" y="4978"/>
                </a:lnTo>
                <a:lnTo>
                  <a:pt x="3182" y="4978"/>
                </a:lnTo>
                <a:cubicBezTo>
                  <a:pt x="2993" y="4978"/>
                  <a:pt x="2835" y="4820"/>
                  <a:pt x="2835" y="4631"/>
                </a:cubicBezTo>
                <a:lnTo>
                  <a:pt x="2835" y="1418"/>
                </a:lnTo>
                <a:cubicBezTo>
                  <a:pt x="2835" y="630"/>
                  <a:pt x="2205" y="0"/>
                  <a:pt x="14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</vt:lpstr>
      <vt:lpstr>Fira Sans Extra Condensed Medium</vt:lpstr>
      <vt:lpstr>Fira Sans Extra Condensed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2025-07-10T04:27:46Z</dcterms:modified>
</cp:coreProperties>
</file>