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3"/>
  </p:notesMasterIdLst>
  <p:sldIdLst>
    <p:sldId id="262" r:id="rId2"/>
  </p:sldIdLst>
  <p:sldSz cx="9144000" cy="5143500" type="screen16x9"/>
  <p:notesSz cx="6858000" cy="9144000"/>
  <p:embeddedFontLst>
    <p:embeddedFont>
      <p:font typeface="Fira Sans" panose="020B0503050000020004" pitchFamily="34" charset="0"/>
      <p:regular r:id="rId4"/>
      <p:bold r:id="rId5"/>
      <p:italic r:id="rId6"/>
      <p:boldItalic r:id="rId7"/>
    </p:embeddedFont>
    <p:embeddedFont>
      <p:font typeface="Fira Sans Extra Condensed" panose="020F0502020204030204" pitchFamily="34" charset="0"/>
      <p:regular r:id="rId8"/>
      <p:bold r:id="rId9"/>
      <p:italic r:id="rId10"/>
      <p:boldItalic r:id="rId11"/>
    </p:embeddedFont>
    <p:embeddedFont>
      <p:font typeface="Roboto" panose="02000000000000000000" pitchFamily="2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1"/>
    <p:restoredTop sz="94658"/>
  </p:normalViewPr>
  <p:slideViewPr>
    <p:cSldViewPr snapToGrid="0">
      <p:cViewPr varScale="1">
        <p:scale>
          <a:sx n="160" d="100"/>
          <a:sy n="160" d="100"/>
        </p:scale>
        <p:origin x="3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font" Target="fonts/font10.fntdata"/><Relationship Id="rId1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font" Target="fonts/font9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font" Target="fonts/font12.fntdata"/><Relationship Id="rId10" Type="http://schemas.openxmlformats.org/officeDocument/2006/relationships/font" Target="fonts/font7.fntdata"/><Relationship Id="rId19" Type="http://schemas.openxmlformats.org/officeDocument/2006/relationships/tableStyles" Target="tableStyles.xml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font" Target="fonts/font1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a3a867f825_1_4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a3a867f825_1_4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7" name="Google Shape;27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3" name="Google Shape;43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Fira Sans"/>
              <a:buChar char="●"/>
              <a:defRPr sz="1800">
                <a:latin typeface="Fira Sans"/>
                <a:ea typeface="Fira Sans"/>
                <a:cs typeface="Fira Sans"/>
                <a:sym typeface="Fira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Fira Sans"/>
              <a:buChar char="○"/>
              <a:defRPr>
                <a:latin typeface="Fira Sans"/>
                <a:ea typeface="Fira Sans"/>
                <a:cs typeface="Fira Sans"/>
                <a:sym typeface="Fira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Fira Sans"/>
              <a:buChar char="■"/>
              <a:defRPr>
                <a:latin typeface="Fira Sans"/>
                <a:ea typeface="Fira Sans"/>
                <a:cs typeface="Fira Sans"/>
                <a:sym typeface="Fira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Fira Sans"/>
              <a:buChar char="●"/>
              <a:defRPr>
                <a:latin typeface="Fira Sans"/>
                <a:ea typeface="Fira Sans"/>
                <a:cs typeface="Fira Sans"/>
                <a:sym typeface="Fira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Fira Sans"/>
              <a:buChar char="○"/>
              <a:defRPr>
                <a:latin typeface="Fira Sans"/>
                <a:ea typeface="Fira Sans"/>
                <a:cs typeface="Fira Sans"/>
                <a:sym typeface="Fira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Fira Sans"/>
              <a:buChar char="■"/>
              <a:defRPr>
                <a:latin typeface="Fira Sans"/>
                <a:ea typeface="Fira Sans"/>
                <a:cs typeface="Fira Sans"/>
                <a:sym typeface="Fira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Fira Sans"/>
              <a:buChar char="●"/>
              <a:defRPr>
                <a:latin typeface="Fira Sans"/>
                <a:ea typeface="Fira Sans"/>
                <a:cs typeface="Fira Sans"/>
                <a:sym typeface="Fira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Fira Sans"/>
              <a:buChar char="○"/>
              <a:defRPr>
                <a:latin typeface="Fira Sans"/>
                <a:ea typeface="Fira Sans"/>
                <a:cs typeface="Fira Sans"/>
                <a:sym typeface="Fira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Fira Sans"/>
              <a:buChar char="■"/>
              <a:defRPr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288">
          <p15:clr>
            <a:srgbClr val="EA4335"/>
          </p15:clr>
        </p15:guide>
        <p15:guide id="2" pos="5472">
          <p15:clr>
            <a:srgbClr val="EA4335"/>
          </p15:clr>
        </p15:guide>
        <p15:guide id="3" orient="horz" pos="259">
          <p15:clr>
            <a:srgbClr val="EA4335"/>
          </p15:clr>
        </p15:guide>
        <p15:guide id="4" orient="horz" pos="2981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1"/>
          <p:cNvSpPr txBox="1">
            <a:spLocks noGrp="1"/>
          </p:cNvSpPr>
          <p:nvPr>
            <p:ph type="title"/>
          </p:nvPr>
        </p:nvSpPr>
        <p:spPr>
          <a:xfrm>
            <a:off x="457200" y="411450"/>
            <a:ext cx="8229600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Design Elements Infographics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52" name="Google Shape;252;p21"/>
          <p:cNvSpPr txBox="1"/>
          <p:nvPr/>
        </p:nvSpPr>
        <p:spPr>
          <a:xfrm>
            <a:off x="480450" y="3097869"/>
            <a:ext cx="1900200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0" rIns="18287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Mercury</a:t>
            </a:r>
            <a:endParaRPr sz="1600" b="1">
              <a:solidFill>
                <a:schemeClr val="accent4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53" name="Google Shape;253;p21"/>
          <p:cNvSpPr txBox="1"/>
          <p:nvPr/>
        </p:nvSpPr>
        <p:spPr>
          <a:xfrm>
            <a:off x="480450" y="3399700"/>
            <a:ext cx="1900200" cy="7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0" rIns="182875" bIns="0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Mercury is the closest planet to the Sun and the smallest one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4" name="Google Shape;254;p21"/>
          <p:cNvSpPr txBox="1"/>
          <p:nvPr/>
        </p:nvSpPr>
        <p:spPr>
          <a:xfrm>
            <a:off x="2574750" y="1451381"/>
            <a:ext cx="1900200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0" rIns="18287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Mars</a:t>
            </a:r>
            <a:endParaRPr sz="1600" b="1">
              <a:solidFill>
                <a:schemeClr val="accent3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55" name="Google Shape;255;p21"/>
          <p:cNvSpPr txBox="1"/>
          <p:nvPr/>
        </p:nvSpPr>
        <p:spPr>
          <a:xfrm>
            <a:off x="2574750" y="1779288"/>
            <a:ext cx="1900200" cy="7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0" rIns="182875" bIns="0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Despite being red, is actually cold and full of iron oxide dust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6" name="Google Shape;256;p21"/>
          <p:cNvSpPr txBox="1"/>
          <p:nvPr/>
        </p:nvSpPr>
        <p:spPr>
          <a:xfrm>
            <a:off x="4669050" y="3097869"/>
            <a:ext cx="1900200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0" rIns="18287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Jupiter</a:t>
            </a:r>
            <a:endParaRPr sz="1600" b="1">
              <a:solidFill>
                <a:schemeClr val="accen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57" name="Google Shape;257;p21"/>
          <p:cNvSpPr txBox="1"/>
          <p:nvPr/>
        </p:nvSpPr>
        <p:spPr>
          <a:xfrm>
            <a:off x="4669050" y="3399700"/>
            <a:ext cx="1900200" cy="7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0" rIns="182875" bIns="0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It’s a gas giant and the biggest planet in the Solar System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8" name="Google Shape;258;p21"/>
          <p:cNvSpPr txBox="1"/>
          <p:nvPr/>
        </p:nvSpPr>
        <p:spPr>
          <a:xfrm>
            <a:off x="6763350" y="1451381"/>
            <a:ext cx="1900200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0" rIns="18287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accent6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Saturn</a:t>
            </a:r>
            <a:endParaRPr sz="1600" b="1">
              <a:solidFill>
                <a:schemeClr val="accent6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59" name="Google Shape;259;p21"/>
          <p:cNvSpPr txBox="1"/>
          <p:nvPr/>
        </p:nvSpPr>
        <p:spPr>
          <a:xfrm>
            <a:off x="6763350" y="1779288"/>
            <a:ext cx="1900200" cy="7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0" rIns="182875" bIns="0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Saturn is composed mostly of hydrogen and also helium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0" name="Google Shape;260;p21"/>
          <p:cNvSpPr/>
          <p:nvPr/>
        </p:nvSpPr>
        <p:spPr>
          <a:xfrm>
            <a:off x="682800" y="1431342"/>
            <a:ext cx="1495500" cy="1495500"/>
          </a:xfrm>
          <a:prstGeom prst="blockArc">
            <a:avLst>
              <a:gd name="adj1" fmla="val 10800000"/>
              <a:gd name="adj2" fmla="val 10799131"/>
              <a:gd name="adj3" fmla="val 25044"/>
            </a:avLst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21"/>
          <p:cNvSpPr/>
          <p:nvPr/>
        </p:nvSpPr>
        <p:spPr>
          <a:xfrm>
            <a:off x="682800" y="1431342"/>
            <a:ext cx="1495500" cy="1495500"/>
          </a:xfrm>
          <a:prstGeom prst="blockArc">
            <a:avLst>
              <a:gd name="adj1" fmla="val 16879561"/>
              <a:gd name="adj2" fmla="val 10799131"/>
              <a:gd name="adj3" fmla="val 25044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21"/>
          <p:cNvSpPr/>
          <p:nvPr/>
        </p:nvSpPr>
        <p:spPr>
          <a:xfrm>
            <a:off x="2777100" y="2687503"/>
            <a:ext cx="1495500" cy="1495500"/>
          </a:xfrm>
          <a:prstGeom prst="blockArc">
            <a:avLst>
              <a:gd name="adj1" fmla="val 10800000"/>
              <a:gd name="adj2" fmla="val 10799131"/>
              <a:gd name="adj3" fmla="val 25044"/>
            </a:avLst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21"/>
          <p:cNvSpPr/>
          <p:nvPr/>
        </p:nvSpPr>
        <p:spPr>
          <a:xfrm>
            <a:off x="2777100" y="2687503"/>
            <a:ext cx="1495500" cy="1495500"/>
          </a:xfrm>
          <a:prstGeom prst="blockArc">
            <a:avLst>
              <a:gd name="adj1" fmla="val 1742060"/>
              <a:gd name="adj2" fmla="val 10799131"/>
              <a:gd name="adj3" fmla="val 25044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21"/>
          <p:cNvSpPr/>
          <p:nvPr/>
        </p:nvSpPr>
        <p:spPr>
          <a:xfrm>
            <a:off x="4871400" y="1431342"/>
            <a:ext cx="1495500" cy="1495500"/>
          </a:xfrm>
          <a:prstGeom prst="blockArc">
            <a:avLst>
              <a:gd name="adj1" fmla="val 10800000"/>
              <a:gd name="adj2" fmla="val 10799131"/>
              <a:gd name="adj3" fmla="val 25044"/>
            </a:avLst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21"/>
          <p:cNvSpPr/>
          <p:nvPr/>
        </p:nvSpPr>
        <p:spPr>
          <a:xfrm>
            <a:off x="4871400" y="1431342"/>
            <a:ext cx="1495500" cy="1495500"/>
          </a:xfrm>
          <a:prstGeom prst="blockArc">
            <a:avLst>
              <a:gd name="adj1" fmla="val 14373116"/>
              <a:gd name="adj2" fmla="val 10799131"/>
              <a:gd name="adj3" fmla="val 25044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21"/>
          <p:cNvSpPr/>
          <p:nvPr/>
        </p:nvSpPr>
        <p:spPr>
          <a:xfrm>
            <a:off x="6965700" y="2687557"/>
            <a:ext cx="1495500" cy="1495500"/>
          </a:xfrm>
          <a:prstGeom prst="blockArc">
            <a:avLst>
              <a:gd name="adj1" fmla="val 10800000"/>
              <a:gd name="adj2" fmla="val 10799131"/>
              <a:gd name="adj3" fmla="val 25044"/>
            </a:avLst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21"/>
          <p:cNvSpPr/>
          <p:nvPr/>
        </p:nvSpPr>
        <p:spPr>
          <a:xfrm>
            <a:off x="6965700" y="2687557"/>
            <a:ext cx="1495500" cy="1495500"/>
          </a:xfrm>
          <a:prstGeom prst="blockArc">
            <a:avLst>
              <a:gd name="adj1" fmla="val 16234348"/>
              <a:gd name="adj2" fmla="val 5393079"/>
              <a:gd name="adj3" fmla="val 25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21"/>
          <p:cNvSpPr txBox="1"/>
          <p:nvPr/>
        </p:nvSpPr>
        <p:spPr>
          <a:xfrm>
            <a:off x="1003800" y="2005542"/>
            <a:ext cx="853500" cy="3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accent4"/>
                </a:solidFill>
                <a:latin typeface="Fira Sans"/>
                <a:ea typeface="Fira Sans"/>
                <a:cs typeface="Fira Sans"/>
                <a:sym typeface="Fira Sans"/>
              </a:rPr>
              <a:t>70%</a:t>
            </a:r>
            <a:endParaRPr sz="1800" b="1">
              <a:solidFill>
                <a:schemeClr val="accent4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69" name="Google Shape;269;p21"/>
          <p:cNvSpPr txBox="1"/>
          <p:nvPr/>
        </p:nvSpPr>
        <p:spPr>
          <a:xfrm>
            <a:off x="3098100" y="3261745"/>
            <a:ext cx="853500" cy="3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accent3"/>
                </a:solidFill>
                <a:latin typeface="Fira Sans"/>
                <a:ea typeface="Fira Sans"/>
                <a:cs typeface="Fira Sans"/>
                <a:sym typeface="Fira Sans"/>
              </a:rPr>
              <a:t>35%</a:t>
            </a:r>
            <a:endParaRPr sz="1800" b="1">
              <a:solidFill>
                <a:schemeClr val="accent3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70" name="Google Shape;270;p21"/>
          <p:cNvSpPr txBox="1"/>
          <p:nvPr/>
        </p:nvSpPr>
        <p:spPr>
          <a:xfrm>
            <a:off x="5192400" y="2005542"/>
            <a:ext cx="853500" cy="3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accent2"/>
                </a:solidFill>
                <a:latin typeface="Fira Sans"/>
                <a:ea typeface="Fira Sans"/>
                <a:cs typeface="Fira Sans"/>
                <a:sym typeface="Fira Sans"/>
              </a:rPr>
              <a:t>80%</a:t>
            </a:r>
            <a:endParaRPr sz="1800" b="1">
              <a:solidFill>
                <a:schemeClr val="accent2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71" name="Google Shape;271;p21"/>
          <p:cNvSpPr txBox="1"/>
          <p:nvPr/>
        </p:nvSpPr>
        <p:spPr>
          <a:xfrm>
            <a:off x="7286700" y="3261797"/>
            <a:ext cx="853500" cy="3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accent6"/>
                </a:solidFill>
                <a:latin typeface="Fira Sans"/>
                <a:ea typeface="Fira Sans"/>
                <a:cs typeface="Fira Sans"/>
                <a:sym typeface="Fira Sans"/>
              </a:rPr>
              <a:t>50%</a:t>
            </a:r>
            <a:endParaRPr sz="1800" b="1">
              <a:solidFill>
                <a:schemeClr val="accent6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sign Elements Infographic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264653"/>
      </a:accent1>
      <a:accent2>
        <a:srgbClr val="2A9D8F"/>
      </a:accent2>
      <a:accent3>
        <a:srgbClr val="8AB17D"/>
      </a:accent3>
      <a:accent4>
        <a:srgbClr val="E76F51"/>
      </a:accent4>
      <a:accent5>
        <a:srgbClr val="F4A261"/>
      </a:accent5>
      <a:accent6>
        <a:srgbClr val="E9C46A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</Words>
  <Application>Microsoft Macintosh PowerPoint</Application>
  <PresentationFormat>On-screen Show (16:9)</PresentationFormat>
  <Paragraphs>13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Roboto</vt:lpstr>
      <vt:lpstr>Fira Sans Extra Condensed</vt:lpstr>
      <vt:lpstr>Fira Sans</vt:lpstr>
      <vt:lpstr>Arial</vt:lpstr>
      <vt:lpstr>Design Elements Infographics by Slidesgo</vt:lpstr>
      <vt:lpstr>Design Elements Infographics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전종환</cp:lastModifiedBy>
  <cp:revision>1</cp:revision>
  <dcterms:modified xsi:type="dcterms:W3CDTF">2025-07-10T04:28:48Z</dcterms:modified>
</cp:coreProperties>
</file>