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64" r:id="rId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4"/>
      <p:bold r:id="rId5"/>
      <p:italic r:id="rId6"/>
      <p:boldItalic r:id="rId7"/>
    </p:embeddedFont>
    <p:embeddedFont>
      <p:font typeface="Fira Sans Condensed" panose="020F0502020204030204" pitchFamily="34" charset="0"/>
      <p:regular r:id="rId8"/>
      <p:bold r:id="rId9"/>
      <p:italic r:id="rId10"/>
      <p:boldItalic r:id="rId11"/>
    </p:embeddedFont>
    <p:embeddedFont>
      <p:font typeface="Fira Sans Extra Condensed" panose="020F0502020204030204" pitchFamily="34" charset="0"/>
      <p:regular r:id="rId12"/>
      <p:bold r:id="rId13"/>
      <p:italic r:id="rId14"/>
      <p:boldItalic r:id="rId15"/>
    </p:embeddedFont>
    <p:embeddedFont>
      <p:font typeface="Fira Sans Extra Condensed Medium" panose="020B0603050000020004" pitchFamily="34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8"/>
  </p:normalViewPr>
  <p:slideViewPr>
    <p:cSldViewPr snapToGrid="0">
      <p:cViewPr varScale="1">
        <p:scale>
          <a:sx n="160" d="100"/>
          <a:sy n="16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26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21" Type="http://schemas.openxmlformats.org/officeDocument/2006/relationships/font" Target="fonts/font18.fntdata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24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font" Target="fonts/font20.fntdata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font" Target="fonts/font1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a3a867f825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a3a867f825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3"/>
          <p:cNvSpPr/>
          <p:nvPr/>
        </p:nvSpPr>
        <p:spPr>
          <a:xfrm rot="5400000">
            <a:off x="2933850" y="2252052"/>
            <a:ext cx="637800" cy="25623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3"/>
          <p:cNvSpPr/>
          <p:nvPr/>
        </p:nvSpPr>
        <p:spPr>
          <a:xfrm rot="5400000">
            <a:off x="2933850" y="1371249"/>
            <a:ext cx="637800" cy="25623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3"/>
          <p:cNvSpPr/>
          <p:nvPr/>
        </p:nvSpPr>
        <p:spPr>
          <a:xfrm rot="5400000">
            <a:off x="2933850" y="485551"/>
            <a:ext cx="637800" cy="25623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3"/>
          <p:cNvSpPr/>
          <p:nvPr/>
        </p:nvSpPr>
        <p:spPr>
          <a:xfrm rot="5400000">
            <a:off x="2933850" y="3137750"/>
            <a:ext cx="637800" cy="25623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3"/>
          <p:cNvSpPr/>
          <p:nvPr/>
        </p:nvSpPr>
        <p:spPr>
          <a:xfrm rot="-5400000">
            <a:off x="895500" y="1895199"/>
            <a:ext cx="637800" cy="1514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3"/>
          <p:cNvSpPr/>
          <p:nvPr/>
        </p:nvSpPr>
        <p:spPr>
          <a:xfrm rot="-5400000">
            <a:off x="895500" y="2776002"/>
            <a:ext cx="637800" cy="1514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3"/>
          <p:cNvSpPr/>
          <p:nvPr/>
        </p:nvSpPr>
        <p:spPr>
          <a:xfrm rot="-5400000">
            <a:off x="895500" y="3661700"/>
            <a:ext cx="637800" cy="1514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3"/>
          <p:cNvSpPr/>
          <p:nvPr/>
        </p:nvSpPr>
        <p:spPr>
          <a:xfrm rot="-5400000">
            <a:off x="895500" y="1009501"/>
            <a:ext cx="637800" cy="1514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" name="Google Shape;337;p23"/>
          <p:cNvGrpSpPr/>
          <p:nvPr/>
        </p:nvGrpSpPr>
        <p:grpSpPr>
          <a:xfrm>
            <a:off x="4943175" y="1344400"/>
            <a:ext cx="3733800" cy="3364200"/>
            <a:chOff x="4943175" y="1344400"/>
            <a:chExt cx="3733800" cy="3364200"/>
          </a:xfrm>
        </p:grpSpPr>
        <p:cxnSp>
          <p:nvCxnSpPr>
            <p:cNvPr id="338" name="Google Shape;338;p23"/>
            <p:cNvCxnSpPr/>
            <p:nvPr/>
          </p:nvCxnSpPr>
          <p:spPr>
            <a:xfrm>
              <a:off x="4943175" y="1344400"/>
              <a:ext cx="3733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39" name="Google Shape;339;p23"/>
            <p:cNvCxnSpPr/>
            <p:nvPr/>
          </p:nvCxnSpPr>
          <p:spPr>
            <a:xfrm>
              <a:off x="4943175" y="1680820"/>
              <a:ext cx="3733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23"/>
            <p:cNvCxnSpPr/>
            <p:nvPr/>
          </p:nvCxnSpPr>
          <p:spPr>
            <a:xfrm>
              <a:off x="4943175" y="2017240"/>
              <a:ext cx="3733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23"/>
            <p:cNvCxnSpPr/>
            <p:nvPr/>
          </p:nvCxnSpPr>
          <p:spPr>
            <a:xfrm>
              <a:off x="4943175" y="2353660"/>
              <a:ext cx="3733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23"/>
            <p:cNvCxnSpPr/>
            <p:nvPr/>
          </p:nvCxnSpPr>
          <p:spPr>
            <a:xfrm>
              <a:off x="4943175" y="2690080"/>
              <a:ext cx="3733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23"/>
            <p:cNvCxnSpPr/>
            <p:nvPr/>
          </p:nvCxnSpPr>
          <p:spPr>
            <a:xfrm>
              <a:off x="4943175" y="3026500"/>
              <a:ext cx="3733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23"/>
            <p:cNvCxnSpPr/>
            <p:nvPr/>
          </p:nvCxnSpPr>
          <p:spPr>
            <a:xfrm>
              <a:off x="4943175" y="3362920"/>
              <a:ext cx="3733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23"/>
            <p:cNvCxnSpPr/>
            <p:nvPr/>
          </p:nvCxnSpPr>
          <p:spPr>
            <a:xfrm>
              <a:off x="4943175" y="3699340"/>
              <a:ext cx="3733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23"/>
            <p:cNvCxnSpPr/>
            <p:nvPr/>
          </p:nvCxnSpPr>
          <p:spPr>
            <a:xfrm>
              <a:off x="4943175" y="4035760"/>
              <a:ext cx="3733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23"/>
            <p:cNvCxnSpPr/>
            <p:nvPr/>
          </p:nvCxnSpPr>
          <p:spPr>
            <a:xfrm>
              <a:off x="4943175" y="4372180"/>
              <a:ext cx="3733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23"/>
            <p:cNvCxnSpPr/>
            <p:nvPr/>
          </p:nvCxnSpPr>
          <p:spPr>
            <a:xfrm>
              <a:off x="4943175" y="4708600"/>
              <a:ext cx="3733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349" name="Google Shape;349;p23"/>
          <p:cNvSpPr txBox="1">
            <a:spLocks noGrp="1"/>
          </p:cNvSpPr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Design Elements Infographics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350" name="Google Shape;350;p23"/>
          <p:cNvGrpSpPr/>
          <p:nvPr/>
        </p:nvGrpSpPr>
        <p:grpSpPr>
          <a:xfrm>
            <a:off x="-3677312" y="1662424"/>
            <a:ext cx="2038500" cy="1016598"/>
            <a:chOff x="-1032787" y="968474"/>
            <a:chExt cx="2038500" cy="1016598"/>
          </a:xfrm>
        </p:grpSpPr>
        <p:sp>
          <p:nvSpPr>
            <p:cNvPr id="351" name="Google Shape;351;p23"/>
            <p:cNvSpPr txBox="1"/>
            <p:nvPr/>
          </p:nvSpPr>
          <p:spPr>
            <a:xfrm>
              <a:off x="-1032787" y="968474"/>
              <a:ext cx="20385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52" name="Google Shape;352;p23"/>
            <p:cNvSpPr txBox="1"/>
            <p:nvPr/>
          </p:nvSpPr>
          <p:spPr>
            <a:xfrm>
              <a:off x="-1032787" y="1314273"/>
              <a:ext cx="2038500" cy="67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53" name="Google Shape;353;p23"/>
          <p:cNvSpPr txBox="1"/>
          <p:nvPr/>
        </p:nvSpPr>
        <p:spPr>
          <a:xfrm flipH="1">
            <a:off x="2134725" y="1457525"/>
            <a:ext cx="24711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smallest planet in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23"/>
          <p:cNvSpPr txBox="1"/>
          <p:nvPr/>
        </p:nvSpPr>
        <p:spPr>
          <a:xfrm flipH="1">
            <a:off x="2134725" y="2343242"/>
            <a:ext cx="24711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It’s the biggest planet in the Solar System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3"/>
          <p:cNvSpPr txBox="1"/>
          <p:nvPr/>
        </p:nvSpPr>
        <p:spPr>
          <a:xfrm flipH="1">
            <a:off x="2134725" y="3228959"/>
            <a:ext cx="24711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Saturn is a planet composed of hydrogen and helium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3"/>
          <p:cNvSpPr txBox="1"/>
          <p:nvPr/>
        </p:nvSpPr>
        <p:spPr>
          <a:xfrm flipH="1">
            <a:off x="2134725" y="4114675"/>
            <a:ext cx="2471100" cy="6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18287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Mars is actually a cold place. It’s full of iron oxide dust</a:t>
            </a:r>
            <a:endParaRPr sz="12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752475" y="4228825"/>
            <a:ext cx="928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752475" y="2457375"/>
            <a:ext cx="928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752475" y="3343125"/>
            <a:ext cx="928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0" name="Google Shape;360;p23"/>
          <p:cNvSpPr txBox="1"/>
          <p:nvPr/>
        </p:nvSpPr>
        <p:spPr>
          <a:xfrm>
            <a:off x="752475" y="1571625"/>
            <a:ext cx="9285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Mercury</a:t>
            </a:r>
            <a:endParaRPr b="1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61" name="Google Shape;361;p23"/>
          <p:cNvSpPr/>
          <p:nvPr/>
        </p:nvSpPr>
        <p:spPr>
          <a:xfrm>
            <a:off x="4943175" y="3038475"/>
            <a:ext cx="928500" cy="1670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5871400" y="1986100"/>
            <a:ext cx="928500" cy="2722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3"/>
          <p:cNvSpPr/>
          <p:nvPr/>
        </p:nvSpPr>
        <p:spPr>
          <a:xfrm>
            <a:off x="6799625" y="3373900"/>
            <a:ext cx="928500" cy="1334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3"/>
          <p:cNvSpPr/>
          <p:nvPr/>
        </p:nvSpPr>
        <p:spPr>
          <a:xfrm>
            <a:off x="7728125" y="2343225"/>
            <a:ext cx="928500" cy="2365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3"/>
          <p:cNvSpPr txBox="1"/>
          <p:nvPr/>
        </p:nvSpPr>
        <p:spPr>
          <a:xfrm>
            <a:off x="5059575" y="4183075"/>
            <a:ext cx="6957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50%</a:t>
            </a:r>
            <a:endParaRPr sz="2000" b="1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66" name="Google Shape;366;p23"/>
          <p:cNvSpPr txBox="1"/>
          <p:nvPr/>
        </p:nvSpPr>
        <p:spPr>
          <a:xfrm>
            <a:off x="5987800" y="4183075"/>
            <a:ext cx="6957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80%</a:t>
            </a:r>
            <a:endParaRPr sz="2000" b="1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67" name="Google Shape;367;p23"/>
          <p:cNvSpPr txBox="1"/>
          <p:nvPr/>
        </p:nvSpPr>
        <p:spPr>
          <a:xfrm>
            <a:off x="6916163" y="4183075"/>
            <a:ext cx="6957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40%</a:t>
            </a:r>
            <a:endParaRPr sz="2000" b="1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  <p:sp>
        <p:nvSpPr>
          <p:cNvPr id="368" name="Google Shape;368;p23"/>
          <p:cNvSpPr txBox="1"/>
          <p:nvPr/>
        </p:nvSpPr>
        <p:spPr>
          <a:xfrm>
            <a:off x="7844238" y="4183075"/>
            <a:ext cx="6957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lt1"/>
                </a:solidFill>
                <a:latin typeface="Fira Sans Condensed"/>
                <a:ea typeface="Fira Sans Condensed"/>
                <a:cs typeface="Fira Sans Condensed"/>
                <a:sym typeface="Fira Sans Condensed"/>
              </a:rPr>
              <a:t>70%</a:t>
            </a:r>
            <a:endParaRPr sz="2000" b="1">
              <a:solidFill>
                <a:schemeClr val="lt1"/>
              </a:solidFill>
              <a:latin typeface="Fira Sans Condensed"/>
              <a:ea typeface="Fira Sans Condensed"/>
              <a:cs typeface="Fira Sans Condensed"/>
              <a:sym typeface="Fira Sans Condens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Elemen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64653"/>
      </a:accent1>
      <a:accent2>
        <a:srgbClr val="2A9D8F"/>
      </a:accent2>
      <a:accent3>
        <a:srgbClr val="8AB17D"/>
      </a:accent3>
      <a:accent4>
        <a:srgbClr val="E76F51"/>
      </a:accent4>
      <a:accent5>
        <a:srgbClr val="F4A261"/>
      </a:accent5>
      <a:accent6>
        <a:srgbClr val="E9C46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Macintosh PowerPoint</Application>
  <PresentationFormat>On-screen Show (16:9)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Roboto</vt:lpstr>
      <vt:lpstr>Fira Sans Condensed</vt:lpstr>
      <vt:lpstr>Fira Sans Extra Condensed Medium</vt:lpstr>
      <vt:lpstr>Fira Sans Extra Condensed</vt:lpstr>
      <vt:lpstr>Fira Sans</vt:lpstr>
      <vt:lpstr>Arial</vt:lpstr>
      <vt:lpstr>Design Elements Infographics by Slidesgo</vt:lpstr>
      <vt:lpstr>Design Elements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전종환</cp:lastModifiedBy>
  <cp:revision>1</cp:revision>
  <dcterms:modified xsi:type="dcterms:W3CDTF">2025-07-10T04:29:13Z</dcterms:modified>
</cp:coreProperties>
</file>