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ss 1 1"/>
              <ns1:gd name="h" fmla="*/ ss 1 1"/>
              <ns1:gd name="hc" fmla="*/ w 1 2"/>
              <ns1:gd name="vc" fmla="*/ h 1 2"/>
            </ns1:gdLst>
            <ns1:pathLst>
              <ns1:path w="2000000" h="2000000">
                <ns1:moveTo>
                  <ns1:pt x="2000000" y="1000000"/>
                </ns1:moveTo>
                <ns1:arcTo wR="1000000" hR="1000000" stAng="0" swAng="21600000"/>
                <ns1:close/>
              </ns1:path>
            </ns1:pathLst>
          </ns1:custGeom>
          <ns1:solidFill>
            <ns1:srgbClr val="FFFFFF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