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CustomCircle"/>
          <ns0:cNvSpPr/>
          <ns0:nvPr/>
        </ns0:nvSpPr>
        <ns0:spPr>
          <ns1:xfrm>
            <ns1:off x="1000000" y="1000000"/>
            <ns1:ext cx="2000000" cy="2000000"/>
          </ns1:xfrm>
          <ns1:custGeom>
            <ns1:avLst/>
            <ns1:gdLst>
              <ns1:gd name="w" fmla="*/ ss 1 1"/>
              <ns1:gd name="h" fmla="*/ ss 1 1"/>
              <ns1:gd name="hc" fmla="*/ w 1 2"/>
              <ns1:gd name="vc" fmla="*/ h 1 2"/>
            </ns1:gdLst>
            <ns1:pathLst>
              <ns1:path w="2000000" h="2000000">
                <ns1:moveTo>
                  <ns1:pt x="2000000" y="1000000"/>
                </ns1:moveTo>
                <ns1:arcTo wR="1000000" hR="1000000" stAng="0" swAng="21600000"/>
                <ns1:close/>
              </ns1:path>
            </ns1:pathLst>
          </ns1:custGeom>
          <ns1:solidFill>
            <ns1:srgbClr val="808080"/>
          </ns1:solidFill>
        </ns0:spPr>
      </ns0:sp>
    </ns0:spTree>
  </ns0:cSld>
  <ns0:clrMapOvr>
    <ns1:masterClrMapping/>
  </ns0:clrMapOvr>
</ns0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