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_arrow"/>
          <p:cNvSpPr/>
          <p:nvPr/>
        </p:nvSpPr>
        <p:spPr>
          <a:xfrm>
            <a:off x="2743200" y="1828800"/>
            <a:ext cx="3657600" cy="2286000"/>
          </a:xfrm>
          <a:custGeom>
            <a:avLst/>
            <a:gdLst/>
            <a:ahLst/>
            <a:cxnLst/>
            <a:rect l="0" t="0" r="3657600" b="2286000"/>
            <a:pathLst>
              <a:path w="3657600" h="2286000">
                <a:moveTo>
                  <a:pt x="1280160" y="0"/>
                </a:moveTo>
                <a:lnTo>
                  <a:pt x="2377440" y="0"/>
                </a:lnTo>
                <a:lnTo>
                  <a:pt x="2377440" y="1371600"/>
                </a:lnTo>
                <a:lnTo>
                  <a:pt x="2926080" y="1371600"/>
                </a:lnTo>
                <a:lnTo>
                  <a:pt x="1828800" y="2286000"/>
                </a:lnTo>
                <a:lnTo>
                  <a:pt x="731520" y="1371600"/>
                </a:lnTo>
                <a:lnTo>
                  <a:pt x="1280160" y="1371600"/>
                </a:lnTo>
                <a:close/>
              </a:path>
            </a:pathLst>
          </a:custGeom>
          <a:solidFill>
            <a:srgbClr val="87CEEB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sz="1800"/>
              <a:t>Down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