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_shape"/>
          <p:cNvSpPr/>
          <p:nvPr/>
        </p:nvSpPr>
        <p:spPr>
          <a:xfrm>
            <a:off x="1828800" y="2286000"/>
            <a:ext cx="5486400" cy="2743200"/>
          </a:xfrm>
          <a:prstGeom prst="rect">
            <a:avLst/>
          </a:pr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