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_shape_1"/>
          <p:cNvSpPr/>
          <p:nvPr/>
        </p:nvSpPr>
        <p:spPr>
          <a:xfrm>
            <a:off x="914400" y="1371600"/>
            <a:ext cx="2743200" cy="2743200"/>
          </a:xfrm>
          <a:custGeom>
            <a:avLst/>
            <a:gdLst/>
            <a:ahLst/>
            <a:cxnLst/>
            <a:rect l="0" t="0" r="2743200" b="2743200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rgbClr val="E6E6FA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Pie 1</a:t>
            </a:r>
          </a:p>
        </p:txBody>
      </p:sp>
      <p:sp>
        <p:nvSpPr>
          <p:cNvPr id="3" name="blockarc_shape_1"/>
          <p:cNvSpPr/>
          <p:nvPr/>
        </p:nvSpPr>
        <p:spPr>
          <a:xfrm>
            <a:off x="3657600" y="1371600"/>
            <a:ext cx="2743200" cy="2743200"/>
          </a:xfrm>
          <a:custGeom>
            <a:avLst/>
            <a:gdLst/>
            <a:ahLst/>
            <a:cxnLst/>
            <a:rect l="0" t="0" r="2743200" b="2743200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rgbClr val="E6E6FA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BlockArc 1</a:t>
            </a:r>
          </a:p>
        </p:txBody>
      </p:sp>
      <p:sp>
        <p:nvSpPr>
          <p:cNvPr id="4" name="pie_shape_2"/>
          <p:cNvSpPr/>
          <p:nvPr/>
        </p:nvSpPr>
        <p:spPr>
          <a:xfrm>
            <a:off x="914400" y="4114800"/>
            <a:ext cx="2743200" cy="2743200"/>
          </a:xfrm>
          <a:custGeom>
            <a:avLst/>
            <a:gdLst/>
            <a:ahLst/>
            <a:cxnLst/>
            <a:rect l="0" t="0" r="2743200" b="2743200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rgbClr val="E6E6FA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Pie 2</a:t>
            </a:r>
          </a:p>
        </p:txBody>
      </p:sp>
      <p:sp>
        <p:nvSpPr>
          <p:cNvPr id="5" name="blockarc_shape_2"/>
          <p:cNvSpPr/>
          <p:nvPr/>
        </p:nvSpPr>
        <p:spPr>
          <a:xfrm>
            <a:off x="3657600" y="4114800"/>
            <a:ext cx="2743200" cy="2743200"/>
          </a:xfrm>
          <a:custGeom>
            <a:avLst/>
            <a:gdLst/>
            <a:ahLst/>
            <a:cxnLst/>
            <a:rect l="0" t="0" r="2743200" b="2743200"/>
            <a:pathLst>
              <a:path w="2743200" h="2743200">
                <a:moveTo>
                  <a:pt x="0" y="0"/>
                </a:moveTo>
                <a:lnTo>
                  <a:pt x="2743200" y="0"/>
                </a:lnTo>
                <a:lnTo>
                  <a:pt x="2743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rgbClr val="E6E6FA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BlockArc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