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ounded Rectangle 3"/>
          <p:cNvSpPr/>
          <p:nvPr/>
        </p:nvSpPr>
        <p:spPr>
          <a:xfrm>
            <a:off x="457198" y="411475"/>
            <a:ext cx="4305240" cy="5400478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/>
          </a:p>
        </p:txBody>
      </p:sp>
      <p:sp>
        <p:nvSpPr>
          <p:cNvPr id="5" name="TextBox 4"/>
          <p:cNvSpPr txBox="1"/>
          <p:nvPr/>
        </p:nvSpPr>
        <p:spPr>
          <a:xfrm>
            <a:off x="5032425" y="3493438"/>
            <a:ext cx="3654300" cy="405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Here is where this template begins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32550" y="1244463"/>
            <a:ext cx="3654300" cy="2172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198" y="411475"/>
            <a:ext cx="726493" cy="726493"/>
          </a:xfrm>
          <a:prstGeom prst="roundRect">
            <a:avLst/>
          </a:prstGeom>
          <a:solidFill>
            <a:srgbClr val="D9D9D9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/>
          </a:p>
        </p:txBody>
      </p:sp>
      <p:sp>
        <p:nvSpPr>
          <p:cNvPr id="8" name="Rounded Rectangle 7"/>
          <p:cNvSpPr/>
          <p:nvPr/>
        </p:nvSpPr>
        <p:spPr>
          <a:xfrm>
            <a:off x="1695000" y="992700"/>
            <a:ext cx="917712" cy="917697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ounded Rectangle 8"/>
          <p:cNvSpPr/>
          <p:nvPr/>
        </p:nvSpPr>
        <p:spPr>
          <a:xfrm>
            <a:off x="2606911" y="992700"/>
            <a:ext cx="917697" cy="917697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ounded Rectangle 9"/>
          <p:cNvSpPr/>
          <p:nvPr/>
        </p:nvSpPr>
        <p:spPr>
          <a:xfrm>
            <a:off x="1695000" y="1904592"/>
            <a:ext cx="917712" cy="916167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Rounded Rectangle 10"/>
          <p:cNvSpPr/>
          <p:nvPr/>
        </p:nvSpPr>
        <p:spPr>
          <a:xfrm>
            <a:off x="2606911" y="1904592"/>
            <a:ext cx="917697" cy="916167"/>
          </a:xfrm>
          <a:prstGeom prst="round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2" name="Rounded Rectangle 11"/>
          <p:cNvSpPr/>
          <p:nvPr/>
        </p:nvSpPr>
        <p:spPr>
          <a:xfrm>
            <a:off x="3189187" y="3454202"/>
            <a:ext cx="335413" cy="980442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3" name="Rounded Rectangle 12"/>
          <p:cNvSpPr/>
          <p:nvPr/>
        </p:nvSpPr>
        <p:spPr>
          <a:xfrm>
            <a:off x="2691115" y="3150352"/>
            <a:ext cx="335415" cy="1284290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Rounded Rectangle 13"/>
          <p:cNvSpPr/>
          <p:nvPr/>
        </p:nvSpPr>
        <p:spPr>
          <a:xfrm>
            <a:off x="2193061" y="3814798"/>
            <a:ext cx="335415" cy="617364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5" name="Rounded Rectangle 14"/>
          <p:cNvSpPr/>
          <p:nvPr/>
        </p:nvSpPr>
        <p:spPr>
          <a:xfrm>
            <a:off x="1695000" y="3559980"/>
            <a:ext cx="335415" cy="874591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75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3525" y="1169375"/>
            <a:ext cx="1917124" cy="356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2574750" y="1169375"/>
            <a:ext cx="1900200" cy="356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669050" y="1169375"/>
            <a:ext cx="1900200" cy="356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6763350" y="1169375"/>
            <a:ext cx="1923450" cy="3562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774200" y="1188325"/>
            <a:ext cx="7595600" cy="2588651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[Image Placeholder]</a:t>
            </a:r>
          </a:p>
        </p:txBody>
      </p:sp>
      <p:sp>
        <p:nvSpPr>
          <p:cNvPr id="4" name="Rectangle 3"/>
          <p:cNvSpPr/>
          <p:nvPr/>
        </p:nvSpPr>
        <p:spPr>
          <a:xfrm>
            <a:off x="-8162045" y="1212550"/>
            <a:ext cx="7295938" cy="2275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411475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-7662110" y="1348581"/>
            <a:ext cx="6299225" cy="1213925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/>
          </a:p>
        </p:txBody>
      </p:sp>
      <p:sp>
        <p:nvSpPr>
          <p:cNvPr id="7" name="Rounded Rectangle 6"/>
          <p:cNvSpPr/>
          <p:nvPr/>
        </p:nvSpPr>
        <p:spPr>
          <a:xfrm>
            <a:off x="-7646787" y="1545731"/>
            <a:ext cx="6205888" cy="89045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/>
          </a:p>
        </p:txBody>
      </p:sp>
      <p:sp>
        <p:nvSpPr>
          <p:cNvPr id="8" name="Rounded Rectangle 7"/>
          <p:cNvSpPr/>
          <p:nvPr/>
        </p:nvSpPr>
        <p:spPr>
          <a:xfrm>
            <a:off x="-7616160" y="2167329"/>
            <a:ext cx="6190612" cy="1116125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/>
          </a:p>
        </p:txBody>
      </p:sp>
      <p:sp>
        <p:nvSpPr>
          <p:cNvPr id="9" name="Rounded Rectangle 8"/>
          <p:cNvSpPr/>
          <p:nvPr/>
        </p:nvSpPr>
        <p:spPr>
          <a:xfrm>
            <a:off x="-7631463" y="2409241"/>
            <a:ext cx="6205888" cy="88131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/>
          </a:p>
        </p:txBody>
      </p:sp>
      <p:sp>
        <p:nvSpPr>
          <p:cNvPr id="10" name="TextBox 9"/>
          <p:cNvSpPr txBox="1"/>
          <p:nvPr/>
        </p:nvSpPr>
        <p:spPr>
          <a:xfrm>
            <a:off x="709050" y="37769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050" y="4104875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0950" y="37769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50950" y="4104875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it’s a cold place full of iron oxide dust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2850" y="37769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92850" y="4104875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It’s a gas giant and the biggest planet in the Solar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34750" y="37769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534750" y="4104875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865875" y="108533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865875" y="131591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90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865875" y="154648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80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865875" y="177706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-865875" y="200763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60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-865875" y="223821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-865875" y="246878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40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865875" y="269936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-865875" y="292993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865875" y="316051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-865875" y="339108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315250" y="1176925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315250" y="1524179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60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315250" y="1871432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15250" y="2218686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40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315250" y="2565939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15250" y="2913193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15250" y="3260446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15250" y="3607700"/>
            <a:ext cx="3717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5250" y="1496724"/>
            <a:ext cx="2038624" cy="1016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6648288" y="352717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188" y="352717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840099" y="149672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2495872" y="2658255"/>
            <a:ext cx="4147800" cy="41478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/>
          <p:nvPr/>
        </p:nvSpPr>
        <p:spPr>
          <a:xfrm>
            <a:off x="2500562" y="2658255"/>
            <a:ext cx="4147800" cy="414780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/>
          <p:nvPr/>
        </p:nvSpPr>
        <p:spPr>
          <a:xfrm>
            <a:off x="2495638" y="2658255"/>
            <a:ext cx="4147800" cy="414780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Rectangle 10"/>
          <p:cNvSpPr/>
          <p:nvPr/>
        </p:nvSpPr>
        <p:spPr>
          <a:xfrm>
            <a:off x="2495638" y="2658255"/>
            <a:ext cx="4147800" cy="4147800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2" name="TextBox 11"/>
          <p:cNvSpPr txBox="1"/>
          <p:nvPr/>
        </p:nvSpPr>
        <p:spPr>
          <a:xfrm>
            <a:off x="2705200" y="3903250"/>
            <a:ext cx="1011900" cy="364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35%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78600" y="3078075"/>
            <a:ext cx="1011900" cy="364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75425" y="3442275"/>
            <a:ext cx="1011900" cy="364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20%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6275" y="4267450"/>
            <a:ext cx="1011900" cy="364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15%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 rot="10800000">
            <a:off x="6932970" y="3119225"/>
            <a:ext cx="559800" cy="6672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ectangle 4"/>
          <p:cNvSpPr/>
          <p:nvPr/>
        </p:nvSpPr>
        <p:spPr>
          <a:xfrm rot="10800000">
            <a:off x="6187763" y="3119438"/>
            <a:ext cx="559800" cy="9822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ectangle 5"/>
          <p:cNvSpPr/>
          <p:nvPr/>
        </p:nvSpPr>
        <p:spPr>
          <a:xfrm rot="10800000">
            <a:off x="5442557" y="3119351"/>
            <a:ext cx="559800" cy="12975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Rectangle 6"/>
          <p:cNvSpPr/>
          <p:nvPr/>
        </p:nvSpPr>
        <p:spPr>
          <a:xfrm rot="10800000">
            <a:off x="4697350" y="3119265"/>
            <a:ext cx="559800" cy="16128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7"/>
          <p:cNvSpPr/>
          <p:nvPr/>
        </p:nvSpPr>
        <p:spPr>
          <a:xfrm rot="10800000">
            <a:off x="7678175" y="3119221"/>
            <a:ext cx="559800" cy="3984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TextBox 8"/>
          <p:cNvSpPr txBox="1"/>
          <p:nvPr/>
        </p:nvSpPr>
        <p:spPr>
          <a:xfrm>
            <a:off x="2452750" y="3308150"/>
            <a:ext cx="2016000" cy="1025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The planet’s name has nothing to do with the liquid metal, since it was named after the Roman messenger god, Mercury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52750" y="2972225"/>
            <a:ext cx="20160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22584" y="311921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67784" y="311921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40%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2996" y="311921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58184" y="311921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20%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0584" y="311921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10%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1125" y="2191490"/>
            <a:ext cx="559800" cy="6672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Rectangle 16"/>
          <p:cNvSpPr/>
          <p:nvPr/>
        </p:nvSpPr>
        <p:spPr>
          <a:xfrm>
            <a:off x="2396332" y="1876276"/>
            <a:ext cx="559800" cy="9822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8" name="Rectangle 17"/>
          <p:cNvSpPr/>
          <p:nvPr/>
        </p:nvSpPr>
        <p:spPr>
          <a:xfrm>
            <a:off x="3141538" y="1561063"/>
            <a:ext cx="559800" cy="12975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9" name="Rectangle 18"/>
          <p:cNvSpPr/>
          <p:nvPr/>
        </p:nvSpPr>
        <p:spPr>
          <a:xfrm>
            <a:off x="3886745" y="1245850"/>
            <a:ext cx="559800" cy="16128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0" name="Rectangle 19"/>
          <p:cNvSpPr/>
          <p:nvPr/>
        </p:nvSpPr>
        <p:spPr>
          <a:xfrm>
            <a:off x="905925" y="2460296"/>
            <a:ext cx="559800" cy="3984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1" name="TextBox 20"/>
          <p:cNvSpPr txBox="1"/>
          <p:nvPr/>
        </p:nvSpPr>
        <p:spPr>
          <a:xfrm>
            <a:off x="4675150" y="1832775"/>
            <a:ext cx="2016000" cy="1025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 has a beautiful name and is the second planet from the Sun. It’s the second-brightest natural object in the sky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75150" y="1496850"/>
            <a:ext cx="20160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4734" y="257496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9934" y="257496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20%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25146" y="257496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70334" y="257496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40%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22734" y="2574963"/>
            <a:ext cx="502200" cy="283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50%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8087" y="2672650"/>
            <a:ext cx="4447800" cy="9081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ectangle 4"/>
          <p:cNvSpPr/>
          <p:nvPr/>
        </p:nvSpPr>
        <p:spPr>
          <a:xfrm>
            <a:off x="4239000" y="3823975"/>
            <a:ext cx="4447800" cy="9081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ectangle 5"/>
          <p:cNvSpPr/>
          <p:nvPr/>
        </p:nvSpPr>
        <p:spPr>
          <a:xfrm>
            <a:off x="457200" y="1521325"/>
            <a:ext cx="4447800" cy="9081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6650050" y="4094000"/>
            <a:ext cx="1800300" cy="374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It’s composed of hydrogen and helium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44650" y="2939650"/>
            <a:ext cx="1800300" cy="374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3800" y="1793127"/>
            <a:ext cx="1800300" cy="374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99710" y="2834200"/>
            <a:ext cx="585000" cy="585000"/>
          </a:xfrm>
          <a:prstGeom prst="rect">
            <a:avLst/>
          </a:prstGeom>
          <a:solidFill>
            <a:srgbClr val="FFFFF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45700" bIns="45700" wrap="square"/>
          <a:lstStyle/>
          <a:p>
            <a:pPr algn="ctr"/>
          </a:p>
          <a:p>
            <a:pPr algn="ctr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3687451" y="2946700"/>
            <a:ext cx="1057200" cy="360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84850" y="2946700"/>
            <a:ext cx="602700" cy="360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5110" y="3988550"/>
            <a:ext cx="585000" cy="585000"/>
          </a:xfrm>
          <a:prstGeom prst="rect">
            <a:avLst/>
          </a:prstGeom>
          <a:solidFill>
            <a:srgbClr val="FFFFF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45700" bIns="45700" wrap="square"/>
          <a:lstStyle/>
          <a:p>
            <a:pPr algn="ctr"/>
          </a:p>
          <a:p>
            <a:pPr algn="ctr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TextBox 13"/>
          <p:cNvSpPr txBox="1"/>
          <p:nvPr/>
        </p:nvSpPr>
        <p:spPr>
          <a:xfrm>
            <a:off x="5592851" y="4101050"/>
            <a:ext cx="1057200" cy="360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90250" y="4101050"/>
            <a:ext cx="602700" cy="360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860" y="1687677"/>
            <a:ext cx="585000" cy="585000"/>
          </a:xfrm>
          <a:prstGeom prst="rect">
            <a:avLst/>
          </a:prstGeom>
          <a:solidFill>
            <a:srgbClr val="FFFFF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45700" bIns="45700" wrap="square"/>
          <a:lstStyle/>
          <a:p>
            <a:pPr algn="ctr"/>
          </a:p>
          <a:p>
            <a:pPr algn="ctr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TextBox 16"/>
          <p:cNvSpPr txBox="1"/>
          <p:nvPr/>
        </p:nvSpPr>
        <p:spPr>
          <a:xfrm>
            <a:off x="1796601" y="1800177"/>
            <a:ext cx="1057200" cy="360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4000" y="1800175"/>
            <a:ext cx="602700" cy="360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66720" y="1848084"/>
            <a:ext cx="269267" cy="2545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73624" y="2989539"/>
            <a:ext cx="237164" cy="27431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4563318" y="4142282"/>
            <a:ext cx="268580" cy="27146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 rot="5400000">
            <a:off x="7476250" y="1693350"/>
            <a:ext cx="347700" cy="18816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" name="Rectangle 3"/>
          <p:cNvSpPr/>
          <p:nvPr/>
        </p:nvSpPr>
        <p:spPr>
          <a:xfrm rot="5400000">
            <a:off x="1245175" y="2773325"/>
            <a:ext cx="347700" cy="18816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345" y="3869805"/>
            <a:ext cx="1841700" cy="697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336" y="1709875"/>
            <a:ext cx="1841700" cy="697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 has a beautiful name and is the second planet from the Sun</a:t>
            </a:r>
          </a:p>
        </p:txBody>
      </p:sp>
      <p:sp>
        <p:nvSpPr>
          <p:cNvPr id="8" name="Rectangle 7"/>
          <p:cNvSpPr/>
          <p:nvPr/>
        </p:nvSpPr>
        <p:spPr>
          <a:xfrm>
            <a:off x="5114219" y="2116586"/>
            <a:ext cx="394500" cy="8877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TextBox 8"/>
          <p:cNvSpPr txBox="1"/>
          <p:nvPr/>
        </p:nvSpPr>
        <p:spPr>
          <a:xfrm>
            <a:off x="5053169" y="1734123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+20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518317" y="3004725"/>
            <a:ext cx="397200" cy="12420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3458446" y="4331789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-40</a:t>
            </a:r>
          </a:p>
        </p:txBody>
      </p:sp>
      <p:sp>
        <p:nvSpPr>
          <p:cNvPr id="12" name="Rectangle 11"/>
          <p:cNvSpPr/>
          <p:nvPr/>
        </p:nvSpPr>
        <p:spPr>
          <a:xfrm rot="10800000">
            <a:off x="5113943" y="3004716"/>
            <a:ext cx="395100" cy="8661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3" name="TextBox 12"/>
          <p:cNvSpPr txBox="1"/>
          <p:nvPr/>
        </p:nvSpPr>
        <p:spPr>
          <a:xfrm>
            <a:off x="5053093" y="3953704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-20</a:t>
            </a:r>
          </a:p>
        </p:txBody>
      </p:sp>
      <p:sp>
        <p:nvSpPr>
          <p:cNvPr id="14" name="Rectangle 13"/>
          <p:cNvSpPr/>
          <p:nvPr/>
        </p:nvSpPr>
        <p:spPr>
          <a:xfrm rot="10800000">
            <a:off x="4316457" y="3004486"/>
            <a:ext cx="395400" cy="10788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4255770" y="4166174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-30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16684" y="1849644"/>
            <a:ext cx="394500" cy="11550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TextBox 16"/>
          <p:cNvSpPr txBox="1"/>
          <p:nvPr/>
        </p:nvSpPr>
        <p:spPr>
          <a:xfrm>
            <a:off x="4255635" y="1467183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+30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19150" y="1642614"/>
            <a:ext cx="394500" cy="13623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9" name="TextBox 18"/>
          <p:cNvSpPr txBox="1"/>
          <p:nvPr/>
        </p:nvSpPr>
        <p:spPr>
          <a:xfrm>
            <a:off x="3458100" y="1260152"/>
            <a:ext cx="516900" cy="299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+40</a:t>
            </a:r>
          </a:p>
        </p:txBody>
      </p:sp>
      <p:sp>
        <p:nvSpPr>
          <p:cNvPr id="20" name="Offline Storage 19"/>
          <p:cNvSpPr/>
          <p:nvPr/>
        </p:nvSpPr>
        <p:spPr>
          <a:xfrm rot="10800000">
            <a:off x="3119963" y="3004780"/>
            <a:ext cx="2788500" cy="0"/>
          </a:xfrm>
          <a:prstGeom prst="flowChartOfflineStorage">
            <a:avLst/>
          </a:prstGeom>
          <a:ln w="19050">
            <a:solidFill>
              <a:schemeClr val="dk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704025" y="2789840"/>
            <a:ext cx="1841700" cy="697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Mars is actually a cold place full of iron oxide dust</a:t>
            </a:r>
          </a:p>
        </p:txBody>
      </p:sp>
      <p:sp>
        <p:nvSpPr>
          <p:cNvPr id="22" name="Rectangle 21"/>
          <p:cNvSpPr/>
          <p:nvPr/>
        </p:nvSpPr>
        <p:spPr>
          <a:xfrm rot="5400000">
            <a:off x="1245175" y="602550"/>
            <a:ext cx="347700" cy="18816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3" name="Rectangle 22"/>
          <p:cNvSpPr/>
          <p:nvPr/>
        </p:nvSpPr>
        <p:spPr>
          <a:xfrm>
            <a:off x="478326" y="1406400"/>
            <a:ext cx="1565400" cy="273900"/>
          </a:xfrm>
          <a:prstGeom prst="rect">
            <a:avLst/>
          </a:prstGeom>
          <a:no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/>
            <a:r>
              <a:rPr sz="1400"/>
              <a:t>Venus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8349" y="3577175"/>
            <a:ext cx="1565400" cy="273900"/>
          </a:xfrm>
          <a:prstGeom prst="rect">
            <a:avLst/>
          </a:prstGeom>
          <a:no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/>
            <a:r>
              <a:rPr sz="1400"/>
              <a:t>Mercury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04024" y="2497200"/>
            <a:ext cx="1565400" cy="273900"/>
          </a:xfrm>
          <a:prstGeom prst="rect">
            <a:avLst/>
          </a:prstGeom>
          <a:no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/>
            <a:r>
              <a:rPr sz="1400"/>
              <a:t>Mars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8789" y="4166270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 is the farthest planet from the Sun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8789" y="3808436"/>
            <a:ext cx="1204500" cy="28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4033820" y="3636206"/>
            <a:ext cx="1076363" cy="1076393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77555" y="3793013"/>
            <a:ext cx="788894" cy="762772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7"/>
          <p:cNvSpPr/>
          <p:nvPr/>
        </p:nvSpPr>
        <p:spPr>
          <a:xfrm rot="16200000">
            <a:off x="4191659" y="3794058"/>
            <a:ext cx="760686" cy="760686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TextBox 8"/>
          <p:cNvSpPr txBox="1"/>
          <p:nvPr/>
        </p:nvSpPr>
        <p:spPr>
          <a:xfrm>
            <a:off x="2055589" y="2970612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00689" y="2613878"/>
            <a:ext cx="1204500" cy="28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033805" y="2441111"/>
            <a:ext cx="1076393" cy="1076393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2" name="Rounded Rectangle 11"/>
          <p:cNvSpPr/>
          <p:nvPr/>
        </p:nvSpPr>
        <p:spPr>
          <a:xfrm rot="16200000">
            <a:off x="4177555" y="2597902"/>
            <a:ext cx="788894" cy="762803"/>
          </a:xfrm>
          <a:prstGeom prst="roundRect">
            <a:avLst/>
          </a:prstGeom>
          <a:solidFill>
            <a:srgbClr val="FFFFF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3" name="Rectangle 12"/>
          <p:cNvSpPr/>
          <p:nvPr/>
        </p:nvSpPr>
        <p:spPr>
          <a:xfrm rot="16200000">
            <a:off x="4191659" y="2598963"/>
            <a:ext cx="760686" cy="76068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TextBox 13"/>
          <p:cNvSpPr txBox="1"/>
          <p:nvPr/>
        </p:nvSpPr>
        <p:spPr>
          <a:xfrm>
            <a:off x="5338809" y="1775516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8789" y="1418777"/>
            <a:ext cx="1204500" cy="28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6" name="Rounded Rectangle 15"/>
          <p:cNvSpPr/>
          <p:nvPr/>
        </p:nvSpPr>
        <p:spPr>
          <a:xfrm rot="16200000">
            <a:off x="4033805" y="1246000"/>
            <a:ext cx="1076393" cy="1076393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177539" y="1402792"/>
            <a:ext cx="788925" cy="762803"/>
          </a:xfrm>
          <a:prstGeom prst="roundRect">
            <a:avLst/>
          </a:prstGeom>
          <a:solidFill>
            <a:srgbClr val="FFFFF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8" name="Rectangle 17"/>
          <p:cNvSpPr/>
          <p:nvPr/>
        </p:nvSpPr>
        <p:spPr>
          <a:xfrm rot="16200000">
            <a:off x="4191659" y="1403852"/>
            <a:ext cx="760686" cy="760686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9" name="TextBox 18"/>
          <p:cNvSpPr txBox="1"/>
          <p:nvPr/>
        </p:nvSpPr>
        <p:spPr>
          <a:xfrm>
            <a:off x="2600700" y="1373060"/>
            <a:ext cx="1204500" cy="760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8800" y="2598660"/>
            <a:ext cx="1204500" cy="760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60%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00700" y="3779934"/>
            <a:ext cx="1204500" cy="789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75%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8850" y="1709826"/>
            <a:ext cx="2666400" cy="26664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7712700" y="1918774"/>
            <a:ext cx="974100" cy="287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77000" y="2210700"/>
            <a:ext cx="1909799" cy="1109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Mars is a very cold place. It’s full of iron oxide dust, which gives this planet its reddish cast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5254" y="1566221"/>
            <a:ext cx="2953500" cy="29535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TextBox 7"/>
          <p:cNvSpPr txBox="1"/>
          <p:nvPr/>
        </p:nvSpPr>
        <p:spPr>
          <a:xfrm>
            <a:off x="457200" y="3118375"/>
            <a:ext cx="974100" cy="287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410325"/>
            <a:ext cx="1909799" cy="1109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 to the Sun and the smallest one in the Solar System. It was named after a Roman deity</a:t>
            </a:r>
          </a:p>
        </p:txBody>
      </p:sp>
      <p:sp>
        <p:nvSpPr>
          <p:cNvPr id="10" name="Offline Storage 9"/>
          <p:cNvSpPr/>
          <p:nvPr/>
        </p:nvSpPr>
        <p:spPr>
          <a:xfrm>
            <a:off x="1231500" y="2873375"/>
            <a:ext cx="2892900" cy="729600"/>
          </a:xfrm>
          <a:prstGeom prst="flowChartOfflineStorag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ffline Storage 10"/>
          <p:cNvSpPr/>
          <p:nvPr/>
        </p:nvSpPr>
        <p:spPr>
          <a:xfrm>
            <a:off x="5070775" y="1710075"/>
            <a:ext cx="2841600" cy="983100"/>
          </a:xfrm>
          <a:prstGeom prst="flowChartOfflineStorag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" y="2729525"/>
            <a:ext cx="774300" cy="287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70%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12375" y="1566225"/>
            <a:ext cx="774300" cy="287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30%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15388" y="1708475"/>
            <a:ext cx="2847900" cy="9429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133038" y="1817512"/>
            <a:ext cx="1771800" cy="246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33038" y="2118698"/>
            <a:ext cx="1771800" cy="404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 is the second planet from the Sun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5388" y="2728225"/>
            <a:ext cx="2847900" cy="9429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TextBox 7"/>
          <p:cNvSpPr txBox="1"/>
          <p:nvPr/>
        </p:nvSpPr>
        <p:spPr>
          <a:xfrm>
            <a:off x="6138063" y="2837275"/>
            <a:ext cx="1771800" cy="246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38063" y="3138460"/>
            <a:ext cx="1771800" cy="404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Mars is a cold place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5388" y="3747999"/>
            <a:ext cx="2847900" cy="9429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6139288" y="3857036"/>
            <a:ext cx="1771800" cy="246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39288" y="4158223"/>
            <a:ext cx="1771800" cy="404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It’s the closest planet to the Sun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28425" y="1708475"/>
            <a:ext cx="2982300" cy="29823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Rectangle 13"/>
          <p:cNvSpPr/>
          <p:nvPr/>
        </p:nvSpPr>
        <p:spPr>
          <a:xfrm>
            <a:off x="1328425" y="1708475"/>
            <a:ext cx="2982300" cy="29823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2490187" y="1262975"/>
            <a:ext cx="658800" cy="445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50%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0697" y="4000900"/>
            <a:ext cx="658800" cy="445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10847" y="3118050"/>
            <a:ext cx="658800" cy="445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20%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28425" y="1708475"/>
            <a:ext cx="2982300" cy="29823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9" name="Rounded Rectangle 18"/>
          <p:cNvSpPr/>
          <p:nvPr/>
        </p:nvSpPr>
        <p:spPr>
          <a:xfrm>
            <a:off x="5733247" y="4059292"/>
            <a:ext cx="345027" cy="320295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0" name="Rectangle 19"/>
          <p:cNvSpPr/>
          <p:nvPr/>
        </p:nvSpPr>
        <p:spPr>
          <a:xfrm>
            <a:off x="5735202" y="3030054"/>
            <a:ext cx="341101" cy="3392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736119" y="2045592"/>
            <a:ext cx="339253" cy="2686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6258" y="1769244"/>
            <a:ext cx="2515645" cy="246303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ounded Rectangle 4"/>
          <p:cNvSpPr/>
          <p:nvPr/>
        </p:nvSpPr>
        <p:spPr>
          <a:xfrm>
            <a:off x="496249" y="1769252"/>
            <a:ext cx="1297467" cy="246289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TextBox 5"/>
          <p:cNvSpPr txBox="1"/>
          <p:nvPr/>
        </p:nvSpPr>
        <p:spPr>
          <a:xfrm>
            <a:off x="457199" y="2082527"/>
            <a:ext cx="1843799" cy="246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388488"/>
            <a:ext cx="1713300" cy="404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 is the second planet from the Sun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249" y="1364551"/>
            <a:ext cx="824400" cy="404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50%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47755" y="3546523"/>
            <a:ext cx="2515645" cy="246303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ounded Rectangle 9"/>
          <p:cNvSpPr/>
          <p:nvPr/>
        </p:nvSpPr>
        <p:spPr>
          <a:xfrm>
            <a:off x="2547750" y="3546531"/>
            <a:ext cx="824372" cy="246289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2508699" y="3869016"/>
            <a:ext cx="1843799" cy="246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08700" y="4174975"/>
            <a:ext cx="1713300" cy="404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Mars is a cold place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8600" y="3143725"/>
            <a:ext cx="824400" cy="404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30%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119656" y="1769244"/>
            <a:ext cx="2515645" cy="246303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5" name="Rounded Rectangle 14"/>
          <p:cNvSpPr/>
          <p:nvPr/>
        </p:nvSpPr>
        <p:spPr>
          <a:xfrm>
            <a:off x="4119642" y="1769252"/>
            <a:ext cx="2198325" cy="246289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6" name="TextBox 15"/>
          <p:cNvSpPr txBox="1"/>
          <p:nvPr/>
        </p:nvSpPr>
        <p:spPr>
          <a:xfrm>
            <a:off x="4080599" y="2082527"/>
            <a:ext cx="1843799" cy="246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80599" y="2388488"/>
            <a:ext cx="1713300" cy="404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It’s the closest planet to the Sun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19649" y="1364551"/>
            <a:ext cx="824400" cy="404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90%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71155" y="3546523"/>
            <a:ext cx="2515645" cy="246303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0" name="Rounded Rectangle 19"/>
          <p:cNvSpPr/>
          <p:nvPr/>
        </p:nvSpPr>
        <p:spPr>
          <a:xfrm>
            <a:off x="6171155" y="3546523"/>
            <a:ext cx="1884592" cy="246303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1" name="TextBox 20"/>
          <p:cNvSpPr txBox="1"/>
          <p:nvPr/>
        </p:nvSpPr>
        <p:spPr>
          <a:xfrm>
            <a:off x="6132099" y="3869016"/>
            <a:ext cx="1843799" cy="246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32100" y="4174975"/>
            <a:ext cx="1713300" cy="404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It’s the farthest planet from the Sun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2000" y="3143725"/>
            <a:ext cx="824400" cy="404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75%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75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703625" y="3014925"/>
            <a:ext cx="3679200" cy="17082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ectangle 4"/>
          <p:cNvSpPr/>
          <p:nvPr/>
        </p:nvSpPr>
        <p:spPr>
          <a:xfrm>
            <a:off x="2836784" y="3211564"/>
            <a:ext cx="1332600" cy="1332600"/>
          </a:xfrm>
          <a:prstGeom prst="rect">
            <a:avLst/>
          </a:prstGeom>
          <a:solidFill>
            <a:srgbClr val="FFFFF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ectangle 5"/>
          <p:cNvSpPr/>
          <p:nvPr/>
        </p:nvSpPr>
        <p:spPr>
          <a:xfrm>
            <a:off x="4799375" y="3014925"/>
            <a:ext cx="3679200" cy="17082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Rectangle 6"/>
          <p:cNvSpPr/>
          <p:nvPr/>
        </p:nvSpPr>
        <p:spPr>
          <a:xfrm>
            <a:off x="6910884" y="3234364"/>
            <a:ext cx="1332600" cy="1332600"/>
          </a:xfrm>
          <a:prstGeom prst="rect">
            <a:avLst/>
          </a:prstGeom>
          <a:solidFill>
            <a:srgbClr val="FFFFF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TextBox 7"/>
          <p:cNvSpPr txBox="1"/>
          <p:nvPr/>
        </p:nvSpPr>
        <p:spPr>
          <a:xfrm>
            <a:off x="5012803" y="3197538"/>
            <a:ext cx="1277700" cy="449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7491" y="4000185"/>
            <a:ext cx="722700" cy="449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2800" y="4105274"/>
            <a:ext cx="1779000" cy="461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7053" y="3197538"/>
            <a:ext cx="1277700" cy="449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7050" y="4105274"/>
            <a:ext cx="1809000" cy="461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 is the farthest planet from the Sun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1741" y="4000185"/>
            <a:ext cx="722700" cy="449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90%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36784" y="3211564"/>
            <a:ext cx="1332600" cy="13326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4790244" y="2385625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</a:t>
            </a:r>
            <a:br/>
            <a:r>
              <a:rPr sz="1400"/>
              <a:t>Mars is a cold place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4250" y="2028900"/>
            <a:ext cx="1125600" cy="28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90244" y="1484951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4250" y="1128225"/>
            <a:ext cx="1125600" cy="28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99576" y="2385625"/>
            <a:ext cx="1779000" cy="374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It's the biggest planet in the Solar System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52976" y="2028900"/>
            <a:ext cx="1125600" cy="28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99576" y="1484951"/>
            <a:ext cx="1749600" cy="374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 is the farthest planet from the Sun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52976" y="1128225"/>
            <a:ext cx="1125600" cy="28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647237" y="2150217"/>
            <a:ext cx="745200" cy="227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50,000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47308" y="1633447"/>
            <a:ext cx="741900" cy="225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150,000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47308" y="1090975"/>
            <a:ext cx="741900" cy="225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300,000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3625" y="1056462"/>
            <a:ext cx="2933375" cy="1794976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[Image Placeholder]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1313" y="2178775"/>
            <a:ext cx="1457700" cy="14577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2625913" y="4000625"/>
            <a:ext cx="1708500" cy="731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Mars is a cold place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1263" y="3736950"/>
            <a:ext cx="1177800" cy="382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3900" y="1295125"/>
            <a:ext cx="1457700" cy="14577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TextBox 7"/>
          <p:cNvSpPr txBox="1"/>
          <p:nvPr/>
        </p:nvSpPr>
        <p:spPr>
          <a:xfrm>
            <a:off x="568525" y="3116975"/>
            <a:ext cx="1708500" cy="731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3850" y="2853300"/>
            <a:ext cx="1177800" cy="382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08700" y="1295125"/>
            <a:ext cx="1457700" cy="14577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4683300" y="3116975"/>
            <a:ext cx="1708500" cy="731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 is the second planet from the Sun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48650" y="2853300"/>
            <a:ext cx="1177800" cy="382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59675" y="2178775"/>
            <a:ext cx="1457700" cy="14577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TextBox 13"/>
          <p:cNvSpPr txBox="1"/>
          <p:nvPr/>
        </p:nvSpPr>
        <p:spPr>
          <a:xfrm>
            <a:off x="6834275" y="4000625"/>
            <a:ext cx="1708500" cy="731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It’s the biggest planet in the Solar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99625" y="3736950"/>
            <a:ext cx="1177800" cy="382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01268" y="2633377"/>
            <a:ext cx="557780" cy="548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143861" y="1745090"/>
            <a:ext cx="557782" cy="557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5258696" y="1698177"/>
            <a:ext cx="557796" cy="6135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409632" y="2610133"/>
            <a:ext cx="557792" cy="5949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0376" y="1421700"/>
            <a:ext cx="594300" cy="5943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457200" y="2448450"/>
            <a:ext cx="1689900" cy="45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Mars is a cold place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24050"/>
            <a:ext cx="999300" cy="224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8625" y="1421688"/>
            <a:ext cx="890400" cy="594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60%</a:t>
            </a:r>
          </a:p>
        </p:txBody>
      </p:sp>
      <p:sp>
        <p:nvSpPr>
          <p:cNvPr id="8" name="Rectangle 7"/>
          <p:cNvSpPr/>
          <p:nvPr/>
        </p:nvSpPr>
        <p:spPr>
          <a:xfrm rot="17789763">
            <a:off x="5165988" y="1538703"/>
            <a:ext cx="3007827" cy="3007827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/>
          <p:nvPr/>
        </p:nvSpPr>
        <p:spPr>
          <a:xfrm rot="17694094">
            <a:off x="5448063" y="1822011"/>
            <a:ext cx="2440266" cy="2440266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/>
          <p:nvPr/>
        </p:nvSpPr>
        <p:spPr>
          <a:xfrm rot="17377099">
            <a:off x="5742693" y="2114210"/>
            <a:ext cx="1855831" cy="1855831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Rectangle 10"/>
          <p:cNvSpPr/>
          <p:nvPr/>
        </p:nvSpPr>
        <p:spPr>
          <a:xfrm rot="17061665">
            <a:off x="6058010" y="2431767"/>
            <a:ext cx="1219198" cy="1219198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2" name="Rectangle 11"/>
          <p:cNvSpPr/>
          <p:nvPr/>
        </p:nvSpPr>
        <p:spPr>
          <a:xfrm>
            <a:off x="460376" y="3268750"/>
            <a:ext cx="594300" cy="5943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3" name="TextBox 12"/>
          <p:cNvSpPr txBox="1"/>
          <p:nvPr/>
        </p:nvSpPr>
        <p:spPr>
          <a:xfrm>
            <a:off x="457200" y="4295500"/>
            <a:ext cx="1689900" cy="45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4071100"/>
            <a:ext cx="999300" cy="224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28625" y="3268738"/>
            <a:ext cx="890400" cy="594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53%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76451" y="1421700"/>
            <a:ext cx="594300" cy="5943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TextBox 16"/>
          <p:cNvSpPr txBox="1"/>
          <p:nvPr/>
        </p:nvSpPr>
        <p:spPr>
          <a:xfrm>
            <a:off x="2773275" y="2448450"/>
            <a:ext cx="1689900" cy="45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It’s a gas giant and the biggest planet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3275" y="2224050"/>
            <a:ext cx="1114500" cy="224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444700" y="1421688"/>
            <a:ext cx="890400" cy="594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75%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76451" y="3268750"/>
            <a:ext cx="594300" cy="5943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1" name="TextBox 20"/>
          <p:cNvSpPr txBox="1"/>
          <p:nvPr/>
        </p:nvSpPr>
        <p:spPr>
          <a:xfrm>
            <a:off x="2773275" y="4295500"/>
            <a:ext cx="1689900" cy="45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 is the second planet from the Sun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73275" y="4071100"/>
            <a:ext cx="1114500" cy="224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44700" y="3268738"/>
            <a:ext cx="890400" cy="594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61%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3897" y="1547379"/>
            <a:ext cx="367258" cy="3429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90451" y="3383014"/>
            <a:ext cx="366301" cy="3657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72971" y="3383941"/>
            <a:ext cx="369111" cy="36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2891377" y="1536891"/>
            <a:ext cx="364448" cy="3639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6" y="1365290"/>
            <a:ext cx="3618300" cy="4368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ectangle 4"/>
          <p:cNvSpPr/>
          <p:nvPr/>
        </p:nvSpPr>
        <p:spPr>
          <a:xfrm rot="16200000">
            <a:off x="518018" y="1381475"/>
            <a:ext cx="371400" cy="4047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ectangle 5"/>
          <p:cNvSpPr/>
          <p:nvPr/>
        </p:nvSpPr>
        <p:spPr>
          <a:xfrm>
            <a:off x="897798" y="1398074"/>
            <a:ext cx="2586300" cy="3714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4128334" y="1434859"/>
            <a:ext cx="897300" cy="29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80%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1400" y="1272359"/>
            <a:ext cx="1385400" cy="252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90700" y="1523651"/>
            <a:ext cx="2696100" cy="371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 has a beautiful name and is the second one from the Sun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196" y="2299857"/>
            <a:ext cx="3618300" cy="4368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Rectangle 10"/>
          <p:cNvSpPr/>
          <p:nvPr/>
        </p:nvSpPr>
        <p:spPr>
          <a:xfrm>
            <a:off x="897798" y="2332635"/>
            <a:ext cx="1459500" cy="3714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2" name="Rectangle 11"/>
          <p:cNvSpPr/>
          <p:nvPr/>
        </p:nvSpPr>
        <p:spPr>
          <a:xfrm rot="16200000">
            <a:off x="518018" y="2316036"/>
            <a:ext cx="371400" cy="4047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3" name="TextBox 12"/>
          <p:cNvSpPr txBox="1"/>
          <p:nvPr/>
        </p:nvSpPr>
        <p:spPr>
          <a:xfrm>
            <a:off x="4128334" y="2369426"/>
            <a:ext cx="897300" cy="29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1400" y="2191179"/>
            <a:ext cx="1385400" cy="252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90700" y="2442464"/>
            <a:ext cx="2696100" cy="371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7196" y="3234423"/>
            <a:ext cx="3618300" cy="4368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Rectangle 16"/>
          <p:cNvSpPr/>
          <p:nvPr/>
        </p:nvSpPr>
        <p:spPr>
          <a:xfrm>
            <a:off x="897798" y="3267196"/>
            <a:ext cx="988799" cy="3714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8" name="Rectangle 17"/>
          <p:cNvSpPr/>
          <p:nvPr/>
        </p:nvSpPr>
        <p:spPr>
          <a:xfrm rot="16200000">
            <a:off x="518018" y="3250598"/>
            <a:ext cx="371400" cy="4047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9" name="TextBox 18"/>
          <p:cNvSpPr txBox="1"/>
          <p:nvPr/>
        </p:nvSpPr>
        <p:spPr>
          <a:xfrm>
            <a:off x="4128334" y="3303992"/>
            <a:ext cx="897300" cy="29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1400" y="3110005"/>
            <a:ext cx="1385400" cy="252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90700" y="3359087"/>
            <a:ext cx="2696100" cy="436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Mars is a cold place full of iron oxide dust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73700" y="4042674"/>
            <a:ext cx="1313100" cy="252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196" y="4168980"/>
            <a:ext cx="3618300" cy="4368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4" name="Rectangle 23"/>
          <p:cNvSpPr/>
          <p:nvPr/>
        </p:nvSpPr>
        <p:spPr>
          <a:xfrm>
            <a:off x="897898" y="4201775"/>
            <a:ext cx="2229900" cy="3714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5" name="Rectangle 24"/>
          <p:cNvSpPr/>
          <p:nvPr/>
        </p:nvSpPr>
        <p:spPr>
          <a:xfrm rot="16200000">
            <a:off x="518102" y="4185179"/>
            <a:ext cx="371400" cy="4047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6" name="TextBox 25"/>
          <p:cNvSpPr txBox="1"/>
          <p:nvPr/>
        </p:nvSpPr>
        <p:spPr>
          <a:xfrm>
            <a:off x="4128334" y="4238550"/>
            <a:ext cx="897300" cy="29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90700" y="4295263"/>
            <a:ext cx="2696100" cy="436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 is a gas giant and the biggest planet in the Solar System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41700" y="1217325"/>
            <a:ext cx="732900" cy="7329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9" name="Rectangle 28"/>
          <p:cNvSpPr/>
          <p:nvPr/>
        </p:nvSpPr>
        <p:spPr>
          <a:xfrm>
            <a:off x="5141700" y="2151800"/>
            <a:ext cx="732900" cy="7329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0" name="Rectangle 29"/>
          <p:cNvSpPr/>
          <p:nvPr/>
        </p:nvSpPr>
        <p:spPr>
          <a:xfrm>
            <a:off x="5141700" y="3086275"/>
            <a:ext cx="732900" cy="7329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1" name="Rectangle 30"/>
          <p:cNvSpPr/>
          <p:nvPr/>
        </p:nvSpPr>
        <p:spPr>
          <a:xfrm>
            <a:off x="5141700" y="4020750"/>
            <a:ext cx="732900" cy="7329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2" name="Rounded Rectangle 31"/>
          <p:cNvSpPr/>
          <p:nvPr/>
        </p:nvSpPr>
        <p:spPr>
          <a:xfrm>
            <a:off x="5302417" y="4189719"/>
            <a:ext cx="411488" cy="394962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3" name="Rectangle 32"/>
          <p:cNvSpPr/>
          <p:nvPr/>
        </p:nvSpPr>
        <p:spPr>
          <a:xfrm>
            <a:off x="5334301" y="3255745"/>
            <a:ext cx="347723" cy="3939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5333783" y="1386294"/>
            <a:ext cx="348735" cy="394962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5" name="Rectangle 34"/>
          <p:cNvSpPr/>
          <p:nvPr/>
        </p:nvSpPr>
        <p:spPr>
          <a:xfrm>
            <a:off x="5333269" y="2320259"/>
            <a:ext cx="349779" cy="3959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12" y="1639588"/>
            <a:ext cx="2407500" cy="2407500"/>
          </a:xfrm>
          <a:prstGeom prst="rect">
            <a:avLst/>
          </a:prstGeom>
          <a:noFill/>
          <a:ln w="114300">
            <a:solidFill>
              <a:schemeClr val="l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ectangle 4"/>
          <p:cNvSpPr/>
          <p:nvPr/>
        </p:nvSpPr>
        <p:spPr>
          <a:xfrm>
            <a:off x="457212" y="1639588"/>
            <a:ext cx="2407500" cy="2407500"/>
          </a:xfrm>
          <a:prstGeom prst="rect">
            <a:avLst/>
          </a:prstGeom>
          <a:noFill/>
          <a:ln w="228600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TextBox 5"/>
          <p:cNvSpPr txBox="1"/>
          <p:nvPr/>
        </p:nvSpPr>
        <p:spPr>
          <a:xfrm>
            <a:off x="816012" y="2546200"/>
            <a:ext cx="1689900" cy="594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60%</a:t>
            </a:r>
          </a:p>
        </p:txBody>
      </p:sp>
      <p:sp>
        <p:nvSpPr>
          <p:cNvPr id="7" name="Rectangle 6"/>
          <p:cNvSpPr/>
          <p:nvPr/>
        </p:nvSpPr>
        <p:spPr>
          <a:xfrm>
            <a:off x="6279312" y="1639588"/>
            <a:ext cx="2407500" cy="2407500"/>
          </a:xfrm>
          <a:prstGeom prst="rect">
            <a:avLst/>
          </a:prstGeom>
          <a:noFill/>
          <a:ln w="114300">
            <a:solidFill>
              <a:schemeClr val="l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7"/>
          <p:cNvSpPr/>
          <p:nvPr/>
        </p:nvSpPr>
        <p:spPr>
          <a:xfrm>
            <a:off x="6279312" y="1639588"/>
            <a:ext cx="2407500" cy="2407500"/>
          </a:xfrm>
          <a:prstGeom prst="rect">
            <a:avLst/>
          </a:prstGeom>
          <a:noFill/>
          <a:ln w="2286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TextBox 8"/>
          <p:cNvSpPr txBox="1"/>
          <p:nvPr/>
        </p:nvSpPr>
        <p:spPr>
          <a:xfrm>
            <a:off x="6638112" y="2546200"/>
            <a:ext cx="1689900" cy="594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93100" y="1714500"/>
            <a:ext cx="1957800" cy="287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93100" y="3408300"/>
            <a:ext cx="1957800" cy="287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5100" y="2001600"/>
            <a:ext cx="1993799" cy="571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 is full of iron oxide dust, which gives the planet its reddish cast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75100" y="3695400"/>
            <a:ext cx="1993799" cy="571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 is a gas giant and it’s the biggest planet in the Solar System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79987" y="2948044"/>
            <a:ext cx="384046" cy="384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4379973" y="1273453"/>
            <a:ext cx="384059" cy="3648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0350" y="1394700"/>
            <a:ext cx="3397899" cy="27989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[Image Placeholder]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75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30800" y="1394700"/>
            <a:ext cx="1956000" cy="2297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1624575"/>
            <a:ext cx="4114800" cy="413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Mars is actually a cold place. It's full of iron oxide dust, which gives the planet its reddish cast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0800" y="2269150"/>
            <a:ext cx="1956000" cy="2297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2499025"/>
            <a:ext cx="4114800" cy="413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 is a gas giant, the biggest planet in the Solar System and the fourth-brightest object in the sky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30800" y="3143575"/>
            <a:ext cx="1956000" cy="2297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3373463"/>
            <a:ext cx="4114800" cy="413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 has a beautiful name and is the second planet from the Sun. It has a poisonous atmosphere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0800" y="4018025"/>
            <a:ext cx="1956000" cy="2297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4247902"/>
            <a:ext cx="4114800" cy="413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 is the farthest planet from the Sun and the fourth-largest by diameter in the Solar System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386" y="2064037"/>
            <a:ext cx="463199" cy="25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0636" y="3032900"/>
            <a:ext cx="463199" cy="25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12474" y="2580625"/>
            <a:ext cx="463199" cy="25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9424" y="3594400"/>
            <a:ext cx="463199" cy="25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88136" y="4247827"/>
            <a:ext cx="312126" cy="410450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8" name="Rectangle 17"/>
          <p:cNvSpPr/>
          <p:nvPr/>
        </p:nvSpPr>
        <p:spPr>
          <a:xfrm>
            <a:off x="2364225" y="4248214"/>
            <a:ext cx="359675" cy="4104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3074216" y="4248996"/>
            <a:ext cx="411556" cy="4114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1576978" y="4249156"/>
            <a:ext cx="410482" cy="407791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95050" y="3612588"/>
            <a:ext cx="8124899" cy="959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95050" y="2452544"/>
            <a:ext cx="8124899" cy="959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95050" y="1292500"/>
            <a:ext cx="8124899" cy="9597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912250" y="1112825"/>
            <a:ext cx="3654600" cy="3654900"/>
          </a:xfrm>
          <a:prstGeom prst="rect">
            <a:avLst/>
          </a:prstGeom>
          <a:solidFill>
            <a:srgbClr val="FFFFF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0291" y="1580812"/>
            <a:ext cx="2718600" cy="27186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45700" bIns="45700" wrap="square"/>
          <a:lstStyle/>
          <a:p>
            <a:pPr algn="ctr"/>
          </a:p>
          <a:p>
            <a:pPr algn="ctr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/>
          <p:nvPr/>
        </p:nvSpPr>
        <p:spPr>
          <a:xfrm>
            <a:off x="3666803" y="1867306"/>
            <a:ext cx="2145300" cy="21453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45700" bIns="45700" wrap="square"/>
          <a:lstStyle/>
          <a:p>
            <a:pPr algn="ctr"/>
          </a:p>
          <a:p>
            <a:pPr algn="ctr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/>
          <p:nvPr/>
        </p:nvSpPr>
        <p:spPr>
          <a:xfrm>
            <a:off x="3097341" y="1298028"/>
            <a:ext cx="3284400" cy="32844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45700" bIns="45700" wrap="square"/>
          <a:lstStyle/>
          <a:p>
            <a:pPr algn="ctr"/>
          </a:p>
          <a:p>
            <a:pPr algn="ctr">
              <a:spcBef>
                <a:spcPts val="0"/>
              </a:spcBef>
              <a:spcAft>
                <a:spcPts val="0"/>
              </a:spcAft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 rot="20369171">
            <a:off x="614457" y="1529462"/>
            <a:ext cx="1095786" cy="1095786"/>
          </a:xfrm>
          <a:prstGeom prst="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ectangle 4"/>
          <p:cNvSpPr/>
          <p:nvPr/>
        </p:nvSpPr>
        <p:spPr>
          <a:xfrm>
            <a:off x="614446" y="1529473"/>
            <a:ext cx="1095900" cy="10959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TextBox 5"/>
          <p:cNvSpPr txBox="1"/>
          <p:nvPr/>
        </p:nvSpPr>
        <p:spPr>
          <a:xfrm>
            <a:off x="860392" y="1836549"/>
            <a:ext cx="679200" cy="42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80%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4334" y="1836549"/>
            <a:ext cx="679200" cy="42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20%</a:t>
            </a:r>
          </a:p>
        </p:txBody>
      </p:sp>
      <p:sp>
        <p:nvSpPr>
          <p:cNvPr id="8" name="Rectangle 7"/>
          <p:cNvSpPr/>
          <p:nvPr/>
        </p:nvSpPr>
        <p:spPr>
          <a:xfrm rot="20369171">
            <a:off x="7390807" y="1529469"/>
            <a:ext cx="1095786" cy="1095786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/>
          <p:nvPr/>
        </p:nvSpPr>
        <p:spPr>
          <a:xfrm>
            <a:off x="7390796" y="1529480"/>
            <a:ext cx="1095900" cy="10959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TextBox 9"/>
          <p:cNvSpPr txBox="1"/>
          <p:nvPr/>
        </p:nvSpPr>
        <p:spPr>
          <a:xfrm>
            <a:off x="6517448" y="3068276"/>
            <a:ext cx="2012100" cy="1121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 is a gas giant and has several rings. It is composed mostly of hydrogen and helium. It was named after a god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03899" y="2788625"/>
            <a:ext cx="925200" cy="408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903" y="3068269"/>
            <a:ext cx="2012100" cy="1121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 and</a:t>
            </a:r>
            <a:br/>
            <a:r>
              <a:rPr sz="1400"/>
              <a:t>the smallest one in the Solar System. It’s only a bit larger than the Moon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4452" y="2788625"/>
            <a:ext cx="925200" cy="408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99778" y="1529482"/>
            <a:ext cx="3258744" cy="2840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ffline Storage 14"/>
          <p:cNvSpPr/>
          <p:nvPr/>
        </p:nvSpPr>
        <p:spPr>
          <a:xfrm rot="10800000">
            <a:off x="1539652" y="2358725"/>
            <a:ext cx="2828400" cy="634200"/>
          </a:xfrm>
          <a:prstGeom prst="flowChartOfflineStorag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ffline Storage 15"/>
          <p:cNvSpPr/>
          <p:nvPr/>
        </p:nvSpPr>
        <p:spPr>
          <a:xfrm>
            <a:off x="4644699" y="2992925"/>
            <a:ext cx="2959200" cy="574500"/>
          </a:xfrm>
          <a:prstGeom prst="flowChartOfflineStorag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5169572" y="1156141"/>
            <a:ext cx="878741" cy="878655"/>
          </a:xfrm>
          <a:prstGeom prst="rect">
            <a:avLst/>
          </a:prstGeom>
          <a:solidFill>
            <a:srgbClr val="D9D9D9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ectangle 4"/>
          <p:cNvSpPr/>
          <p:nvPr/>
        </p:nvSpPr>
        <p:spPr>
          <a:xfrm>
            <a:off x="5169572" y="1156141"/>
            <a:ext cx="878741" cy="878655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ectangle 5"/>
          <p:cNvSpPr/>
          <p:nvPr/>
        </p:nvSpPr>
        <p:spPr>
          <a:xfrm>
            <a:off x="995180" y="1156141"/>
            <a:ext cx="878741" cy="878655"/>
          </a:xfrm>
          <a:prstGeom prst="rect">
            <a:avLst/>
          </a:prstGeom>
          <a:solidFill>
            <a:srgbClr val="D9D9D9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Rectangle 6"/>
          <p:cNvSpPr/>
          <p:nvPr/>
        </p:nvSpPr>
        <p:spPr>
          <a:xfrm>
            <a:off x="995180" y="1156141"/>
            <a:ext cx="878741" cy="878655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TextBox 7"/>
          <p:cNvSpPr txBox="1"/>
          <p:nvPr/>
        </p:nvSpPr>
        <p:spPr>
          <a:xfrm>
            <a:off x="975850" y="21639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949" y="24260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smallest planet of them all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2376" y="1156141"/>
            <a:ext cx="878741" cy="878655"/>
          </a:xfrm>
          <a:prstGeom prst="rect">
            <a:avLst/>
          </a:prstGeom>
          <a:solidFill>
            <a:srgbClr val="D9D9D9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Rectangle 10"/>
          <p:cNvSpPr/>
          <p:nvPr/>
        </p:nvSpPr>
        <p:spPr>
          <a:xfrm>
            <a:off x="3082376" y="1156141"/>
            <a:ext cx="878741" cy="878655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2" name="TextBox 11"/>
          <p:cNvSpPr txBox="1"/>
          <p:nvPr/>
        </p:nvSpPr>
        <p:spPr>
          <a:xfrm>
            <a:off x="3063046" y="21639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4146" y="24260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 is the biggest planet of them all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0243" y="21639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1343" y="24260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 is a gas giant and has several rings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56769" y="1156141"/>
            <a:ext cx="878741" cy="878655"/>
          </a:xfrm>
          <a:prstGeom prst="rect">
            <a:avLst/>
          </a:prstGeom>
          <a:solidFill>
            <a:srgbClr val="D9D9D9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Rectangle 16"/>
          <p:cNvSpPr/>
          <p:nvPr/>
        </p:nvSpPr>
        <p:spPr>
          <a:xfrm>
            <a:off x="7256769" y="1156141"/>
            <a:ext cx="878741" cy="878655"/>
          </a:xfrm>
          <a:prstGeom prst="rect">
            <a:avLst/>
          </a:prstGeom>
          <a:solidFill>
            <a:srgbClr val="999999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8" name="TextBox 17"/>
          <p:cNvSpPr txBox="1"/>
          <p:nvPr/>
        </p:nvSpPr>
        <p:spPr>
          <a:xfrm>
            <a:off x="7237439" y="21639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8539" y="24260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Mars is actually a cold place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5180" y="3139700"/>
            <a:ext cx="878741" cy="878655"/>
          </a:xfrm>
          <a:prstGeom prst="rect">
            <a:avLst/>
          </a:prstGeom>
          <a:solidFill>
            <a:srgbClr val="D9D9D9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1" name="Rectangle 20"/>
          <p:cNvSpPr/>
          <p:nvPr/>
        </p:nvSpPr>
        <p:spPr>
          <a:xfrm>
            <a:off x="995180" y="3139700"/>
            <a:ext cx="878741" cy="878655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2" name="TextBox 21"/>
          <p:cNvSpPr txBox="1"/>
          <p:nvPr/>
        </p:nvSpPr>
        <p:spPr>
          <a:xfrm>
            <a:off x="975850" y="41450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6949" y="44071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 is the farthest planet from the Sun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82376" y="3139700"/>
            <a:ext cx="878741" cy="878655"/>
          </a:xfrm>
          <a:prstGeom prst="rect">
            <a:avLst/>
          </a:prstGeom>
          <a:solidFill>
            <a:srgbClr val="D9D9D9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5" name="Rectangle 24"/>
          <p:cNvSpPr/>
          <p:nvPr/>
        </p:nvSpPr>
        <p:spPr>
          <a:xfrm>
            <a:off x="3082376" y="3139700"/>
            <a:ext cx="878741" cy="878655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6" name="TextBox 25"/>
          <p:cNvSpPr txBox="1"/>
          <p:nvPr/>
        </p:nvSpPr>
        <p:spPr>
          <a:xfrm>
            <a:off x="3063046" y="41450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94146" y="44071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 is the second planet from the Sun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169572" y="3139700"/>
            <a:ext cx="878741" cy="878655"/>
          </a:xfrm>
          <a:prstGeom prst="rect">
            <a:avLst/>
          </a:prstGeom>
          <a:solidFill>
            <a:srgbClr val="D9D9D9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9" name="Rectangle 28"/>
          <p:cNvSpPr/>
          <p:nvPr/>
        </p:nvSpPr>
        <p:spPr>
          <a:xfrm>
            <a:off x="5169572" y="3139700"/>
            <a:ext cx="878741" cy="878655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0" name="TextBox 29"/>
          <p:cNvSpPr txBox="1"/>
          <p:nvPr/>
        </p:nvSpPr>
        <p:spPr>
          <a:xfrm>
            <a:off x="5150243" y="41450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Earth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1343" y="44071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Earth is the third planet from the Sun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6769" y="3139700"/>
            <a:ext cx="878741" cy="878655"/>
          </a:xfrm>
          <a:prstGeom prst="rect">
            <a:avLst/>
          </a:prstGeom>
          <a:solidFill>
            <a:srgbClr val="D9D9D9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3" name="Rectangle 32"/>
          <p:cNvSpPr/>
          <p:nvPr/>
        </p:nvSpPr>
        <p:spPr>
          <a:xfrm>
            <a:off x="7256769" y="3139700"/>
            <a:ext cx="878741" cy="878655"/>
          </a:xfrm>
          <a:prstGeom prst="rect">
            <a:avLst/>
          </a:prstGeom>
          <a:solidFill>
            <a:schemeClr val="dk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4" name="TextBox 33"/>
          <p:cNvSpPr txBox="1"/>
          <p:nvPr/>
        </p:nvSpPr>
        <p:spPr>
          <a:xfrm>
            <a:off x="7237439" y="4145039"/>
            <a:ext cx="917399" cy="18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Pluto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8539" y="4407125"/>
            <a:ext cx="18552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Pluto is now considered a dwarf planet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35725" y="1433000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80%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222950" y="1433000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65%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10150" y="1433000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75%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397349" y="1433000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35725" y="3427775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20%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22950" y="3427775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30%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10150" y="3427775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50%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97349" y="3427775"/>
            <a:ext cx="597600" cy="32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60%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6191" y="2689082"/>
            <a:ext cx="1596563" cy="338008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ounded Rectangle 4"/>
          <p:cNvSpPr/>
          <p:nvPr/>
        </p:nvSpPr>
        <p:spPr>
          <a:xfrm>
            <a:off x="5169487" y="2689082"/>
            <a:ext cx="1590009" cy="338008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ounded Rectangle 5"/>
          <p:cNvSpPr/>
          <p:nvPr/>
        </p:nvSpPr>
        <p:spPr>
          <a:xfrm>
            <a:off x="3776229" y="2689082"/>
            <a:ext cx="1589869" cy="338008"/>
          </a:xfrm>
          <a:prstGeom prst="round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Rounded Rectangle 6"/>
          <p:cNvSpPr/>
          <p:nvPr/>
        </p:nvSpPr>
        <p:spPr>
          <a:xfrm>
            <a:off x="2384504" y="2689082"/>
            <a:ext cx="1590009" cy="338008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ounded Rectangle 7"/>
          <p:cNvSpPr/>
          <p:nvPr/>
        </p:nvSpPr>
        <p:spPr>
          <a:xfrm>
            <a:off x="991246" y="2689082"/>
            <a:ext cx="1590009" cy="338008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ounded Rectangle 8"/>
          <p:cNvSpPr/>
          <p:nvPr/>
        </p:nvSpPr>
        <p:spPr>
          <a:xfrm>
            <a:off x="1688287" y="3026997"/>
            <a:ext cx="195927" cy="117428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ounded Rectangle 9"/>
          <p:cNvSpPr/>
          <p:nvPr/>
        </p:nvSpPr>
        <p:spPr>
          <a:xfrm>
            <a:off x="4473200" y="3026997"/>
            <a:ext cx="195927" cy="117428"/>
          </a:xfrm>
          <a:prstGeom prst="round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Rounded Rectangle 10"/>
          <p:cNvSpPr/>
          <p:nvPr/>
        </p:nvSpPr>
        <p:spPr>
          <a:xfrm>
            <a:off x="7260692" y="3026997"/>
            <a:ext cx="187560" cy="117428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2" name="Rounded Rectangle 11"/>
          <p:cNvSpPr/>
          <p:nvPr/>
        </p:nvSpPr>
        <p:spPr>
          <a:xfrm>
            <a:off x="5869874" y="2571750"/>
            <a:ext cx="189234" cy="117428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3" name="Rounded Rectangle 12"/>
          <p:cNvSpPr/>
          <p:nvPr/>
        </p:nvSpPr>
        <p:spPr>
          <a:xfrm>
            <a:off x="3081545" y="2571750"/>
            <a:ext cx="195927" cy="117428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TextBox 13"/>
          <p:cNvSpPr txBox="1"/>
          <p:nvPr/>
        </p:nvSpPr>
        <p:spPr>
          <a:xfrm>
            <a:off x="3827857" y="33085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27857" y="3744719"/>
            <a:ext cx="1488300" cy="53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 is a gas giant and the biggest planet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75370" y="1284150"/>
            <a:ext cx="16083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Earth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5383" y="1720294"/>
            <a:ext cx="1488300" cy="53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It’s the third planet from the Sun. We live on it!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5383" y="33085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45383" y="3744719"/>
            <a:ext cx="1488300" cy="53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 is the farthest planet from the Sun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5346" y="1720294"/>
            <a:ext cx="1488300" cy="53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Planet Mercury is the closest object to the Sun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160352" y="1284150"/>
            <a:ext cx="16083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10321" y="33085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10321" y="3744719"/>
            <a:ext cx="1488300" cy="534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</a:t>
            </a:r>
            <a:br/>
            <a:r>
              <a:rPr sz="1400"/>
              <a:t>Mars is actually a cold place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61350" y="2643275"/>
            <a:ext cx="6498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54609" y="2643275"/>
            <a:ext cx="6498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46263" y="2643275"/>
            <a:ext cx="6498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39591" y="2643275"/>
            <a:ext cx="6498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29572" y="2643275"/>
            <a:ext cx="6498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0645" y="1560274"/>
            <a:ext cx="1462707" cy="146270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ectangle 4"/>
          <p:cNvSpPr/>
          <p:nvPr/>
        </p:nvSpPr>
        <p:spPr>
          <a:xfrm>
            <a:off x="3840645" y="1560274"/>
            <a:ext cx="1462707" cy="1462707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ectangle 5"/>
          <p:cNvSpPr/>
          <p:nvPr/>
        </p:nvSpPr>
        <p:spPr>
          <a:xfrm>
            <a:off x="3611538" y="3960300"/>
            <a:ext cx="1920900" cy="501900"/>
          </a:xfrm>
          <a:prstGeom prst="rect">
            <a:avLst/>
          </a:prstGeom>
          <a:noFill/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 algn="ctr"/>
            <a:r>
              <a:rPr sz="1400"/>
              <a:t>Jupiter is a gas giant and it’s the biggest object in the Solar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1538" y="3511625"/>
            <a:ext cx="19209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20,100</a:t>
            </a:r>
          </a:p>
        </p:txBody>
      </p:sp>
      <p:sp>
        <p:nvSpPr>
          <p:cNvPr id="8" name="Rectangle 7"/>
          <p:cNvSpPr/>
          <p:nvPr/>
        </p:nvSpPr>
        <p:spPr>
          <a:xfrm>
            <a:off x="3804262" y="3166025"/>
            <a:ext cx="1535400" cy="42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6209863" y="1726775"/>
            <a:ext cx="1920900" cy="12961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1013213" y="1726775"/>
            <a:ext cx="1920900" cy="129618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407985" y="2110737"/>
            <a:ext cx="328042" cy="3617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1242320" y="3269374"/>
            <a:ext cx="1462707" cy="146270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3" name="Rectangle 12"/>
          <p:cNvSpPr/>
          <p:nvPr/>
        </p:nvSpPr>
        <p:spPr>
          <a:xfrm>
            <a:off x="1242320" y="3269374"/>
            <a:ext cx="1462707" cy="1462707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Rectangle 13"/>
          <p:cNvSpPr/>
          <p:nvPr/>
        </p:nvSpPr>
        <p:spPr>
          <a:xfrm>
            <a:off x="1815075" y="3821071"/>
            <a:ext cx="317290" cy="3593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438970" y="3269374"/>
            <a:ext cx="1462707" cy="146270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6" name="Rectangle 15"/>
          <p:cNvSpPr/>
          <p:nvPr/>
        </p:nvSpPr>
        <p:spPr>
          <a:xfrm>
            <a:off x="6438970" y="3269374"/>
            <a:ext cx="1462707" cy="1462707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Rounded Rectangle 16"/>
          <p:cNvSpPr/>
          <p:nvPr/>
        </p:nvSpPr>
        <p:spPr>
          <a:xfrm>
            <a:off x="7128699" y="4084945"/>
            <a:ext cx="83145" cy="32878"/>
          </a:xfrm>
          <a:prstGeom prst="round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8" name="Rounded Rectangle 17"/>
          <p:cNvSpPr/>
          <p:nvPr/>
        </p:nvSpPr>
        <p:spPr>
          <a:xfrm>
            <a:off x="7011626" y="3821071"/>
            <a:ext cx="317290" cy="359303"/>
          </a:xfrm>
          <a:prstGeom prst="round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776175" y="1636425"/>
            <a:ext cx="3119512" cy="1146075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" name="Rounded Rectangle 3"/>
          <p:cNvSpPr/>
          <p:nvPr/>
        </p:nvSpPr>
        <p:spPr>
          <a:xfrm>
            <a:off x="5199825" y="1636425"/>
            <a:ext cx="3178190" cy="1146075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ounded Rectangle 4"/>
          <p:cNvSpPr/>
          <p:nvPr/>
        </p:nvSpPr>
        <p:spPr>
          <a:xfrm>
            <a:off x="776272" y="3123650"/>
            <a:ext cx="3119512" cy="1145450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ounded Rectangle 5"/>
          <p:cNvSpPr/>
          <p:nvPr/>
        </p:nvSpPr>
        <p:spPr>
          <a:xfrm>
            <a:off x="5199825" y="3123650"/>
            <a:ext cx="3121045" cy="1145450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Rectangle 6"/>
          <p:cNvSpPr/>
          <p:nvPr/>
        </p:nvSpPr>
        <p:spPr>
          <a:xfrm>
            <a:off x="3046647" y="1423373"/>
            <a:ext cx="3000900" cy="30009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7"/>
          <p:cNvSpPr/>
          <p:nvPr/>
        </p:nvSpPr>
        <p:spPr>
          <a:xfrm>
            <a:off x="3043181" y="1423373"/>
            <a:ext cx="3000900" cy="30009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/>
          <p:nvPr/>
        </p:nvSpPr>
        <p:spPr>
          <a:xfrm rot="10800000">
            <a:off x="3044908" y="1413630"/>
            <a:ext cx="3000900" cy="30009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/>
          <p:nvPr/>
        </p:nvSpPr>
        <p:spPr>
          <a:xfrm rot="10800000">
            <a:off x="3046647" y="1413630"/>
            <a:ext cx="3000900" cy="30009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Rounded Rectangle 10"/>
          <p:cNvSpPr/>
          <p:nvPr/>
        </p:nvSpPr>
        <p:spPr>
          <a:xfrm>
            <a:off x="4213138" y="2584312"/>
            <a:ext cx="669300" cy="669275"/>
          </a:xfrm>
          <a:prstGeom prst="round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2" name="TextBox 11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50888" y="1854524"/>
            <a:ext cx="669300" cy="669275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Rounded Rectangle 13"/>
          <p:cNvSpPr/>
          <p:nvPr/>
        </p:nvSpPr>
        <p:spPr>
          <a:xfrm>
            <a:off x="7921313" y="1889695"/>
            <a:ext cx="671800" cy="669275"/>
          </a:xfrm>
          <a:prstGeom prst="round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4901675" y="2015106"/>
            <a:ext cx="536100" cy="402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50888" y="3359844"/>
            <a:ext cx="669300" cy="669275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Rounded Rectangle 16"/>
          <p:cNvSpPr/>
          <p:nvPr/>
        </p:nvSpPr>
        <p:spPr>
          <a:xfrm>
            <a:off x="7921313" y="3361732"/>
            <a:ext cx="671800" cy="669275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8" name="TextBox 17"/>
          <p:cNvSpPr txBox="1"/>
          <p:nvPr/>
        </p:nvSpPr>
        <p:spPr>
          <a:xfrm>
            <a:off x="4901675" y="3495162"/>
            <a:ext cx="536100" cy="401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7013" y="3229698"/>
            <a:ext cx="1568100" cy="264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84125" y="3493750"/>
            <a:ext cx="1761000" cy="669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it is actually a cold place full of iron oxide dust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277013" y="1757675"/>
            <a:ext cx="1568100" cy="264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84125" y="2021688"/>
            <a:ext cx="1761000" cy="669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 is a gas giant and the biggest planet in the Solar System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96400" y="2021688"/>
            <a:ext cx="1761000" cy="669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96400" y="1757675"/>
            <a:ext cx="1568100" cy="264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6400" y="3229698"/>
            <a:ext cx="1568100" cy="264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Venus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96400" y="3493750"/>
            <a:ext cx="1761000" cy="669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 has a beautiful name and is the second planet from the Sun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57775" y="1995730"/>
            <a:ext cx="536100" cy="402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775" y="3494125"/>
            <a:ext cx="536100" cy="401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03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743715" y="2016172"/>
            <a:ext cx="283660" cy="365753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0" name="Rectangle 29"/>
          <p:cNvSpPr/>
          <p:nvPr/>
        </p:nvSpPr>
        <p:spPr>
          <a:xfrm>
            <a:off x="702674" y="3505134"/>
            <a:ext cx="365760" cy="3657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383513" y="2736068"/>
            <a:ext cx="328426" cy="365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074337" y="3505145"/>
            <a:ext cx="365772" cy="36575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8074355" y="2025738"/>
            <a:ext cx="365750" cy="358444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697512" y="3102357"/>
            <a:ext cx="1280084" cy="1280084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ectangle 4"/>
          <p:cNvSpPr/>
          <p:nvPr/>
        </p:nvSpPr>
        <p:spPr>
          <a:xfrm>
            <a:off x="4697512" y="3102357"/>
            <a:ext cx="1280084" cy="1280084"/>
          </a:xfrm>
          <a:prstGeom prst="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ectangle 5"/>
          <p:cNvSpPr/>
          <p:nvPr/>
        </p:nvSpPr>
        <p:spPr>
          <a:xfrm>
            <a:off x="4697512" y="3102357"/>
            <a:ext cx="1280084" cy="1280084"/>
          </a:xfrm>
          <a:prstGeom prst="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4883178" y="4388285"/>
            <a:ext cx="907200" cy="343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60%</a:t>
            </a:r>
          </a:p>
        </p:txBody>
      </p:sp>
      <p:sp>
        <p:nvSpPr>
          <p:cNvPr id="8" name="Rectangle 7"/>
          <p:cNvSpPr/>
          <p:nvPr/>
        </p:nvSpPr>
        <p:spPr>
          <a:xfrm>
            <a:off x="6559277" y="3102357"/>
            <a:ext cx="1280084" cy="1280084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/>
          <p:nvPr/>
        </p:nvSpPr>
        <p:spPr>
          <a:xfrm>
            <a:off x="6559277" y="3102357"/>
            <a:ext cx="1280084" cy="1280084"/>
          </a:xfrm>
          <a:prstGeom prst="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/>
          <p:nvPr/>
        </p:nvSpPr>
        <p:spPr>
          <a:xfrm>
            <a:off x="6559277" y="3102357"/>
            <a:ext cx="1280084" cy="1280084"/>
          </a:xfrm>
          <a:prstGeom prst="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0"/>
          <p:cNvSpPr txBox="1"/>
          <p:nvPr/>
        </p:nvSpPr>
        <p:spPr>
          <a:xfrm>
            <a:off x="6756537" y="4388285"/>
            <a:ext cx="907500" cy="343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50%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96732" y="1252961"/>
            <a:ext cx="1280100" cy="12801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3" name="Rectangle 12"/>
          <p:cNvSpPr/>
          <p:nvPr/>
        </p:nvSpPr>
        <p:spPr>
          <a:xfrm>
            <a:off x="4696732" y="1252961"/>
            <a:ext cx="1280100" cy="1280100"/>
          </a:xfrm>
          <a:prstGeom prst="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Rectangle 13"/>
          <p:cNvSpPr/>
          <p:nvPr/>
        </p:nvSpPr>
        <p:spPr>
          <a:xfrm>
            <a:off x="4696732" y="1252961"/>
            <a:ext cx="1280100" cy="1280100"/>
          </a:xfrm>
          <a:prstGeom prst="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5" name="TextBox 14"/>
          <p:cNvSpPr txBox="1"/>
          <p:nvPr/>
        </p:nvSpPr>
        <p:spPr>
          <a:xfrm>
            <a:off x="4883178" y="2528535"/>
            <a:ext cx="907200" cy="343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40%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59052" y="1252968"/>
            <a:ext cx="1280084" cy="1280084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Rectangle 16"/>
          <p:cNvSpPr/>
          <p:nvPr/>
        </p:nvSpPr>
        <p:spPr>
          <a:xfrm>
            <a:off x="6559052" y="1252968"/>
            <a:ext cx="1280084" cy="1280084"/>
          </a:xfrm>
          <a:prstGeom prst="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8" name="Rectangle 17"/>
          <p:cNvSpPr/>
          <p:nvPr/>
        </p:nvSpPr>
        <p:spPr>
          <a:xfrm>
            <a:off x="6559052" y="1252968"/>
            <a:ext cx="1280084" cy="1280084"/>
          </a:xfrm>
          <a:prstGeom prst="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9" name="TextBox 18"/>
          <p:cNvSpPr txBox="1"/>
          <p:nvPr/>
        </p:nvSpPr>
        <p:spPr>
          <a:xfrm>
            <a:off x="6756716" y="2528540"/>
            <a:ext cx="907200" cy="343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30%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04667" y="1270300"/>
            <a:ext cx="2665154" cy="6511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304667" y="2178022"/>
            <a:ext cx="2665154" cy="6511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1304653" y="3085769"/>
            <a:ext cx="2665167" cy="65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1304653" y="3993494"/>
            <a:ext cx="2665167" cy="651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1383925" y="1189900"/>
            <a:ext cx="3120000" cy="16995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7837" y="1372511"/>
            <a:ext cx="2372177" cy="1334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383925" y="3043025"/>
            <a:ext cx="3120000" cy="16995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Rectangle 6"/>
          <p:cNvSpPr/>
          <p:nvPr/>
        </p:nvSpPr>
        <p:spPr>
          <a:xfrm>
            <a:off x="1757837" y="3225636"/>
            <a:ext cx="2372177" cy="1334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640075" y="1189900"/>
            <a:ext cx="3120000" cy="16995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/>
          <p:nvPr/>
        </p:nvSpPr>
        <p:spPr>
          <a:xfrm>
            <a:off x="5013987" y="1372511"/>
            <a:ext cx="2372177" cy="1334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640075" y="3043025"/>
            <a:ext cx="3120000" cy="16995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Rectangle 10"/>
          <p:cNvSpPr/>
          <p:nvPr/>
        </p:nvSpPr>
        <p:spPr>
          <a:xfrm>
            <a:off x="5013987" y="3225636"/>
            <a:ext cx="2372177" cy="133427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048350" y="323850"/>
            <a:ext cx="7047300" cy="4823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Instructions for use (free users)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8350" y="690275"/>
            <a:ext cx="7047300" cy="440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In order to use this template, you must credit Slidesgo by keeping the Thanks slide.</a:t>
            </a:r>
            <a:br/>
            <a:r>
              <a:rPr sz="1400"/>
              <a:t>You are allowed to:</a:t>
            </a:r>
            <a:br/>
            <a:r>
              <a:rPr sz="1400"/>
              <a:t>Modify this template.</a:t>
            </a:r>
            <a:br/>
            <a:r>
              <a:rPr sz="1400"/>
              <a:t>Use it for both personal and commercial purposes.</a:t>
            </a:r>
            <a:br/>
            <a:r>
              <a:rPr sz="1400"/>
              <a:t>You are not allowed to:</a:t>
            </a:r>
            <a:br/>
            <a:r>
              <a:rPr sz="1400"/>
              <a:t>Sublicense, sell or rent any of Slidesgo Content (or a modified version of Slidesgo Content).</a:t>
            </a:r>
            <a:br/>
            <a:r>
              <a:rPr sz="1400"/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br/>
            <a:r>
              <a:rPr sz="1400"/>
              <a:t>Use any of the elements that are part of this Slidesgo Template in an isolated and separated way from this Template.</a:t>
            </a:r>
            <a:br/>
            <a:r>
              <a:rPr sz="1400"/>
              <a:t>Delete the “Thanks” or “Credits” slide.</a:t>
            </a:r>
            <a:br/>
            <a:r>
              <a:rPr sz="1400"/>
              <a:t>Register any of the elements that are part of this template as a trademark or logo, or register it as a work in an intellectual property registry or similar.</a:t>
            </a:r>
            <a:br/>
            <a:br/>
            <a:br/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For more information about editing slides, please read our FAQs or visit Slidesgo School:</a:t>
            </a:r>
            <a:br/>
            <a:r>
              <a:rPr sz="1400"/>
              <a:t>https://slidesgo.com/faqs and https://slidesgo.com/slidesgo-school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048350" y="323850"/>
            <a:ext cx="7047300" cy="4823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Instructions for use (premium users)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8350" y="690275"/>
            <a:ext cx="7047300" cy="440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In order to use this template, you must be a Premium user on Slidesgo.</a:t>
            </a:r>
            <a:br/>
            <a:r>
              <a:rPr sz="1400"/>
              <a:t>You are allowed to:</a:t>
            </a:r>
            <a:br/>
            <a:r>
              <a:rPr sz="1400"/>
              <a:t>Modify this template.</a:t>
            </a:r>
            <a:br/>
            <a:r>
              <a:rPr sz="1400"/>
              <a:t>Use it for both personal and commercial purposes.</a:t>
            </a:r>
            <a:br/>
            <a:r>
              <a:rPr sz="1400"/>
              <a:t>Hide or delete the “Thanks” slide and the mention to Slidesgo in the credits.</a:t>
            </a:r>
            <a:br/>
            <a:r>
              <a:rPr sz="1400"/>
              <a:t>Share this template in an editable format with people who are not part of your team.</a:t>
            </a:r>
            <a:br/>
            <a:r>
              <a:rPr sz="1400"/>
              <a:t>You are not allowed to:</a:t>
            </a:r>
            <a:br/>
            <a:r>
              <a:rPr sz="1400"/>
              <a:t>Sublicense, sell or rent this Slidesgo Template (or a modified version of this Slidesgo Template).</a:t>
            </a:r>
            <a:br/>
            <a:r>
              <a:rPr sz="1400"/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br/>
            <a:r>
              <a:rPr sz="1400"/>
              <a:t>Use any of the elements that are part of this Slidesgo Template in an isolated and separated way from this Template.</a:t>
            </a:r>
            <a:br/>
            <a:r>
              <a:rPr sz="1400"/>
              <a:t>Register any of the elements that are part of this template as a trademark or logo, or register it as a work in an intellectual property registry or similar.</a:t>
            </a:r>
            <a:br/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For more information about editing slides, please read our FAQs or visit Slidesgo School:</a:t>
            </a:r>
            <a:br/>
            <a:r>
              <a:rPr sz="1400"/>
              <a:t>https://slidesgo.com/faqs and https://slidesgo.com/slidesgo-school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068100" y="533189"/>
            <a:ext cx="7047300" cy="4823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Infographics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>
                <a:solidFill>
                  <a:srgbClr val="0E2A47"/>
                </a:solidFill>
              </a:rPr>
              <a:t>You can add and edit some infographics to your presentation to present your data in a visual way.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>
                <a:solidFill>
                  <a:srgbClr val="0E2A47"/>
                </a:solidFill>
              </a:rPr>
              <a:t>Choose your favourite infographic and insert it in your presentation using Ctrl C + Ctrl V or Cmd C + Cmd V in Mac.</a:t>
            </a:r>
            <a:br/>
            <a:r>
              <a:rPr sz="1400">
                <a:solidFill>
                  <a:srgbClr val="0E2A47"/>
                </a:solidFill>
              </a:rPr>
              <a:t>Select one of the parts and ungroup it by right-clicking and choosing “Ungroup”. </a:t>
            </a:r>
            <a:br/>
            <a:r>
              <a:rPr sz="1400">
                <a:solidFill>
                  <a:srgbClr val="0E2A47"/>
                </a:solidFill>
              </a:rPr>
              <a:t>Change the color by clicking on the paint bucket. </a:t>
            </a:r>
            <a:br/>
            <a:r>
              <a:rPr sz="1400">
                <a:solidFill>
                  <a:srgbClr val="0E2A47"/>
                </a:solidFill>
              </a:rPr>
              <a:t>Then resize the element by clicking and dragging one of the square-shaped points of its bounding box (the cursor should look like a double-headed arrow). Remember to hold Shift while dragging to keep the proportions.</a:t>
            </a:r>
            <a:br/>
            <a:r>
              <a:rPr sz="1400">
                <a:solidFill>
                  <a:srgbClr val="0E2A47"/>
                </a:solidFill>
              </a:rPr>
              <a:t>Group the elements again by selecting them, right-clicking and choosing “Group”.</a:t>
            </a:r>
            <a:br/>
            <a:r>
              <a:rPr sz="1400">
                <a:solidFill>
                  <a:srgbClr val="0E2A47"/>
                </a:solidFill>
              </a:rPr>
              <a:t>Repeat the steps above with the other parts and when you’re done editing, copy the end result and paste it into your presentation.</a:t>
            </a:r>
            <a:br/>
            <a:r>
              <a:rPr sz="1400">
                <a:solidFill>
                  <a:srgbClr val="0E2A47"/>
                </a:solidFill>
              </a:rPr>
              <a:t>Remember to choose the “Keep source formatting” option so that it keeps the design. For more info, please visit Slidesgo School.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74322" y="1724357"/>
            <a:ext cx="1446116" cy="286389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60850" y="2197952"/>
            <a:ext cx="3267000" cy="7893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" name="Rectangle 3"/>
          <p:cNvSpPr/>
          <p:nvPr/>
        </p:nvSpPr>
        <p:spPr>
          <a:xfrm>
            <a:off x="460850" y="3062227"/>
            <a:ext cx="3267000" cy="7893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ectangle 4"/>
          <p:cNvSpPr/>
          <p:nvPr/>
        </p:nvSpPr>
        <p:spPr>
          <a:xfrm>
            <a:off x="460850" y="3926502"/>
            <a:ext cx="3267000" cy="7893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ectangle 5"/>
          <p:cNvSpPr/>
          <p:nvPr/>
        </p:nvSpPr>
        <p:spPr>
          <a:xfrm>
            <a:off x="460850" y="1333714"/>
            <a:ext cx="3267000" cy="7893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954060" y="1359762"/>
            <a:ext cx="730315" cy="3339109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ounded Rectangle 8"/>
          <p:cNvSpPr/>
          <p:nvPr/>
        </p:nvSpPr>
        <p:spPr>
          <a:xfrm>
            <a:off x="4731027" y="1359762"/>
            <a:ext cx="730283" cy="3339109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ounded Rectangle 9"/>
          <p:cNvSpPr/>
          <p:nvPr/>
        </p:nvSpPr>
        <p:spPr>
          <a:xfrm>
            <a:off x="5805382" y="1359762"/>
            <a:ext cx="730283" cy="3339109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Rounded Rectangle 10"/>
          <p:cNvSpPr/>
          <p:nvPr/>
        </p:nvSpPr>
        <p:spPr>
          <a:xfrm>
            <a:off x="6879705" y="1359762"/>
            <a:ext cx="730315" cy="3339109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2" name="Rounded Rectangle 11"/>
          <p:cNvSpPr/>
          <p:nvPr/>
        </p:nvSpPr>
        <p:spPr>
          <a:xfrm>
            <a:off x="4453689" y="1359765"/>
            <a:ext cx="4215284" cy="4213"/>
          </a:xfrm>
          <a:prstGeom prst="round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3" name="Rounded Rectangle 12"/>
          <p:cNvSpPr/>
          <p:nvPr/>
        </p:nvSpPr>
        <p:spPr>
          <a:xfrm>
            <a:off x="4453689" y="1730654"/>
            <a:ext cx="4215284" cy="4213"/>
          </a:xfrm>
          <a:prstGeom prst="round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Rounded Rectangle 13"/>
          <p:cNvSpPr/>
          <p:nvPr/>
        </p:nvSpPr>
        <p:spPr>
          <a:xfrm>
            <a:off x="4453689" y="2101543"/>
            <a:ext cx="4215284" cy="4213"/>
          </a:xfrm>
          <a:prstGeom prst="round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5" name="Rounded Rectangle 14"/>
          <p:cNvSpPr/>
          <p:nvPr/>
        </p:nvSpPr>
        <p:spPr>
          <a:xfrm>
            <a:off x="4453689" y="2472433"/>
            <a:ext cx="4215284" cy="4246"/>
          </a:xfrm>
          <a:prstGeom prst="round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6" name="Rounded Rectangle 15"/>
          <p:cNvSpPr/>
          <p:nvPr/>
        </p:nvSpPr>
        <p:spPr>
          <a:xfrm>
            <a:off x="4453689" y="2843322"/>
            <a:ext cx="4215284" cy="4246"/>
          </a:xfrm>
          <a:prstGeom prst="round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Rounded Rectangle 16"/>
          <p:cNvSpPr/>
          <p:nvPr/>
        </p:nvSpPr>
        <p:spPr>
          <a:xfrm>
            <a:off x="4453689" y="3214212"/>
            <a:ext cx="4215284" cy="3185"/>
          </a:xfrm>
          <a:prstGeom prst="round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8" name="Rounded Rectangle 17"/>
          <p:cNvSpPr/>
          <p:nvPr/>
        </p:nvSpPr>
        <p:spPr>
          <a:xfrm>
            <a:off x="4453689" y="3585101"/>
            <a:ext cx="4215284" cy="3185"/>
          </a:xfrm>
          <a:prstGeom prst="round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9" name="Rounded Rectangle 18"/>
          <p:cNvSpPr/>
          <p:nvPr/>
        </p:nvSpPr>
        <p:spPr>
          <a:xfrm>
            <a:off x="4453689" y="3955991"/>
            <a:ext cx="4215284" cy="3185"/>
          </a:xfrm>
          <a:prstGeom prst="round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0" name="Rounded Rectangle 19"/>
          <p:cNvSpPr/>
          <p:nvPr/>
        </p:nvSpPr>
        <p:spPr>
          <a:xfrm>
            <a:off x="4453689" y="4325851"/>
            <a:ext cx="4215284" cy="4213"/>
          </a:xfrm>
          <a:prstGeom prst="round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1" name="Rounded Rectangle 20"/>
          <p:cNvSpPr/>
          <p:nvPr/>
        </p:nvSpPr>
        <p:spPr>
          <a:xfrm>
            <a:off x="4453689" y="4696741"/>
            <a:ext cx="4215284" cy="4246"/>
          </a:xfrm>
          <a:prstGeom prst="roundRect">
            <a:avLst/>
          </a:prstGeom>
          <a:solidFill>
            <a:srgbClr val="B7B7B7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2" name="TextBox 21"/>
          <p:cNvSpPr txBox="1"/>
          <p:nvPr/>
        </p:nvSpPr>
        <p:spPr>
          <a:xfrm>
            <a:off x="1252697" y="1391952"/>
            <a:ext cx="2129100" cy="273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52697" y="1665838"/>
            <a:ext cx="2129100" cy="398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 is the biggest planet in the Solar System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52697" y="2256252"/>
            <a:ext cx="2129100" cy="273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52697" y="2530139"/>
            <a:ext cx="2129100" cy="398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it’s actually a cold place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2697" y="3120517"/>
            <a:ext cx="2129100" cy="273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52697" y="3394403"/>
            <a:ext cx="2129100" cy="398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 is a gas giant and has several rings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52697" y="3984757"/>
            <a:ext cx="2129100" cy="273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52697" y="4258643"/>
            <a:ext cx="2129100" cy="3987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 is the farthest planet from the Sun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05199" y="1250275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180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05199" y="1617916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160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05199" y="1985557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140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005199" y="2353198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05199" y="2720839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5199" y="3088480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80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05199" y="3456121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60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005199" y="3823762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40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5199" y="4191403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05199" y="4559044"/>
            <a:ext cx="448500" cy="216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99779" y="2408993"/>
            <a:ext cx="367261" cy="3672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698879" y="4115151"/>
            <a:ext cx="369083" cy="369112"/>
          </a:xfrm>
          <a:prstGeom prst="roundRect">
            <a:avLst/>
          </a:prstGeom>
          <a:solidFill>
            <a:schemeClr val="l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2" name="Rectangle 41"/>
          <p:cNvSpPr/>
          <p:nvPr/>
        </p:nvSpPr>
        <p:spPr>
          <a:xfrm>
            <a:off x="700227" y="3277326"/>
            <a:ext cx="366364" cy="3590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99314" y="1550649"/>
            <a:ext cx="368186" cy="3642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 rot="16200000">
            <a:off x="4228400" y="2734125"/>
            <a:ext cx="1727700" cy="7224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5" name="Rectangle 44"/>
          <p:cNvSpPr/>
          <p:nvPr/>
        </p:nvSpPr>
        <p:spPr>
          <a:xfrm rot="16200000">
            <a:off x="4939275" y="2732225"/>
            <a:ext cx="2454600" cy="7224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6" name="Rectangle 45"/>
          <p:cNvSpPr/>
          <p:nvPr/>
        </p:nvSpPr>
        <p:spPr>
          <a:xfrm rot="16200000">
            <a:off x="6711550" y="2322350"/>
            <a:ext cx="1067700" cy="7224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7" name="Rectangle 46"/>
          <p:cNvSpPr/>
          <p:nvPr/>
        </p:nvSpPr>
        <p:spPr>
          <a:xfrm rot="16200000">
            <a:off x="7603349" y="3232375"/>
            <a:ext cx="1423800" cy="7224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85888" y="195202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61588" y="195202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2442547" y="2359021"/>
            <a:ext cx="4200900" cy="42009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Rectangle 6"/>
          <p:cNvSpPr/>
          <p:nvPr/>
        </p:nvSpPr>
        <p:spPr>
          <a:xfrm>
            <a:off x="7692828" y="1536571"/>
            <a:ext cx="339253" cy="3392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074783" y="1536571"/>
            <a:ext cx="339253" cy="3392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2447277" y="2359021"/>
            <a:ext cx="4200900" cy="42009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TextBox 9"/>
          <p:cNvSpPr txBox="1"/>
          <p:nvPr/>
        </p:nvSpPr>
        <p:spPr>
          <a:xfrm>
            <a:off x="961594" y="3044825"/>
            <a:ext cx="1021500" cy="364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55%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10569" y="3044825"/>
            <a:ext cx="1021500" cy="364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45%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Rectangle 3"/>
          <p:cNvSpPr/>
          <p:nvPr/>
        </p:nvSpPr>
        <p:spPr>
          <a:xfrm rot="18900000">
            <a:off x="2159341" y="1418143"/>
            <a:ext cx="409839" cy="409839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ounded Rectangle 4"/>
          <p:cNvSpPr/>
          <p:nvPr/>
        </p:nvSpPr>
        <p:spPr>
          <a:xfrm>
            <a:off x="1676950" y="2105776"/>
            <a:ext cx="1374623" cy="380924"/>
          </a:xfrm>
          <a:prstGeom prst="roundRect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ounded Rectangle 5"/>
          <p:cNvSpPr/>
          <p:nvPr/>
        </p:nvSpPr>
        <p:spPr>
          <a:xfrm>
            <a:off x="1676938" y="2486548"/>
            <a:ext cx="1374646" cy="1360242"/>
          </a:xfrm>
          <a:prstGeom prst="roundRect">
            <a:avLst/>
          </a:prstGeom>
          <a:solidFill>
            <a:schemeClr val="lt1"/>
          </a:solidFill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1857563" y="2169338"/>
            <a:ext cx="1013400" cy="253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66775" y="2614503"/>
            <a:ext cx="1395000" cy="898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 is a gas giant and the biggest object in the Solar System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8700" y="43024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1,000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27850" y="43024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2,000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27000" y="4302467"/>
            <a:ext cx="14883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3,000</a:t>
            </a:r>
          </a:p>
        </p:txBody>
      </p:sp>
      <p:sp>
        <p:nvSpPr>
          <p:cNvPr id="12" name="Offline Storage 11"/>
          <p:cNvSpPr/>
          <p:nvPr/>
        </p:nvSpPr>
        <p:spPr>
          <a:xfrm>
            <a:off x="1571350" y="4174700"/>
            <a:ext cx="6059700" cy="0"/>
          </a:xfrm>
          <a:prstGeom prst="flowChartOfflineStorage">
            <a:avLst/>
          </a:prstGeom>
          <a:ln w="9525">
            <a:solidFill>
              <a:schemeClr val="dk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 rot="18900000">
            <a:off x="2274529" y="4084968"/>
            <a:ext cx="179464" cy="179464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Rectangle 13"/>
          <p:cNvSpPr/>
          <p:nvPr/>
        </p:nvSpPr>
        <p:spPr>
          <a:xfrm rot="18900000">
            <a:off x="4481438" y="4084968"/>
            <a:ext cx="179464" cy="179464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5" name="Rectangle 14"/>
          <p:cNvSpPr/>
          <p:nvPr/>
        </p:nvSpPr>
        <p:spPr>
          <a:xfrm rot="18900000">
            <a:off x="6673188" y="4084968"/>
            <a:ext cx="179464" cy="179464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6" name="TextBox 15"/>
          <p:cNvSpPr txBox="1"/>
          <p:nvPr/>
        </p:nvSpPr>
        <p:spPr>
          <a:xfrm>
            <a:off x="2059761" y="1408263"/>
            <a:ext cx="6090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01</a:t>
            </a:r>
          </a:p>
        </p:txBody>
      </p:sp>
      <p:sp>
        <p:nvSpPr>
          <p:cNvPr id="17" name="Rectangle 16"/>
          <p:cNvSpPr/>
          <p:nvPr/>
        </p:nvSpPr>
        <p:spPr>
          <a:xfrm rot="18900000">
            <a:off x="4367066" y="1418143"/>
            <a:ext cx="409839" cy="409839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8" name="Rounded Rectangle 17"/>
          <p:cNvSpPr/>
          <p:nvPr/>
        </p:nvSpPr>
        <p:spPr>
          <a:xfrm>
            <a:off x="3884675" y="2105776"/>
            <a:ext cx="1374623" cy="380924"/>
          </a:xfrm>
          <a:prstGeom prst="round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9" name="Rounded Rectangle 18"/>
          <p:cNvSpPr/>
          <p:nvPr/>
        </p:nvSpPr>
        <p:spPr>
          <a:xfrm>
            <a:off x="3884663" y="2486548"/>
            <a:ext cx="1374646" cy="1360242"/>
          </a:xfrm>
          <a:prstGeom prst="roundRect">
            <a:avLst/>
          </a:prstGeom>
          <a:solidFill>
            <a:schemeClr val="lt1"/>
          </a:solidFill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4065287" y="2169338"/>
            <a:ext cx="1013400" cy="253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74500" y="2614503"/>
            <a:ext cx="1395000" cy="898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big Sun and the smallest one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67486" y="1408263"/>
            <a:ext cx="6090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02</a:t>
            </a:r>
          </a:p>
        </p:txBody>
      </p:sp>
      <p:sp>
        <p:nvSpPr>
          <p:cNvPr id="23" name="Rectangle 22"/>
          <p:cNvSpPr/>
          <p:nvPr/>
        </p:nvSpPr>
        <p:spPr>
          <a:xfrm rot="18900000">
            <a:off x="6557991" y="1418143"/>
            <a:ext cx="409839" cy="409839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4" name="Rounded Rectangle 23"/>
          <p:cNvSpPr/>
          <p:nvPr/>
        </p:nvSpPr>
        <p:spPr>
          <a:xfrm>
            <a:off x="6075600" y="2105776"/>
            <a:ext cx="1374623" cy="380924"/>
          </a:xfrm>
          <a:prstGeom prst="round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5" name="Rounded Rectangle 24"/>
          <p:cNvSpPr/>
          <p:nvPr/>
        </p:nvSpPr>
        <p:spPr>
          <a:xfrm>
            <a:off x="6075588" y="2486548"/>
            <a:ext cx="1374646" cy="1360242"/>
          </a:xfrm>
          <a:prstGeom prst="roundRect">
            <a:avLst/>
          </a:prstGeom>
          <a:solidFill>
            <a:schemeClr val="lt1"/>
          </a:solidFill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6" name="TextBox 25"/>
          <p:cNvSpPr txBox="1"/>
          <p:nvPr/>
        </p:nvSpPr>
        <p:spPr>
          <a:xfrm>
            <a:off x="6256213" y="2169338"/>
            <a:ext cx="1013400" cy="253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65425" y="2614503"/>
            <a:ext cx="1395000" cy="8982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planet Mars is a really cold place, not a hot one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58411" y="1408263"/>
            <a:ext cx="609000" cy="4296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450" y="30978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450" y="3399700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closest planet to the Sun and the smallest 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4750" y="1451381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74750" y="1779288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is actually cold and full of iron oxide dust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9050" y="3097869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69050" y="3399700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It’s a gas giant and the biggest planet in the Solar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63350" y="1451381"/>
            <a:ext cx="1900200" cy="3279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63350" y="1779288"/>
            <a:ext cx="1900200" cy="752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 is composed mostly of hydrogen and also helium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2800" y="1431342"/>
            <a:ext cx="1495500" cy="1495500"/>
          </a:xfrm>
          <a:prstGeom prst="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3" name="Rectangle 12"/>
          <p:cNvSpPr/>
          <p:nvPr/>
        </p:nvSpPr>
        <p:spPr>
          <a:xfrm>
            <a:off x="682800" y="1431342"/>
            <a:ext cx="1495500" cy="14955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4" name="Rectangle 13"/>
          <p:cNvSpPr/>
          <p:nvPr/>
        </p:nvSpPr>
        <p:spPr>
          <a:xfrm>
            <a:off x="2777100" y="2687503"/>
            <a:ext cx="1495500" cy="1495500"/>
          </a:xfrm>
          <a:prstGeom prst="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5" name="Rectangle 14"/>
          <p:cNvSpPr/>
          <p:nvPr/>
        </p:nvSpPr>
        <p:spPr>
          <a:xfrm>
            <a:off x="2777100" y="2687503"/>
            <a:ext cx="1495500" cy="14955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6" name="Rectangle 15"/>
          <p:cNvSpPr/>
          <p:nvPr/>
        </p:nvSpPr>
        <p:spPr>
          <a:xfrm>
            <a:off x="4871400" y="1431342"/>
            <a:ext cx="1495500" cy="1495500"/>
          </a:xfrm>
          <a:prstGeom prst="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7" name="Rectangle 16"/>
          <p:cNvSpPr/>
          <p:nvPr/>
        </p:nvSpPr>
        <p:spPr>
          <a:xfrm>
            <a:off x="4871400" y="1431342"/>
            <a:ext cx="1495500" cy="14955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8" name="Rectangle 17"/>
          <p:cNvSpPr/>
          <p:nvPr/>
        </p:nvSpPr>
        <p:spPr>
          <a:xfrm>
            <a:off x="6965700" y="2687557"/>
            <a:ext cx="1495500" cy="1495500"/>
          </a:xfrm>
          <a:prstGeom prst="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9" name="Rectangle 18"/>
          <p:cNvSpPr/>
          <p:nvPr/>
        </p:nvSpPr>
        <p:spPr>
          <a:xfrm>
            <a:off x="6965700" y="2687557"/>
            <a:ext cx="1495500" cy="14955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0" name="TextBox 19"/>
          <p:cNvSpPr txBox="1"/>
          <p:nvPr/>
        </p:nvSpPr>
        <p:spPr>
          <a:xfrm>
            <a:off x="1003800" y="2005541"/>
            <a:ext cx="853500" cy="347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70%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98100" y="3261745"/>
            <a:ext cx="853500" cy="347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35%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92400" y="2005541"/>
            <a:ext cx="853500" cy="347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80%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86700" y="3261797"/>
            <a:ext cx="853500" cy="3471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ounded Rectangle 2"/>
          <p:cNvSpPr/>
          <p:nvPr/>
        </p:nvSpPr>
        <p:spPr>
          <a:xfrm>
            <a:off x="777013" y="3357338"/>
            <a:ext cx="1340842" cy="1176427"/>
          </a:xfrm>
          <a:prstGeom prst="round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38735" y="3556804"/>
            <a:ext cx="199270" cy="132864"/>
          </a:xfrm>
          <a:prstGeom prst="round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ounded Rectangle 5"/>
          <p:cNvSpPr/>
          <p:nvPr/>
        </p:nvSpPr>
        <p:spPr>
          <a:xfrm>
            <a:off x="938735" y="4217436"/>
            <a:ext cx="199270" cy="132864"/>
          </a:xfrm>
          <a:prstGeom prst="round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Rounded Rectangle 6"/>
          <p:cNvSpPr/>
          <p:nvPr/>
        </p:nvSpPr>
        <p:spPr>
          <a:xfrm>
            <a:off x="938738" y="3885350"/>
            <a:ext cx="199270" cy="132864"/>
          </a:xfrm>
          <a:prstGeom prst="round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7"/>
          <p:cNvSpPr/>
          <p:nvPr/>
        </p:nvSpPr>
        <p:spPr>
          <a:xfrm>
            <a:off x="693550" y="1382288"/>
            <a:ext cx="1506900" cy="15069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/>
          <p:nvPr/>
        </p:nvSpPr>
        <p:spPr>
          <a:xfrm>
            <a:off x="693538" y="1382275"/>
            <a:ext cx="1506900" cy="15069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TextBox 9"/>
          <p:cNvSpPr txBox="1"/>
          <p:nvPr/>
        </p:nvSpPr>
        <p:spPr>
          <a:xfrm>
            <a:off x="1047387" y="1843475"/>
            <a:ext cx="800100" cy="370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21%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83900" y="1382288"/>
            <a:ext cx="1506900" cy="15069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2" name="Rectangle 11"/>
          <p:cNvSpPr/>
          <p:nvPr/>
        </p:nvSpPr>
        <p:spPr>
          <a:xfrm>
            <a:off x="2783888" y="1382275"/>
            <a:ext cx="1506900" cy="15069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3" name="TextBox 12"/>
          <p:cNvSpPr txBox="1"/>
          <p:nvPr/>
        </p:nvSpPr>
        <p:spPr>
          <a:xfrm>
            <a:off x="3137738" y="1843475"/>
            <a:ext cx="800100" cy="370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35%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38016" y="3848887"/>
            <a:ext cx="979800" cy="205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8013" y="4180957"/>
            <a:ext cx="979800" cy="205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8013" y="3516806"/>
            <a:ext cx="979800" cy="205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438" y="2193863"/>
            <a:ext cx="1535100" cy="704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Despite being red, Mars is actually a cold place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70238" y="2193863"/>
            <a:ext cx="1535100" cy="704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 is the smallest planet in the Solar System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84350" y="3087988"/>
            <a:ext cx="1506900" cy="15069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0" name="Rectangle 19"/>
          <p:cNvSpPr/>
          <p:nvPr/>
        </p:nvSpPr>
        <p:spPr>
          <a:xfrm>
            <a:off x="2784338" y="3087975"/>
            <a:ext cx="1506900" cy="1506900"/>
          </a:xfrm>
          <a:prstGeom prst="rect">
            <a:avLst/>
          </a:prstGeom>
          <a:solidFill>
            <a:schemeClr val="l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1" name="TextBox 20"/>
          <p:cNvSpPr txBox="1"/>
          <p:nvPr/>
        </p:nvSpPr>
        <p:spPr>
          <a:xfrm>
            <a:off x="3138188" y="3549175"/>
            <a:ext cx="800100" cy="3708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57%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70238" y="3935375"/>
            <a:ext cx="1535100" cy="7044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Neptune is the farthest planet from the Sun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929338" y="1625425"/>
            <a:ext cx="1565700" cy="12522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4" name="Rectangle 23"/>
          <p:cNvSpPr/>
          <p:nvPr/>
        </p:nvSpPr>
        <p:spPr>
          <a:xfrm>
            <a:off x="5946338" y="1382275"/>
            <a:ext cx="548700" cy="5487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5" name="Rectangle 24"/>
          <p:cNvSpPr/>
          <p:nvPr/>
        </p:nvSpPr>
        <p:spPr>
          <a:xfrm>
            <a:off x="6898838" y="1625425"/>
            <a:ext cx="1565700" cy="1252200"/>
          </a:xfrm>
          <a:prstGeom prst="rect">
            <a:avLst/>
          </a:prstGeom>
          <a:solidFill>
            <a:schemeClr val="accent3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6" name="Rectangle 25"/>
          <p:cNvSpPr/>
          <p:nvPr/>
        </p:nvSpPr>
        <p:spPr>
          <a:xfrm>
            <a:off x="7915838" y="1382275"/>
            <a:ext cx="548700" cy="548700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7" name="Rectangle 26"/>
          <p:cNvSpPr/>
          <p:nvPr/>
        </p:nvSpPr>
        <p:spPr>
          <a:xfrm>
            <a:off x="5914100" y="3281575"/>
            <a:ext cx="1565700" cy="1252200"/>
          </a:xfrm>
          <a:prstGeom prst="rect">
            <a:avLst/>
          </a:prstGeom>
          <a:solidFill>
            <a:schemeClr val="accent5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8" name="Rectangle 27"/>
          <p:cNvSpPr/>
          <p:nvPr/>
        </p:nvSpPr>
        <p:spPr>
          <a:xfrm>
            <a:off x="6931100" y="3032775"/>
            <a:ext cx="548700" cy="5487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l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9" name="TextBox 28"/>
          <p:cNvSpPr txBox="1"/>
          <p:nvPr/>
        </p:nvSpPr>
        <p:spPr>
          <a:xfrm>
            <a:off x="5102087" y="1761201"/>
            <a:ext cx="753000" cy="28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02087" y="2058975"/>
            <a:ext cx="1220100" cy="753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Earth is the planet where we live 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71587" y="1761201"/>
            <a:ext cx="754500" cy="28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02%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71587" y="2058975"/>
            <a:ext cx="1220100" cy="753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 is a gas giant and has several rings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065574" y="3417351"/>
            <a:ext cx="688800" cy="2805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03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65573" y="3715125"/>
            <a:ext cx="1220100" cy="753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It's the biggest planet in the Solar System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82159" y="1519462"/>
            <a:ext cx="277041" cy="274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052007" y="1519807"/>
            <a:ext cx="276347" cy="27364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066939" y="3178753"/>
            <a:ext cx="277041" cy="25672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 rot="5400000">
            <a:off x="2933850" y="2252052"/>
            <a:ext cx="637800" cy="2562300"/>
          </a:xfrm>
          <a:prstGeom prst="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" name="Rectangle 3"/>
          <p:cNvSpPr/>
          <p:nvPr/>
        </p:nvSpPr>
        <p:spPr>
          <a:xfrm rot="5400000">
            <a:off x="2933850" y="1371249"/>
            <a:ext cx="637800" cy="2562300"/>
          </a:xfrm>
          <a:prstGeom prst="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Rectangle 4"/>
          <p:cNvSpPr/>
          <p:nvPr/>
        </p:nvSpPr>
        <p:spPr>
          <a:xfrm rot="5400000">
            <a:off x="2933850" y="485551"/>
            <a:ext cx="637800" cy="2562300"/>
          </a:xfrm>
          <a:prstGeom prst="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Rectangle 5"/>
          <p:cNvSpPr/>
          <p:nvPr/>
        </p:nvSpPr>
        <p:spPr>
          <a:xfrm rot="5400000">
            <a:off x="2933850" y="3137750"/>
            <a:ext cx="637800" cy="2562300"/>
          </a:xfrm>
          <a:prstGeom prst="rect">
            <a:avLst/>
          </a:prstGeom>
          <a:solidFill>
            <a:srgbClr val="EFEFEF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Rectangle 6"/>
          <p:cNvSpPr/>
          <p:nvPr/>
        </p:nvSpPr>
        <p:spPr>
          <a:xfrm rot="16200000">
            <a:off x="895500" y="1895199"/>
            <a:ext cx="637800" cy="15144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7"/>
          <p:cNvSpPr/>
          <p:nvPr/>
        </p:nvSpPr>
        <p:spPr>
          <a:xfrm rot="16200000">
            <a:off x="895500" y="2776002"/>
            <a:ext cx="637800" cy="15144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/>
          <p:nvPr/>
        </p:nvSpPr>
        <p:spPr>
          <a:xfrm rot="16200000">
            <a:off x="895500" y="3661700"/>
            <a:ext cx="637800" cy="15144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/>
          <p:nvPr/>
        </p:nvSpPr>
        <p:spPr>
          <a:xfrm rot="16200000">
            <a:off x="895500" y="1009500"/>
            <a:ext cx="637800" cy="15144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Rectangle 10"/>
          <p:cNvSpPr/>
          <p:nvPr/>
        </p:nvSpPr>
        <p:spPr>
          <a:xfrm>
            <a:off x="4943175" y="1344400"/>
            <a:ext cx="3733799" cy="3364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" y="411450"/>
            <a:ext cx="82296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Design Elements Infographics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3677312" y="1662424"/>
            <a:ext cx="2038499" cy="10165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134725" y="1457525"/>
            <a:ext cx="2471100" cy="618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It’s the smallest planet in the Solar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34725" y="2343242"/>
            <a:ext cx="2471100" cy="618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It’s the biggest planet in the Solar System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4725" y="3228959"/>
            <a:ext cx="2471100" cy="618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 is a planet composed of hydrogen and helium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4725" y="4114675"/>
            <a:ext cx="2471100" cy="6183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 is actually a cold place. It’s full of iron oxide dust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475" y="4228825"/>
            <a:ext cx="928500" cy="390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Mars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475" y="2457375"/>
            <a:ext cx="928500" cy="390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Jupiter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2475" y="3343125"/>
            <a:ext cx="928500" cy="390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Saturn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2475" y="1571625"/>
            <a:ext cx="928500" cy="390000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Mercury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943175" y="3038475"/>
            <a:ext cx="928500" cy="1670400"/>
          </a:xfrm>
          <a:prstGeom prst="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3" name="Rectangle 22"/>
          <p:cNvSpPr/>
          <p:nvPr/>
        </p:nvSpPr>
        <p:spPr>
          <a:xfrm>
            <a:off x="5871400" y="1986100"/>
            <a:ext cx="928500" cy="2722500"/>
          </a:xfrm>
          <a:prstGeom prst="rect">
            <a:avLst/>
          </a:prstGeom>
          <a:solidFill>
            <a:schemeClr val="accent2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4" name="Rectangle 23"/>
          <p:cNvSpPr/>
          <p:nvPr/>
        </p:nvSpPr>
        <p:spPr>
          <a:xfrm>
            <a:off x="6799625" y="3373900"/>
            <a:ext cx="928500" cy="1334700"/>
          </a:xfrm>
          <a:prstGeom prst="rect">
            <a:avLst/>
          </a:prstGeom>
          <a:solidFill>
            <a:schemeClr val="accent4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5" name="Rectangle 24"/>
          <p:cNvSpPr/>
          <p:nvPr/>
        </p:nvSpPr>
        <p:spPr>
          <a:xfrm>
            <a:off x="7728125" y="2343225"/>
            <a:ext cx="928500" cy="2365500"/>
          </a:xfrm>
          <a:prstGeom prst="rect">
            <a:avLst/>
          </a:prstGeom>
          <a:solidFill>
            <a:schemeClr val="accent6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91425" rIns="91425" tIns="91425" bIns="91425" wrap="square"/>
          <a:lstStyle/>
          <a:p>
            <a:pPr algn="ctr"/>
          </a:p>
          <a:p>
            <a:pPr algn="l"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26" name="TextBox 25"/>
          <p:cNvSpPr txBox="1"/>
          <p:nvPr/>
        </p:nvSpPr>
        <p:spPr>
          <a:xfrm>
            <a:off x="5059575" y="4183075"/>
            <a:ext cx="6957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50%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87800" y="4183075"/>
            <a:ext cx="6957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80%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16163" y="4183075"/>
            <a:ext cx="6957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40%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44238" y="4183075"/>
            <a:ext cx="695700" cy="481499"/>
          </a:xfrm>
          <a:prstGeom prst="rect">
            <a:avLst/>
          </a:prstGeom>
          <a:noFill/>
          <a:ln>
            <a:solidFill/>
          </a:ln>
        </p:spPr>
        <p:txBody>
          <a:bodyPr wrap="square">
            <a:spAutoFit/>
          </a:bodyPr>
          <a:lstStyle/>
          <a:p/>
          <a:p>
            <a:r>
              <a:rPr sz="1400"/>
              <a:t>70%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