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Here is where this template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198" y="411475"/>
            <a:ext cx="4305240" cy="5400478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57198" y="411475"/>
            <a:ext cx="726493" cy="72649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1695000" y="992700"/>
            <a:ext cx="917712" cy="917697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2606911" y="992700"/>
            <a:ext cx="917697" cy="917697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1695000" y="1904592"/>
            <a:ext cx="917712" cy="916167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2606911" y="1904592"/>
            <a:ext cx="917697" cy="916167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189187" y="3454202"/>
            <a:ext cx="335413" cy="980442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2691115" y="3150352"/>
            <a:ext cx="335415" cy="1284290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2193061" y="3814798"/>
            <a:ext cx="335415" cy="617364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1695000" y="3559980"/>
            <a:ext cx="335415" cy="874591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3525" y="1169375"/>
            <a:ext cx="1917124" cy="356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574750" y="1169375"/>
            <a:ext cx="1900200" cy="356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669050" y="1169375"/>
            <a:ext cx="1900200" cy="356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763350" y="1169375"/>
            <a:ext cx="1923450" cy="356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4200" y="1188325"/>
            <a:ext cx="7595600" cy="2588651"/>
          </a:xfrm>
          <a:prstGeom prst="rect">
            <a:avLst/>
          </a:prstGeom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-8162045" y="1212550"/>
            <a:ext cx="7295938" cy="2275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-7662110" y="1348581"/>
            <a:ext cx="6299225" cy="121392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-7646787" y="1545731"/>
            <a:ext cx="6205888" cy="89045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-7616160" y="2167329"/>
            <a:ext cx="6190612" cy="1116125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-7631463" y="2409241"/>
            <a:ext cx="6205888" cy="8813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09050" y="37769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050" y="4104875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0950" y="37769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0950" y="4104875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it’s a cold place full of iron oxide dust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2850" y="37769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2850" y="4104875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a gas giant and the biggest planet in the Solar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4750" y="37769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4750" y="4104875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865875" y="108533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865875" y="131591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65875" y="154648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80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865875" y="177706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865875" y="200763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865875" y="223821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865875" y="246878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40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865875" y="269936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865875" y="292993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865875" y="316051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865875" y="339108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15250" y="1176925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15250" y="1524179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15250" y="1871432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15250" y="2218686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15250" y="2565939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15250" y="2913193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5250" y="3260446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5250" y="3607700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65250" y="1496724"/>
            <a:ext cx="2038624" cy="1016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648288" y="352717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188" y="352717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840099" y="149672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2495872" y="2658255"/>
            <a:ext cx="4147800" cy="41478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500562" y="2658255"/>
            <a:ext cx="4147800" cy="41478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2495638" y="2658255"/>
            <a:ext cx="4147800" cy="4147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2495638" y="2658255"/>
            <a:ext cx="4147800" cy="41478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705200" y="3903250"/>
            <a:ext cx="1011900" cy="364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8600" y="3078075"/>
            <a:ext cx="1011900" cy="364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5425" y="3442275"/>
            <a:ext cx="1011900" cy="364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6275" y="4267450"/>
            <a:ext cx="1011900" cy="364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15%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932970" y="3119225"/>
            <a:ext cx="559800" cy="6672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187763" y="3119438"/>
            <a:ext cx="559800" cy="9822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442557" y="3119351"/>
            <a:ext cx="559800" cy="12975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697350" y="3119265"/>
            <a:ext cx="559800" cy="16128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7678175" y="3119221"/>
            <a:ext cx="559800" cy="398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452750" y="3308150"/>
            <a:ext cx="2016000" cy="1025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The planet’s name has nothing to do with the liquid metal, since it was named after the Roman messenger god, Mercury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2750" y="2972225"/>
            <a:ext cx="20160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2584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7784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40%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2996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8184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10584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1125" y="2191490"/>
            <a:ext cx="559800" cy="6672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396332" y="1876276"/>
            <a:ext cx="559800" cy="9822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141538" y="1561063"/>
            <a:ext cx="559800" cy="12975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886745" y="1245850"/>
            <a:ext cx="559800" cy="16128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905925" y="2460296"/>
            <a:ext cx="559800" cy="3984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4675150" y="1832775"/>
            <a:ext cx="2016000" cy="1025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 has a beautiful name and is the second planet from the Sun. It’s the second-brightest natural object in the sky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5150" y="1496850"/>
            <a:ext cx="20160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4734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10%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9934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25146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0334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40%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22734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48087" y="2672650"/>
            <a:ext cx="4447800" cy="9081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239000" y="3823975"/>
            <a:ext cx="4447800" cy="9081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521325"/>
            <a:ext cx="4447800" cy="9081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650050" y="4094000"/>
            <a:ext cx="18003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composed of hydrogen and helium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4650" y="2939650"/>
            <a:ext cx="18003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3800" y="1793127"/>
            <a:ext cx="18003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9710" y="2834200"/>
            <a:ext cx="585000" cy="5850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687451" y="2946700"/>
            <a:ext cx="1057200" cy="36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4850" y="2946700"/>
            <a:ext cx="602700" cy="36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5110" y="3988550"/>
            <a:ext cx="585000" cy="5850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592851" y="4101050"/>
            <a:ext cx="1057200" cy="36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90250" y="4101050"/>
            <a:ext cx="602700" cy="36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8860" y="1687677"/>
            <a:ext cx="585000" cy="5850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796601" y="1800177"/>
            <a:ext cx="1057200" cy="36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4000" y="1800175"/>
            <a:ext cx="602700" cy="36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720" y="1848084"/>
            <a:ext cx="269267" cy="254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673624" y="2989539"/>
            <a:ext cx="237164" cy="274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4563318" y="4142282"/>
            <a:ext cx="268580" cy="271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7476250" y="1693350"/>
            <a:ext cx="347700" cy="18816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45175" y="2773325"/>
            <a:ext cx="347700" cy="18816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78345" y="3869805"/>
            <a:ext cx="1841700" cy="697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336" y="1709875"/>
            <a:ext cx="1841700" cy="697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 has a beautiful name and is the second planet from the Sun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4219" y="2116586"/>
            <a:ext cx="394500" cy="8877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053169" y="1734123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+20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8317" y="3004725"/>
            <a:ext cx="397200" cy="12420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458446" y="4331789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-40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3943" y="3004716"/>
            <a:ext cx="395100" cy="8661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053093" y="3953704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-20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6457" y="3004486"/>
            <a:ext cx="395400" cy="10788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255770" y="4166174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-30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16684" y="1849644"/>
            <a:ext cx="394500" cy="11550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255635" y="1467183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+30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9150" y="1642614"/>
            <a:ext cx="394500" cy="13623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458100" y="1260152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+40</a:t>
            </a:r>
          </a:p>
        </p:txBody>
      </p:sp>
      <p:sp>
        <p:nvSpPr>
          <p:cNvPr id="19" name="Oval 18"/>
          <p:cNvSpPr/>
          <p:nvPr/>
        </p:nvSpPr>
        <p:spPr>
          <a:xfrm>
            <a:off x="3119963" y="3004780"/>
            <a:ext cx="2788500" cy="0"/>
          </a:xfrm>
          <a:prstGeom prst="ellips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704025" y="2789840"/>
            <a:ext cx="1841700" cy="697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actually a cold place full of iron oxide dust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5175" y="602550"/>
            <a:ext cx="347700" cy="18816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78326" y="1406400"/>
            <a:ext cx="1565400" cy="273900"/>
          </a:xfrm>
          <a:prstGeom prst="rect">
            <a:avLst/>
          </a:prstGeom>
          <a:no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800"/>
              <a:t>Venus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8349" y="3577175"/>
            <a:ext cx="1565400" cy="273900"/>
          </a:xfrm>
          <a:prstGeom prst="rect">
            <a:avLst/>
          </a:prstGeom>
          <a:no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800"/>
              <a:t>Mercury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04024" y="2497200"/>
            <a:ext cx="1565400" cy="273900"/>
          </a:xfrm>
          <a:prstGeom prst="rect">
            <a:avLst/>
          </a:prstGeom>
          <a:no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800"/>
              <a:t>Mars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8789" y="4166270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 is the farthest planet from the Sun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8789" y="3808436"/>
            <a:ext cx="12045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33820" y="3636206"/>
            <a:ext cx="1076363" cy="1076393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177555" y="3793013"/>
            <a:ext cx="788894" cy="762772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191659" y="3794058"/>
            <a:ext cx="760686" cy="76068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055589" y="2970612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0689" y="2613878"/>
            <a:ext cx="12045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3805" y="2441111"/>
            <a:ext cx="1076393" cy="1076393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177555" y="2597902"/>
            <a:ext cx="788894" cy="76280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191659" y="2598963"/>
            <a:ext cx="760686" cy="76068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338809" y="1775516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8789" y="1418777"/>
            <a:ext cx="12045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33805" y="1246000"/>
            <a:ext cx="1076393" cy="1076393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4177539" y="1402792"/>
            <a:ext cx="788925" cy="76280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191659" y="1403852"/>
            <a:ext cx="760686" cy="76068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2600700" y="1373060"/>
            <a:ext cx="1204500" cy="760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8800" y="2598660"/>
            <a:ext cx="1204500" cy="760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700" y="3779934"/>
            <a:ext cx="1204500" cy="789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8850" y="1709826"/>
            <a:ext cx="2666400" cy="2666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12700" y="1918774"/>
            <a:ext cx="974100" cy="287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7000" y="2210700"/>
            <a:ext cx="1909799" cy="1109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 very cold place. It’s full of iron oxide dust, which gives this planet its reddish cast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5254" y="1566221"/>
            <a:ext cx="2953500" cy="29535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3118375"/>
            <a:ext cx="974100" cy="287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410325"/>
            <a:ext cx="1909799" cy="1109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 to the Sun and the smallest one in the Solar System. It was named after a Roman deity</a:t>
            </a:r>
          </a:p>
        </p:txBody>
      </p:sp>
      <p:sp>
        <p:nvSpPr>
          <p:cNvPr id="9" name="Oval 8"/>
          <p:cNvSpPr/>
          <p:nvPr/>
        </p:nvSpPr>
        <p:spPr>
          <a:xfrm>
            <a:off x="1231500" y="2873375"/>
            <a:ext cx="2892900" cy="729600"/>
          </a:xfrm>
          <a:prstGeom prst="ellips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5070775" y="1710075"/>
            <a:ext cx="2841600" cy="983100"/>
          </a:xfrm>
          <a:prstGeom prst="ellips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2729525"/>
            <a:ext cx="774300" cy="287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12375" y="1566225"/>
            <a:ext cx="774300" cy="287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5388" y="1708475"/>
            <a:ext cx="2847900" cy="9429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133038" y="1817512"/>
            <a:ext cx="1771800" cy="246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3038" y="2118698"/>
            <a:ext cx="17718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 is the second planet from the Sun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5388" y="2728225"/>
            <a:ext cx="2847900" cy="942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138063" y="2837275"/>
            <a:ext cx="1771800" cy="246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8063" y="3138460"/>
            <a:ext cx="17718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 cold place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5388" y="3747999"/>
            <a:ext cx="2847900" cy="9429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39288" y="3857036"/>
            <a:ext cx="1771800" cy="246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9288" y="4158223"/>
            <a:ext cx="17718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the closest planet to the Sun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8425" y="1708475"/>
            <a:ext cx="2982300" cy="29823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328425" y="1708475"/>
            <a:ext cx="2982300" cy="29823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490187" y="1262975"/>
            <a:ext cx="658800" cy="445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0697" y="4000900"/>
            <a:ext cx="658800" cy="445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10847" y="3118050"/>
            <a:ext cx="658800" cy="445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28425" y="1708475"/>
            <a:ext cx="2982300" cy="29823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5733247" y="4059292"/>
            <a:ext cx="345027" cy="320295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5735202" y="3030054"/>
            <a:ext cx="341101" cy="3392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736119" y="2045592"/>
            <a:ext cx="339253" cy="268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6258" y="1769244"/>
            <a:ext cx="2515645" cy="24630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96249" y="1769252"/>
            <a:ext cx="1297467" cy="246289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199" y="2082527"/>
            <a:ext cx="1843799" cy="246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388488"/>
            <a:ext cx="17133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 is the second planet from the Sun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249" y="1364551"/>
            <a:ext cx="8244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47755" y="3546523"/>
            <a:ext cx="2515645" cy="24630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2547750" y="3546531"/>
            <a:ext cx="824372" cy="246289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508699" y="3869016"/>
            <a:ext cx="1843799" cy="246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8700" y="4174975"/>
            <a:ext cx="17133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 cold place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8600" y="3143725"/>
            <a:ext cx="8244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19656" y="1769244"/>
            <a:ext cx="2515645" cy="24630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4119642" y="1769252"/>
            <a:ext cx="2198325" cy="246289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80599" y="2082527"/>
            <a:ext cx="1843799" cy="246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80599" y="2388488"/>
            <a:ext cx="17133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the closest planet to the Sun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9649" y="1364551"/>
            <a:ext cx="8244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90%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71155" y="3546523"/>
            <a:ext cx="2515645" cy="24630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6171155" y="3546523"/>
            <a:ext cx="1884592" cy="246303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132099" y="3869016"/>
            <a:ext cx="1843799" cy="246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2100" y="4174975"/>
            <a:ext cx="17133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the farthest planet from the Sun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2000" y="3143725"/>
            <a:ext cx="824400" cy="404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703625" y="3014925"/>
            <a:ext cx="3679200" cy="17082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836784" y="3211564"/>
            <a:ext cx="1332600" cy="13326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799375" y="3014925"/>
            <a:ext cx="3679200" cy="17082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910884" y="3234364"/>
            <a:ext cx="1332600" cy="13326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012803" y="3197538"/>
            <a:ext cx="1277700" cy="449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7491" y="4000185"/>
            <a:ext cx="722700" cy="449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2800" y="4105274"/>
            <a:ext cx="1779000" cy="461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7053" y="3197538"/>
            <a:ext cx="1277700" cy="449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050" y="4105274"/>
            <a:ext cx="1809000" cy="461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 is the farthest planet from the Sun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41741" y="4000185"/>
            <a:ext cx="722700" cy="449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90%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36784" y="3211564"/>
            <a:ext cx="1332600" cy="13326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790244" y="2385625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4250" y="2028900"/>
            <a:ext cx="11256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90244" y="1484951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4250" y="1128225"/>
            <a:ext cx="11256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99576" y="2385625"/>
            <a:ext cx="17790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It's the biggest planet in the Solar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52976" y="2028900"/>
            <a:ext cx="11256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99576" y="1484951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 is the farthest planet from the Sun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2976" y="1128225"/>
            <a:ext cx="11256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7237" y="2150217"/>
            <a:ext cx="745200" cy="227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50,000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7308" y="1633447"/>
            <a:ext cx="741900" cy="225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150,000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47308" y="1090975"/>
            <a:ext cx="741900" cy="225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300,000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625" y="1056462"/>
            <a:ext cx="2933375" cy="1794976"/>
          </a:xfrm>
          <a:prstGeom prst="rect">
            <a:avLst/>
          </a:prstGeom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1313" y="2178775"/>
            <a:ext cx="1457700" cy="14577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625913" y="4000625"/>
            <a:ext cx="1708500" cy="731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 cold place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1263" y="3736950"/>
            <a:ext cx="1177800" cy="382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900" y="1295125"/>
            <a:ext cx="1457700" cy="14577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68525" y="3116975"/>
            <a:ext cx="1708500" cy="731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850" y="2853300"/>
            <a:ext cx="1177800" cy="382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8700" y="1295125"/>
            <a:ext cx="1457700" cy="14577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683300" y="3116975"/>
            <a:ext cx="1708500" cy="731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 is the second planet from the Sun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8650" y="2853300"/>
            <a:ext cx="1177800" cy="382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59675" y="2178775"/>
            <a:ext cx="1457700" cy="14577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834275" y="4000625"/>
            <a:ext cx="1708500" cy="731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the biggest planet in the Solar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9625" y="3736950"/>
            <a:ext cx="1177800" cy="382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1268" y="2633377"/>
            <a:ext cx="557780" cy="548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143861" y="1745090"/>
            <a:ext cx="557782" cy="557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258696" y="1698177"/>
            <a:ext cx="557796" cy="613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409632" y="2610133"/>
            <a:ext cx="557792" cy="594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376" y="1421700"/>
            <a:ext cx="594300" cy="5943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448450"/>
            <a:ext cx="1689900" cy="45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 cold place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24050"/>
            <a:ext cx="999300" cy="224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8625" y="1421688"/>
            <a:ext cx="890400" cy="594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5988" y="1538703"/>
            <a:ext cx="3007827" cy="3007827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5448063" y="1822011"/>
            <a:ext cx="2440266" cy="2440266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5742693" y="2114210"/>
            <a:ext cx="1855831" cy="1855831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6058010" y="2431767"/>
            <a:ext cx="1219198" cy="1219198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60376" y="3268750"/>
            <a:ext cx="594300" cy="5943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" y="4295500"/>
            <a:ext cx="1689900" cy="45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071100"/>
            <a:ext cx="999300" cy="224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8625" y="3268738"/>
            <a:ext cx="890400" cy="594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53%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6451" y="1421700"/>
            <a:ext cx="594300" cy="5943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2773275" y="2448450"/>
            <a:ext cx="1689900" cy="45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a gas giant and the biggest planet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3275" y="2224050"/>
            <a:ext cx="1114500" cy="224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44700" y="1421688"/>
            <a:ext cx="890400" cy="594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76451" y="3268750"/>
            <a:ext cx="594300" cy="5943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2773275" y="4295500"/>
            <a:ext cx="1689900" cy="45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 is the second planet from the Sun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73275" y="4071100"/>
            <a:ext cx="1114500" cy="224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44700" y="3268738"/>
            <a:ext cx="890400" cy="594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61%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3897" y="1547379"/>
            <a:ext cx="367258" cy="342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90451" y="3383014"/>
            <a:ext cx="366301" cy="3657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72971" y="3383941"/>
            <a:ext cx="369111" cy="36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891377" y="1536891"/>
            <a:ext cx="364448" cy="36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6" y="1365290"/>
            <a:ext cx="3618300" cy="4368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518018" y="1381475"/>
            <a:ext cx="371400" cy="4047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897798" y="1398074"/>
            <a:ext cx="2586300" cy="3714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128334" y="1434859"/>
            <a:ext cx="897300" cy="29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1400" y="1272359"/>
            <a:ext cx="1385400" cy="252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0700" y="1523651"/>
            <a:ext cx="2696100" cy="371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 has a beautiful name and is the second one from the Sun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196" y="2299857"/>
            <a:ext cx="3618300" cy="4368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97798" y="2332635"/>
            <a:ext cx="1459500" cy="371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18018" y="2316036"/>
            <a:ext cx="371400" cy="4047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128334" y="2369426"/>
            <a:ext cx="897300" cy="29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01400" y="2191179"/>
            <a:ext cx="1385400" cy="252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90700" y="2442464"/>
            <a:ext cx="2696100" cy="371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196" y="3234423"/>
            <a:ext cx="3618300" cy="4368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897798" y="3267196"/>
            <a:ext cx="988799" cy="3714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18018" y="3250598"/>
            <a:ext cx="371400" cy="4047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128334" y="3303992"/>
            <a:ext cx="897300" cy="29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1400" y="3110005"/>
            <a:ext cx="1385400" cy="252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0700" y="3359087"/>
            <a:ext cx="2696100" cy="436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 cold place full of iron oxide dust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73700" y="4042674"/>
            <a:ext cx="1313100" cy="252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196" y="4168980"/>
            <a:ext cx="3618300" cy="4368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897898" y="4201775"/>
            <a:ext cx="2229900" cy="3714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18102" y="4185179"/>
            <a:ext cx="371400" cy="4047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128334" y="4238550"/>
            <a:ext cx="897300" cy="29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0700" y="4295263"/>
            <a:ext cx="2696100" cy="436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 is a gas giant and the biggest planet in the Solar System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41700" y="1217325"/>
            <a:ext cx="732900" cy="7329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41700" y="2151800"/>
            <a:ext cx="732900" cy="732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41700" y="3086275"/>
            <a:ext cx="732900" cy="7329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141700" y="4020750"/>
            <a:ext cx="732900" cy="7329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5302417" y="4189719"/>
            <a:ext cx="411488" cy="394962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334301" y="3255745"/>
            <a:ext cx="347723" cy="393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5333783" y="1386294"/>
            <a:ext cx="348735" cy="394962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5333269" y="2320259"/>
            <a:ext cx="349779" cy="39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12" y="1639588"/>
            <a:ext cx="2407500" cy="2407500"/>
          </a:xfrm>
          <a:prstGeom prst="rect">
            <a:avLst/>
          </a:prstGeom>
          <a:noFill/>
          <a:ln w="114300">
            <a:solidFill>
              <a:schemeClr val="l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12" y="1639588"/>
            <a:ext cx="2407500" cy="2407500"/>
          </a:xfrm>
          <a:prstGeom prst="rect">
            <a:avLst/>
          </a:prstGeom>
          <a:noFill/>
          <a:ln w="2286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16012" y="2546200"/>
            <a:ext cx="1689900" cy="594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  <p:sp>
        <p:nvSpPr>
          <p:cNvPr id="6" name="Rectangle 5"/>
          <p:cNvSpPr/>
          <p:nvPr/>
        </p:nvSpPr>
        <p:spPr>
          <a:xfrm>
            <a:off x="6279312" y="1639588"/>
            <a:ext cx="2407500" cy="2407500"/>
          </a:xfrm>
          <a:prstGeom prst="rect">
            <a:avLst/>
          </a:prstGeom>
          <a:noFill/>
          <a:ln w="114300">
            <a:solidFill>
              <a:schemeClr val="l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6279312" y="1639588"/>
            <a:ext cx="2407500" cy="2407500"/>
          </a:xfrm>
          <a:prstGeom prst="rect">
            <a:avLst/>
          </a:prstGeom>
          <a:noFill/>
          <a:ln w="2286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638112" y="2546200"/>
            <a:ext cx="1689900" cy="594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3100" y="1714500"/>
            <a:ext cx="1957800" cy="287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3100" y="3408300"/>
            <a:ext cx="1957800" cy="287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5100" y="2001600"/>
            <a:ext cx="1993799" cy="571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 is full of iron oxide dust, which gives the planet its reddish cast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5100" y="3695400"/>
            <a:ext cx="1993799" cy="571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 is a gas giant and it’s the biggest planet in the Solar 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79987" y="2948044"/>
            <a:ext cx="384046" cy="384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379973" y="1273453"/>
            <a:ext cx="384059" cy="364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350" y="1394700"/>
            <a:ext cx="3397899" cy="2798900"/>
          </a:xfrm>
          <a:prstGeom prst="rect">
            <a:avLst/>
          </a:prstGeom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730800" y="1394700"/>
            <a:ext cx="1956000" cy="229799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624575"/>
            <a:ext cx="4114800" cy="413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actually a cold place. It's full of iron oxide dust, which gives the planet its reddish cast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0800" y="2269150"/>
            <a:ext cx="1956000" cy="229799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499025"/>
            <a:ext cx="4114800" cy="413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 is a gas giant, the biggest planet in the Solar System and the fourth-brightest object in the sky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0800" y="3143575"/>
            <a:ext cx="1956000" cy="229799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3373463"/>
            <a:ext cx="4114800" cy="413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 has a beautiful name and is the second planet from the Sun. It has a poisonous atmosphere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0800" y="4018025"/>
            <a:ext cx="1956000" cy="229799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247902"/>
            <a:ext cx="4114800" cy="413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 is the farthest planet from the Sun and the fourth-largest by diameter in the Solar 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386" y="2064037"/>
            <a:ext cx="463199" cy="25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50636" y="3032900"/>
            <a:ext cx="463199" cy="25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2474" y="2580625"/>
            <a:ext cx="463199" cy="25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9424" y="3594400"/>
            <a:ext cx="463199" cy="25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88136" y="4247827"/>
            <a:ext cx="312126" cy="410450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364225" y="4248214"/>
            <a:ext cx="359675" cy="41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074216" y="4248996"/>
            <a:ext cx="411556" cy="411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1576978" y="4249156"/>
            <a:ext cx="410482" cy="407791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050" y="3612588"/>
            <a:ext cx="8124899" cy="95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95050" y="2452544"/>
            <a:ext cx="8124899" cy="95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95050" y="1292500"/>
            <a:ext cx="8124899" cy="95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912250" y="1112825"/>
            <a:ext cx="3654600" cy="36549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80291" y="1580812"/>
            <a:ext cx="2718600" cy="27186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666803" y="1867306"/>
            <a:ext cx="2145300" cy="214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097341" y="1298028"/>
            <a:ext cx="3284400" cy="32844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4457" y="1529462"/>
            <a:ext cx="1095786" cy="1095786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14446" y="1529473"/>
            <a:ext cx="1095900" cy="1095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60392" y="1836549"/>
            <a:ext cx="679200" cy="42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4334" y="1836549"/>
            <a:ext cx="679200" cy="42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0807" y="1529469"/>
            <a:ext cx="1095786" cy="1095786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390796" y="1529480"/>
            <a:ext cx="1095900" cy="10959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517448" y="3068276"/>
            <a:ext cx="2012100" cy="1121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 is a gas giant and has several rings. It is composed mostly of hydrogen and helium. It was named after a god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3899" y="2788625"/>
            <a:ext cx="925200" cy="408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903" y="3068269"/>
            <a:ext cx="2012100" cy="1121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 and</a:t>
            </a:r>
          </a:p>
          <a:p>
            <a:r>
              <a:rPr sz="1400"/>
              <a:t>the smallest one in the Solar System. It’s only a bit larger than the Moon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452" y="2788625"/>
            <a:ext cx="925200" cy="408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99778" y="1529482"/>
            <a:ext cx="3258744" cy="2840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39652" y="2358725"/>
            <a:ext cx="2828400" cy="634200"/>
          </a:xfrm>
          <a:prstGeom prst="ellips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4644699" y="2992925"/>
            <a:ext cx="2959200" cy="574500"/>
          </a:xfrm>
          <a:prstGeom prst="ellips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9572" y="1156141"/>
            <a:ext cx="878741" cy="878655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5169572" y="1156141"/>
            <a:ext cx="878741" cy="878655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95180" y="1156141"/>
            <a:ext cx="878741" cy="878655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995180" y="1156141"/>
            <a:ext cx="878741" cy="878655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75850" y="21639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49" y="24260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smallest planet of them all</a:t>
            </a:r>
          </a:p>
        </p:txBody>
      </p:sp>
      <p:sp>
        <p:nvSpPr>
          <p:cNvPr id="9" name="Rectangle 8"/>
          <p:cNvSpPr/>
          <p:nvPr/>
        </p:nvSpPr>
        <p:spPr>
          <a:xfrm>
            <a:off x="3082376" y="1156141"/>
            <a:ext cx="878741" cy="878655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3082376" y="1156141"/>
            <a:ext cx="878741" cy="878655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63046" y="21639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4146" y="24260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 is the biggest planet of them 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0243" y="21639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1343" y="24260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 is a gas giant and has several rings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6769" y="1156141"/>
            <a:ext cx="878741" cy="878655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7256769" y="1156141"/>
            <a:ext cx="878741" cy="878655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237439" y="21639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8539" y="24260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actually a cold place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5180" y="3139700"/>
            <a:ext cx="878741" cy="878655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995180" y="3139700"/>
            <a:ext cx="878741" cy="878655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75850" y="41450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949" y="44071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 is the farthest planet from the Sun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82376" y="3139700"/>
            <a:ext cx="878741" cy="878655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082376" y="3139700"/>
            <a:ext cx="878741" cy="878655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063046" y="41450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4146" y="44071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 is the second planet from the Sun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69572" y="3139700"/>
            <a:ext cx="878741" cy="878655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69572" y="3139700"/>
            <a:ext cx="878741" cy="878655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5150243" y="41450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Earth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81343" y="44071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Earth is the third planet from the Sun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56769" y="3139700"/>
            <a:ext cx="878741" cy="878655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7256769" y="3139700"/>
            <a:ext cx="878741" cy="878655"/>
          </a:xfrm>
          <a:prstGeom prst="rect">
            <a:avLst/>
          </a:prstGeom>
          <a:solidFill>
            <a:schemeClr val="dk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237439" y="41450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Pluto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68539" y="44071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Pluto is now considered a dwarf planet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35725" y="1433000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22950" y="1433000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65%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10150" y="1433000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97349" y="1433000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35725" y="3427775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22950" y="3427775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10150" y="3427775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7349" y="3427775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56191" y="2689082"/>
            <a:ext cx="1596563" cy="338008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5169487" y="2689082"/>
            <a:ext cx="1590009" cy="338008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776229" y="2689082"/>
            <a:ext cx="1589869" cy="338008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384504" y="2689082"/>
            <a:ext cx="1590009" cy="338008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991246" y="2689082"/>
            <a:ext cx="1590009" cy="338008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1688287" y="3026997"/>
            <a:ext cx="195927" cy="117428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4473200" y="3026997"/>
            <a:ext cx="195927" cy="117428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7260692" y="3026997"/>
            <a:ext cx="187560" cy="117428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5869874" y="2571750"/>
            <a:ext cx="189234" cy="117428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3081545" y="2571750"/>
            <a:ext cx="195927" cy="117428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827857" y="33085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7857" y="3744719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 is a gas giant and the biggest planet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5370" y="1284150"/>
            <a:ext cx="16083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Earth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35383" y="1720294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the third planet from the Sun. We live on it!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5383" y="33085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5383" y="3744719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 is the farthest planet from the Sun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5346" y="1720294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Planet Mercury is the closest object to the Sun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0352" y="1284150"/>
            <a:ext cx="16083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10321" y="33085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0321" y="3744719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actually a cold place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1350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4609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6263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9591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29572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0645" y="1560274"/>
            <a:ext cx="1462707" cy="146270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0645" y="1560274"/>
            <a:ext cx="1462707" cy="1462707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611538" y="3960300"/>
            <a:ext cx="1920900" cy="501900"/>
          </a:xfrm>
          <a:prstGeom prst="rect">
            <a:avLst/>
          </a:prstGeom>
          <a:no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800"/>
              <a:t>Jupiter is a gas giant and it’s the biggest object in the Solar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538" y="3511625"/>
            <a:ext cx="19209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20,100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4262" y="3166025"/>
            <a:ext cx="1535400" cy="42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209863" y="1726775"/>
            <a:ext cx="1920900" cy="1296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013213" y="1726775"/>
            <a:ext cx="1920900" cy="1296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407985" y="2110737"/>
            <a:ext cx="328042" cy="361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1242320" y="3269374"/>
            <a:ext cx="1462707" cy="146270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242320" y="3269374"/>
            <a:ext cx="1462707" cy="1462707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815075" y="3821071"/>
            <a:ext cx="317290" cy="359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6438970" y="3269374"/>
            <a:ext cx="1462707" cy="146270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438970" y="3269374"/>
            <a:ext cx="1462707" cy="1462707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7128699" y="4084945"/>
            <a:ext cx="83145" cy="32878"/>
          </a:xfrm>
          <a:prstGeom prst="round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7011626" y="3821071"/>
            <a:ext cx="317290" cy="359303"/>
          </a:xfrm>
          <a:prstGeom prst="round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76175" y="1636425"/>
            <a:ext cx="3119512" cy="1146075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5199825" y="1636425"/>
            <a:ext cx="3178190" cy="1146075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76272" y="3123650"/>
            <a:ext cx="3119512" cy="1145450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5199825" y="3123650"/>
            <a:ext cx="3121045" cy="1145450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046647" y="1423373"/>
            <a:ext cx="3000900" cy="30009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043181" y="1423373"/>
            <a:ext cx="3000900" cy="30009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044908" y="1413630"/>
            <a:ext cx="3000900" cy="30009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3046647" y="1413630"/>
            <a:ext cx="3000900" cy="3000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213138" y="2584312"/>
            <a:ext cx="669300" cy="669275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550888" y="1854524"/>
            <a:ext cx="669300" cy="669275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7921313" y="1889695"/>
            <a:ext cx="671800" cy="669275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901675" y="2015106"/>
            <a:ext cx="536100" cy="402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0888" y="3359844"/>
            <a:ext cx="669300" cy="669275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7921313" y="3361732"/>
            <a:ext cx="671800" cy="669275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901675" y="3495162"/>
            <a:ext cx="536100" cy="401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7013" y="3229698"/>
            <a:ext cx="1568100" cy="264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84125" y="3493750"/>
            <a:ext cx="1761000" cy="669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it is actually a cold place full of iron oxide dust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7013" y="1757675"/>
            <a:ext cx="1568100" cy="264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4125" y="2021688"/>
            <a:ext cx="1761000" cy="669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 is a gas giant and the biggest planet in the Solar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96400" y="2021688"/>
            <a:ext cx="1761000" cy="669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6400" y="1757675"/>
            <a:ext cx="1568100" cy="264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6400" y="3229698"/>
            <a:ext cx="1568100" cy="264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6400" y="3493750"/>
            <a:ext cx="1761000" cy="669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 has a beautiful name and is the second planet from the Sun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57775" y="1995730"/>
            <a:ext cx="536100" cy="402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57775" y="3494125"/>
            <a:ext cx="536100" cy="401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43715" y="2016172"/>
            <a:ext cx="283660" cy="365753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02674" y="3505134"/>
            <a:ext cx="365760" cy="365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383513" y="2736068"/>
            <a:ext cx="328426" cy="36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074337" y="3505145"/>
            <a:ext cx="365772" cy="36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8074355" y="2025738"/>
            <a:ext cx="365750" cy="358444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97512" y="3102357"/>
            <a:ext cx="1280084" cy="1280084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697512" y="3102357"/>
            <a:ext cx="1280084" cy="1280084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697512" y="3102357"/>
            <a:ext cx="1280084" cy="1280084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883178" y="4388285"/>
            <a:ext cx="907200" cy="343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9277" y="3102357"/>
            <a:ext cx="1280084" cy="1280084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559277" y="3102357"/>
            <a:ext cx="1280084" cy="1280084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6559277" y="3102357"/>
            <a:ext cx="1280084" cy="1280084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756537" y="4388285"/>
            <a:ext cx="907500" cy="343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96732" y="1252961"/>
            <a:ext cx="1280100" cy="12801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696732" y="1252961"/>
            <a:ext cx="1280100" cy="12801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696732" y="1252961"/>
            <a:ext cx="1280100" cy="12801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883178" y="2528535"/>
            <a:ext cx="907200" cy="343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40%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9052" y="1252968"/>
            <a:ext cx="1280084" cy="1280084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6559052" y="1252968"/>
            <a:ext cx="1280084" cy="1280084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6559052" y="1252968"/>
            <a:ext cx="1280084" cy="1280084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756716" y="2528540"/>
            <a:ext cx="907200" cy="343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4667" y="1270300"/>
            <a:ext cx="2665154" cy="651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304667" y="2178022"/>
            <a:ext cx="2665154" cy="6511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304653" y="3085769"/>
            <a:ext cx="2665167" cy="65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1304653" y="3993494"/>
            <a:ext cx="2665167" cy="65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3925" y="1189900"/>
            <a:ext cx="3120000" cy="16995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757837" y="1372511"/>
            <a:ext cx="2372177" cy="1334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383925" y="3043025"/>
            <a:ext cx="3120000" cy="16995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757837" y="3225636"/>
            <a:ext cx="2372177" cy="1334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640075" y="1189900"/>
            <a:ext cx="3120000" cy="16995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5013987" y="1372511"/>
            <a:ext cx="2372177" cy="1334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640075" y="3043025"/>
            <a:ext cx="3120000" cy="16995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13987" y="3225636"/>
            <a:ext cx="2372177" cy="1334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Instructions for use (free users)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 order to use this template, you must credit Slidesgo by keeping the Thanks slide.</a:t>
            </a:r>
          </a:p>
          <a:p>
            <a:r>
              <a:rPr sz="1800"/>
              <a:t>You are allowed to:</a:t>
            </a:r>
          </a:p>
          <a:p>
            <a:r>
              <a:rPr sz="1800"/>
              <a:t>Modify this template.</a:t>
            </a:r>
          </a:p>
          <a:p>
            <a:r>
              <a:rPr sz="1800"/>
              <a:t>Use it for both personal and commercial purposes.</a:t>
            </a:r>
          </a:p>
          <a:p>
            <a:r>
              <a:rPr sz="1800"/>
              <a:t>You are not allowed to:</a:t>
            </a:r>
          </a:p>
          <a:p>
            <a:r>
              <a:rPr sz="1800"/>
              <a:t>Sublicense, sell or rent any of Slidesgo Content (or a modified version of Slidesgo Content).</a:t>
            </a:r>
          </a:p>
          <a:p>
            <a:r>
              <a:rPr sz="1800"/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</a:p>
          <a:p>
            <a:r>
              <a:rPr sz="1800"/>
              <a:t>Use any of the elements that are part of this Slidesgo Template in an isolated and separated way from this Template.</a:t>
            </a:r>
          </a:p>
          <a:p>
            <a:r>
              <a:rPr sz="1800"/>
              <a:t>Delete the “Thanks” or “Credits” slide.</a:t>
            </a:r>
          </a:p>
          <a:p>
            <a:r>
              <a:rPr sz="1800"/>
              <a:t>Register any of the elements that are part of this template as a trademark or logo, or register it as a work in an intellectual property registry or similar.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For more information about editing slides, please read our FAQs or visit Slidesgo School:</a:t>
            </a:r>
          </a:p>
          <a:p>
            <a:r>
              <a:rPr sz="1400"/>
              <a:t>https://slidesgo.com/faqs and https://slidesgo.com/slidesgo-school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Instructions for use (premium users)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 order to use this template, you must be a Premium user on Slidesgo.</a:t>
            </a:r>
          </a:p>
          <a:p>
            <a:r>
              <a:rPr sz="1800"/>
              <a:t>You are allowed to:</a:t>
            </a:r>
          </a:p>
          <a:p>
            <a:r>
              <a:rPr sz="1800"/>
              <a:t>Modify this template.</a:t>
            </a:r>
          </a:p>
          <a:p>
            <a:r>
              <a:rPr sz="1800"/>
              <a:t>Use it for both personal and commercial purposes.</a:t>
            </a:r>
          </a:p>
          <a:p>
            <a:r>
              <a:rPr sz="1800"/>
              <a:t>Hide or delete the “Thanks” slide and the mention to Slidesgo in the credits.</a:t>
            </a:r>
          </a:p>
          <a:p>
            <a:r>
              <a:rPr sz="1800"/>
              <a:t>Share this template in an editable format with people who are not part of your team.</a:t>
            </a:r>
          </a:p>
          <a:p>
            <a:r>
              <a:rPr sz="1800"/>
              <a:t>You are not allowed to:</a:t>
            </a:r>
          </a:p>
          <a:p>
            <a:r>
              <a:rPr sz="1800"/>
              <a:t>Sublicense, sell or rent this Slidesgo Template (or a modified version of this Slidesgo Template).</a:t>
            </a:r>
          </a:p>
          <a:p>
            <a:r>
              <a:rPr sz="1800"/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</a:p>
          <a:p>
            <a:r>
              <a:rPr sz="1800"/>
              <a:t>Use any of the elements that are part of this Slidesgo Template in an isolated and separated way from this Template.</a:t>
            </a:r>
          </a:p>
          <a:p>
            <a:r>
              <a:rPr sz="1800"/>
              <a:t>Register any of the elements that are part of this template as a trademark or logo, or register it as a work in an intellectual property registry or similar.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For more information about editing slides, please read our FAQs or visit Slidesgo School:</a:t>
            </a:r>
          </a:p>
          <a:p>
            <a:r>
              <a:rPr sz="1400"/>
              <a:t>https://slidesgo.com/faqs and https://slidesgo.com/slidesgo-school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Infographics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You can add and edit some infographics to your presentation to present your data in a visual way.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Choose your favourite infographic and insert it in your presentation using Ctrl C + Ctrl V or Cmd C + Cmd V in Mac.</a:t>
            </a:r>
          </a:p>
          <a:p>
            <a:r>
              <a:rPr sz="1400"/>
              <a:t>Select one of the parts and ungroup it by right-clicking and choosing “Ungroup”. </a:t>
            </a:r>
          </a:p>
          <a:p>
            <a:r>
              <a:rPr sz="1400"/>
              <a:t>Change the color by clicking on the paint bucket. </a:t>
            </a:r>
          </a:p>
          <a:p>
            <a:r>
              <a:rPr sz="1400"/>
              <a:t>Then resize the element by clicking and dragging one of the square-shaped points of its bounding box (the cursor should look like a double-headed arrow). Remember to hold Shift while dragging to keep the proportions.</a:t>
            </a:r>
          </a:p>
          <a:p>
            <a:r>
              <a:rPr sz="1400"/>
              <a:t>Group the elements again by selecting them, right-clicking and choosing “Group”.</a:t>
            </a:r>
          </a:p>
          <a:p>
            <a:r>
              <a:rPr sz="1400"/>
              <a:t>Repeat the steps above with the other parts and when you’re done editing, copy the end result and paste it into your presentation.</a:t>
            </a:r>
          </a:p>
          <a:p>
            <a:r>
              <a:rPr sz="1400"/>
              <a:t>Remember to choose the “Keep source formatting” option so that it keeps the design. For more info, please visit Slidesgo School.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4322" y="1724357"/>
            <a:ext cx="1446116" cy="2863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850" y="2197952"/>
            <a:ext cx="3267000" cy="7893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60850" y="3062227"/>
            <a:ext cx="3267000" cy="7893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60850" y="3926502"/>
            <a:ext cx="3267000" cy="7893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60850" y="1333714"/>
            <a:ext cx="3267000" cy="7893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7954060" y="1359762"/>
            <a:ext cx="730315" cy="3339109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4731027" y="1359762"/>
            <a:ext cx="730283" cy="3339109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5805382" y="1359762"/>
            <a:ext cx="730283" cy="3339109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6879705" y="1359762"/>
            <a:ext cx="730315" cy="3339109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453689" y="1359765"/>
            <a:ext cx="4215284" cy="421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4453689" y="1730654"/>
            <a:ext cx="4215284" cy="421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4453689" y="2101543"/>
            <a:ext cx="4215284" cy="421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4453689" y="2472433"/>
            <a:ext cx="4215284" cy="4246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4453689" y="2843322"/>
            <a:ext cx="4215284" cy="4246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4453689" y="3214212"/>
            <a:ext cx="4215284" cy="3185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4453689" y="3585101"/>
            <a:ext cx="4215284" cy="3185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4453689" y="3955991"/>
            <a:ext cx="4215284" cy="3185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4453689" y="4325851"/>
            <a:ext cx="4215284" cy="4213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4453689" y="4696741"/>
            <a:ext cx="4215284" cy="4246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252697" y="1391952"/>
            <a:ext cx="2129100" cy="273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2697" y="1665838"/>
            <a:ext cx="2129100" cy="398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 is the biggest planet in the Solar System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2697" y="2256252"/>
            <a:ext cx="2129100" cy="273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2697" y="2530139"/>
            <a:ext cx="2129100" cy="398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it’s actually a cold place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52697" y="3120517"/>
            <a:ext cx="2129100" cy="273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2697" y="3394403"/>
            <a:ext cx="2129100" cy="398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 is a gas giant and has several rings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2697" y="3984757"/>
            <a:ext cx="2129100" cy="273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52697" y="4258643"/>
            <a:ext cx="2129100" cy="3987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 is the farthest planet from the Sun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05199" y="1250275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180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05199" y="1617916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160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05199" y="1985557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5199" y="235319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05199" y="2720839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05199" y="3088480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80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5199" y="3456121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60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05199" y="3823762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05199" y="419140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5199" y="4559044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779" y="2408993"/>
            <a:ext cx="367261" cy="36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698879" y="4115151"/>
            <a:ext cx="369083" cy="369112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700227" y="3277326"/>
            <a:ext cx="366364" cy="359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99314" y="1550649"/>
            <a:ext cx="368186" cy="364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4228400" y="2734125"/>
            <a:ext cx="1727700" cy="7224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4939275" y="2732225"/>
            <a:ext cx="2454600" cy="722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711550" y="2322350"/>
            <a:ext cx="1067700" cy="7224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603349" y="3232375"/>
            <a:ext cx="1423800" cy="7224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5888" y="195202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61588" y="195202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2442547" y="2359021"/>
            <a:ext cx="4200900" cy="42009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7692828" y="1536571"/>
            <a:ext cx="339253" cy="3392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074783" y="1536571"/>
            <a:ext cx="339253" cy="3392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447277" y="2359021"/>
            <a:ext cx="4200900" cy="42009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61594" y="3044825"/>
            <a:ext cx="1021500" cy="364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569" y="3044825"/>
            <a:ext cx="1021500" cy="364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45%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9341" y="1418143"/>
            <a:ext cx="409839" cy="409839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676950" y="2105776"/>
            <a:ext cx="1374623" cy="380924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676938" y="2486548"/>
            <a:ext cx="1374646" cy="1360242"/>
          </a:xfrm>
          <a:prstGeom prst="roundRect">
            <a:avLst/>
          </a:prstGeom>
          <a:solidFill>
            <a:schemeClr val="lt1"/>
          </a:solidFill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857563" y="2169338"/>
            <a:ext cx="1013400" cy="253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6775" y="2614503"/>
            <a:ext cx="1395000" cy="898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 is a gas giant and the biggest object in the Solar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8700" y="43024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1,000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7850" y="43024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7000" y="43024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3,000</a:t>
            </a:r>
          </a:p>
        </p:txBody>
      </p:sp>
      <p:sp>
        <p:nvSpPr>
          <p:cNvPr id="11" name="Oval 10"/>
          <p:cNvSpPr/>
          <p:nvPr/>
        </p:nvSpPr>
        <p:spPr>
          <a:xfrm>
            <a:off x="1571350" y="4174700"/>
            <a:ext cx="6059700" cy="0"/>
          </a:xfrm>
          <a:prstGeom prst="ellips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2274529" y="4084968"/>
            <a:ext cx="179464" cy="179464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481438" y="4084968"/>
            <a:ext cx="179464" cy="179464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6673188" y="4084968"/>
            <a:ext cx="179464" cy="179464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059761" y="1408263"/>
            <a:ext cx="6090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67066" y="1418143"/>
            <a:ext cx="409839" cy="409839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884675" y="2105776"/>
            <a:ext cx="1374623" cy="380924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3884663" y="2486548"/>
            <a:ext cx="1374646" cy="1360242"/>
          </a:xfrm>
          <a:prstGeom prst="roundRect">
            <a:avLst/>
          </a:prstGeom>
          <a:solidFill>
            <a:schemeClr val="lt1"/>
          </a:solidFill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4065287" y="2169338"/>
            <a:ext cx="1013400" cy="253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74500" y="2614503"/>
            <a:ext cx="1395000" cy="898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big Sun and the smallest 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7486" y="1408263"/>
            <a:ext cx="6090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57991" y="1418143"/>
            <a:ext cx="409839" cy="409839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6075600" y="2105776"/>
            <a:ext cx="1374623" cy="38092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6075588" y="2486548"/>
            <a:ext cx="1374646" cy="1360242"/>
          </a:xfrm>
          <a:prstGeom prst="roundRect">
            <a:avLst/>
          </a:prstGeom>
          <a:solidFill>
            <a:schemeClr val="lt1"/>
          </a:solidFill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256213" y="2169338"/>
            <a:ext cx="1013400" cy="253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65425" y="2614503"/>
            <a:ext cx="1395000" cy="8982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planet Mars is a really cold place, not a hot one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58411" y="1408263"/>
            <a:ext cx="609000" cy="4296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450" y="30978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450" y="3399700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750" y="1451381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4750" y="1779288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is actually cold and full of iron oxide dust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9050" y="30978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9050" y="3399700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a gas giant and the biggest planet in the Solar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3350" y="1451381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3350" y="1779288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 is composed mostly of hydrogen and also helium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2800" y="1431342"/>
            <a:ext cx="1495500" cy="14955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2800" y="1431342"/>
            <a:ext cx="1495500" cy="14955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2777100" y="2687503"/>
            <a:ext cx="1495500" cy="14955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2777100" y="2687503"/>
            <a:ext cx="1495500" cy="14955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4871400" y="1431342"/>
            <a:ext cx="1495500" cy="14955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871400" y="1431342"/>
            <a:ext cx="1495500" cy="14955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6965700" y="2687557"/>
            <a:ext cx="1495500" cy="14955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6965700" y="2687557"/>
            <a:ext cx="1495500" cy="14955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003800" y="2005541"/>
            <a:ext cx="853500" cy="347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8100" y="3261745"/>
            <a:ext cx="853500" cy="347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35%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2400" y="2005541"/>
            <a:ext cx="853500" cy="347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6700" y="3261797"/>
            <a:ext cx="853500" cy="3471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77013" y="3357338"/>
            <a:ext cx="1340842" cy="1176427"/>
          </a:xfrm>
          <a:prstGeom prst="round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938735" y="3556804"/>
            <a:ext cx="199270" cy="132864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38735" y="4217436"/>
            <a:ext cx="199270" cy="132864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938738" y="3885350"/>
            <a:ext cx="199270" cy="132864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693550" y="1382288"/>
            <a:ext cx="1506900" cy="1506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93538" y="1382275"/>
            <a:ext cx="1506900" cy="15069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047387" y="1843475"/>
            <a:ext cx="800100" cy="370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21%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3900" y="1382288"/>
            <a:ext cx="1506900" cy="15069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2783888" y="1382275"/>
            <a:ext cx="1506900" cy="15069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3137738" y="1843475"/>
            <a:ext cx="800100" cy="370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35%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8016" y="3848887"/>
            <a:ext cx="979800" cy="205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8013" y="4180957"/>
            <a:ext cx="979800" cy="205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8013" y="3516806"/>
            <a:ext cx="979800" cy="205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438" y="2193863"/>
            <a:ext cx="1535100" cy="704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Despite being red, Mars is actually a cold place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0238" y="2193863"/>
            <a:ext cx="1535100" cy="704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 is the smallest planet in the Solar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84350" y="3087988"/>
            <a:ext cx="1506900" cy="15069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784338" y="3087975"/>
            <a:ext cx="1506900" cy="15069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138188" y="3549175"/>
            <a:ext cx="800100" cy="3708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57%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70238" y="3935375"/>
            <a:ext cx="1535100" cy="7044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Neptune is the farthest planet from the Sun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29338" y="1625425"/>
            <a:ext cx="1565700" cy="12522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6338" y="1382275"/>
            <a:ext cx="548700" cy="5487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6898838" y="1625425"/>
            <a:ext cx="1565700" cy="12522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7915838" y="1382275"/>
            <a:ext cx="548700" cy="5487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14100" y="3281575"/>
            <a:ext cx="1565700" cy="12522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931100" y="3032775"/>
            <a:ext cx="548700" cy="5487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5102087" y="1761201"/>
            <a:ext cx="7530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2087" y="2058975"/>
            <a:ext cx="1220100" cy="753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Earth is the planet where we live 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71587" y="1761201"/>
            <a:ext cx="7545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02%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71587" y="2058975"/>
            <a:ext cx="1220100" cy="753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 is a gas giant and has several rings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574" y="3417351"/>
            <a:ext cx="688800" cy="2805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5573" y="3715125"/>
            <a:ext cx="1220100" cy="753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It's the biggest planet in the Solar System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82159" y="1519462"/>
            <a:ext cx="277041" cy="274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052007" y="1519807"/>
            <a:ext cx="276347" cy="273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066939" y="3178753"/>
            <a:ext cx="277041" cy="256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33850" y="2252052"/>
            <a:ext cx="637800" cy="25623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933850" y="1371249"/>
            <a:ext cx="637800" cy="25623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2933850" y="485551"/>
            <a:ext cx="637800" cy="25623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933850" y="3137750"/>
            <a:ext cx="637800" cy="2562300"/>
          </a:xfrm>
          <a:prstGeom prst="rect">
            <a:avLst/>
          </a:prstGeom>
          <a:solid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895500" y="1895199"/>
            <a:ext cx="637800" cy="1514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95500" y="2776002"/>
            <a:ext cx="637800" cy="15144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895500" y="3661700"/>
            <a:ext cx="637800" cy="15144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95500" y="1009500"/>
            <a:ext cx="637800" cy="15144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943175" y="1344400"/>
            <a:ext cx="3733799" cy="336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-3677312" y="166242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134725" y="1457525"/>
            <a:ext cx="2471100" cy="618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the smallest planet in the Solar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4725" y="2343242"/>
            <a:ext cx="2471100" cy="618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It’s the biggest planet in the Solar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4725" y="3228959"/>
            <a:ext cx="2471100" cy="618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 is a planet composed of hydrogen and helium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4725" y="4114675"/>
            <a:ext cx="2471100" cy="6183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 is actually a cold place. It’s full of iron oxide dust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2475" y="4228825"/>
            <a:ext cx="928500" cy="39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475" y="2457375"/>
            <a:ext cx="928500" cy="39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475" y="3343125"/>
            <a:ext cx="928500" cy="39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2475" y="1571625"/>
            <a:ext cx="928500" cy="390000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3175" y="3038475"/>
            <a:ext cx="928500" cy="16704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5871400" y="1986100"/>
            <a:ext cx="928500" cy="27225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6799625" y="3373900"/>
            <a:ext cx="928500" cy="13347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728125" y="2343225"/>
            <a:ext cx="928500" cy="23655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5059575" y="4183075"/>
            <a:ext cx="695700" cy="481499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7800" y="4183075"/>
            <a:ext cx="695700" cy="481499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16163" y="4183075"/>
            <a:ext cx="695700" cy="481499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40%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44238" y="4183075"/>
            <a:ext cx="695700" cy="481499"/>
          </a:xfrm>
          <a:prstGeom prst="rect">
            <a:avLst/>
          </a:prstGeom>
          <a:noFill/>
          <a:ln>
            <a:solidFill/>
          </a:ln>
        </p:spPr>
        <p:txBody>
          <a:bodyPr wrap="none">
            <a:spAutoFit/>
          </a:bodyPr>
          <a:lstStyle/>
          <a:p>
            <a:r>
              <a:rPr sz="1400"/>
              <a:t>70%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