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reeform 1"/>
          <p:cNvSpPr/>
          <p:nvPr/>
        </p:nvSpPr>
        <p:spPr>
          <a:xfrm>
            <a:off x="1695233" y="992700"/>
            <a:ext cx="13985464" cy="13985469"/>
          </a:xfrm>
          <a:custGeom>
            <a:avLst/>
            <a:gdLst/>
            <a:ahLst/>
            <a:cxnLst/>
            <a:rect l="l" t="t" r="r" b="b"/>
            <a:pathLst>
              <a:path w="13985464" h="13985469">
                <a:moveTo>
                  <a:pt x="13985464" y="0"/>
                </a:moveTo>
                <a:lnTo>
                  <a:pt x="11188371" y="2797093"/>
                </a:lnTo>
                <a:lnTo>
                  <a:pt x="8391278" y="5594187"/>
                </a:lnTo>
                <a:lnTo>
                  <a:pt x="5594185" y="8391281"/>
                </a:lnTo>
                <a:lnTo>
                  <a:pt x="2797093" y="11188375"/>
                </a:lnTo>
                <a:lnTo>
                  <a:pt x="0" y="13985469"/>
                </a:lnTo>
                <a:lnTo>
                  <a:pt x="8816654" y="13985469"/>
                </a:lnTo>
                <a:lnTo>
                  <a:pt x="9850416" y="12945878"/>
                </a:lnTo>
                <a:lnTo>
                  <a:pt x="10884178" y="11906287"/>
                </a:lnTo>
                <a:lnTo>
                  <a:pt x="11917940" y="10866697"/>
                </a:lnTo>
                <a:lnTo>
                  <a:pt x="12951702" y="9827106"/>
                </a:lnTo>
                <a:lnTo>
                  <a:pt x="13985464" y="8787515"/>
                </a:lnTo>
                <a:lnTo>
                  <a:pt x="13985464" y="0"/>
                </a:lnTo>
                <a:close/>
              </a:path>
            </a:pathLst>
          </a:cu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